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 varScale="1">
        <p:scale>
          <a:sx n="70" d="100"/>
          <a:sy n="70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2016-03-26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2016-03-26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맛보기 예제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5" y="1405800"/>
            <a:ext cx="5400601" cy="519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맛보기 예제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Hello2.java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 smtClean="0"/>
              <a:t>public class Hello2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("Hello2");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"Hello2"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95917" y="28996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68125" y="49536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클래스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71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Hello2</a:t>
            </a:r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741456" y="2780928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463728" y="3933056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420888"/>
            <a:ext cx="444221" cy="4032448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2488</TotalTime>
  <Words>18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HY나무L</vt:lpstr>
      <vt:lpstr>맑은 고딕</vt:lpstr>
      <vt:lpstr>휴먼편지체</vt:lpstr>
      <vt:lpstr>Wingdings</vt:lpstr>
      <vt:lpstr>Wingdings 2</vt:lpstr>
      <vt:lpstr>가을</vt:lpstr>
      <vt:lpstr>자바 기본 프로그래밍</vt:lpstr>
      <vt:lpstr>자바 프로그램 구조 - 맛보기 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nyam</cp:lastModifiedBy>
  <cp:revision>141</cp:revision>
  <dcterms:created xsi:type="dcterms:W3CDTF">2011-08-27T14:53:28Z</dcterms:created>
  <dcterms:modified xsi:type="dcterms:W3CDTF">2016-03-26T07:24:40Z</dcterms:modified>
</cp:coreProperties>
</file>