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13"/>
  </p:notesMasterIdLst>
  <p:handoutMasterIdLst>
    <p:handoutMasterId r:id="rId14"/>
  </p:handoutMasterIdLst>
  <p:sldIdLst>
    <p:sldId id="640" r:id="rId2"/>
    <p:sldId id="641" r:id="rId3"/>
    <p:sldId id="642" r:id="rId4"/>
    <p:sldId id="643" r:id="rId5"/>
    <p:sldId id="644" r:id="rId6"/>
    <p:sldId id="645" r:id="rId7"/>
    <p:sldId id="646" r:id="rId8"/>
    <p:sldId id="647" r:id="rId9"/>
    <p:sldId id="648" r:id="rId10"/>
    <p:sldId id="649" r:id="rId11"/>
    <p:sldId id="650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22">
          <p15:clr>
            <a:srgbClr val="A4A3A4"/>
          </p15:clr>
        </p15:guide>
        <p15:guide id="2" pos="288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76" autoAdjust="0"/>
    <p:restoredTop sz="94600" autoAdjust="0"/>
  </p:normalViewPr>
  <p:slideViewPr>
    <p:cSldViewPr snapToGrid="0">
      <p:cViewPr varScale="1">
        <p:scale>
          <a:sx n="70" d="100"/>
          <a:sy n="70" d="100"/>
        </p:scale>
        <p:origin x="1254" y="66"/>
      </p:cViewPr>
      <p:guideLst>
        <p:guide orient="horz" pos="2222"/>
        <p:guide pos="288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81" d="100"/>
          <a:sy n="81" d="100"/>
        </p:scale>
        <p:origin x="226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44B68EE0-4410-487B-8EF2-AB4C8DC9B5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5616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81967304-A513-47CF-AA1B-1F2A36BB6376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22756634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3225206" y="6373813"/>
            <a:ext cx="255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2015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11098" y="3590925"/>
            <a:ext cx="3080501" cy="30670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6200000">
            <a:off x="3524904" y="-3143110"/>
            <a:ext cx="1285362" cy="8085932"/>
          </a:xfrm>
          <a:prstGeom prst="rect">
            <a:avLst/>
          </a:prstGeom>
        </p:spPr>
      </p:pic>
      <p:pic>
        <p:nvPicPr>
          <p:cNvPr id="9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6354628"/>
            <a:ext cx="1820070" cy="30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7"/>
          <p:cNvSpPr txBox="1"/>
          <p:nvPr userDrawn="1"/>
        </p:nvSpPr>
        <p:spPr>
          <a:xfrm>
            <a:off x="229396" y="177882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3558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끝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3"/>
          <p:cNvSpPr>
            <a:spLocks noChangeArrowheads="1" noChangeShapeType="1" noTextEdit="1"/>
          </p:cNvSpPr>
          <p:nvPr userDrawn="1"/>
        </p:nvSpPr>
        <p:spPr bwMode="gray">
          <a:xfrm>
            <a:off x="974435" y="199892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cs typeface="+mn-cs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cs typeface="+mn-c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3225205" y="6373813"/>
            <a:ext cx="255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2015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</a:t>
            </a:r>
            <a:r>
              <a:rPr lang="en-US" altLang="ko-KR" sz="1000" smtClean="0">
                <a:solidFill>
                  <a:srgbClr val="A6A6A6"/>
                </a:solidFill>
                <a:effectLst/>
                <a:latin typeface="굴림"/>
              </a:rPr>
              <a:t> </a:t>
            </a:r>
          </a:p>
          <a:p>
            <a:pPr algn="ctr" eaLnBrk="1" hangingPunct="1">
              <a:defRPr/>
            </a:pPr>
            <a:r>
              <a:rPr lang="en-US" altLang="ko-KR" sz="100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6" name="Picture 3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68464" y="6444410"/>
            <a:ext cx="1727200" cy="25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3225205" y="6373813"/>
            <a:ext cx="255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2015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1162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06292" y="901031"/>
            <a:ext cx="7485063" cy="10810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>
              <a:lnSpc>
                <a:spcPct val="110000"/>
              </a:lnSpc>
              <a:defRPr sz="3200" b="0"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noProof="0" dirty="0" smtClean="0"/>
              <a:t>마스터 제목 스타일 편집</a:t>
            </a:r>
            <a:endParaRPr lang="de-DE" noProof="0" dirty="0" smtClean="0"/>
          </a:p>
        </p:txBody>
      </p:sp>
      <p:pic>
        <p:nvPicPr>
          <p:cNvPr id="6" name="Picture 3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5040" y="642115"/>
            <a:ext cx="1727200" cy="25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0648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3157538" y="6373813"/>
            <a:ext cx="2687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1993-2012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Media,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3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8" y="330200"/>
            <a:ext cx="1216025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1403350" y="330200"/>
            <a:ext cx="7186613" cy="36988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latin typeface="HY견고딕" pitchFamily="18" charset="-127"/>
                <a:ea typeface="HY견고딕" pitchFamily="18" charset="-127"/>
              </a:rPr>
              <a:t>IT CookBook,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안드로이드 프로그래밍</a:t>
            </a:r>
            <a:endParaRPr lang="de-DE" altLang="ko-KR" sz="1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8263" y="1973263"/>
            <a:ext cx="9167812" cy="2524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defRPr/>
            </a:pPr>
            <a:endParaRPr lang="en-US" altLang="ko-KR" sz="1400" b="1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buFont typeface="Arial" pitchFamily="34" charset="0"/>
              <a:buNone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본 강의교안은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수업상황을 도입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마무리로 구분하여 수업의 각 단계에서 필요한 요소 중 강의교안으로 커버할 수 있는 영역을 기준으로 작성되었습니다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buFont typeface="Arial" pitchFamily="34" charset="0"/>
              <a:buNone/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도입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수업준비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전시학습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동기유발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학습목표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전개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학습안내제공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정보제시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연습기회제공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수행유도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중간점검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피드백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마무리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정리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형성평가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 </a:t>
            </a:r>
            <a:r>
              <a:rPr lang="ko-KR" altLang="en-US" sz="1000" dirty="0" err="1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차시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안내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defRPr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  <a:cs typeface="+mn-cs"/>
              </a:rPr>
              <a:t>강의교안 이용 안내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본 강의교안의 저작권은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  <a:cs typeface="+mn-cs"/>
              </a:rPr>
              <a:t>한빛아카데미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cs typeface="+mn-cs"/>
              </a:rPr>
              <a:t>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에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년 이하의 징역 또는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>
              <a:buFont typeface="Arial" pitchFamily="34" charset="0"/>
              <a:buNone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   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3225205" y="6373813"/>
            <a:ext cx="255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2015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1162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06292" y="901031"/>
            <a:ext cx="7485063" cy="10810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>
              <a:lnSpc>
                <a:spcPct val="110000"/>
              </a:lnSpc>
              <a:defRPr sz="3200" b="0"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noProof="0" dirty="0" smtClean="0"/>
              <a:t>마스터 제목 스타일 편집</a:t>
            </a:r>
            <a:endParaRPr lang="de-DE" noProof="0" dirty="0" smtClean="0"/>
          </a:p>
        </p:txBody>
      </p:sp>
      <p:pic>
        <p:nvPicPr>
          <p:cNvPr id="6" name="Picture 3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80656" y="230041"/>
            <a:ext cx="1727200" cy="25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158750" y="242888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학습목표</a:t>
            </a:r>
          </a:p>
        </p:txBody>
      </p:sp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91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7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9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B33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ea typeface="굴림" charset="-127"/>
                  <a:cs typeface="+mn-cs"/>
                </a:endParaRPr>
              </a:p>
            </p:txBody>
          </p:sp>
          <p:sp>
            <p:nvSpPr>
              <p:cNvPr id="10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pic>
          <p:nvPicPr>
            <p:cNvPr id="8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2" name="TextBox 5"/>
          <p:cNvSpPr txBox="1">
            <a:spLocks noChangeArrowheads="1"/>
          </p:cNvSpPr>
          <p:nvPr userDrawn="1"/>
        </p:nvSpPr>
        <p:spPr bwMode="auto">
          <a:xfrm>
            <a:off x="3225205" y="6373813"/>
            <a:ext cx="255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2015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 userDrawn="1"/>
        </p:nvSpPr>
        <p:spPr bwMode="auto">
          <a:xfrm>
            <a:off x="158750" y="252413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차례</a:t>
            </a:r>
          </a:p>
        </p:txBody>
      </p:sp>
      <p:pic>
        <p:nvPicPr>
          <p:cNvPr id="3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91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5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B33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ea typeface="굴림" charset="-127"/>
                  <a:cs typeface="+mn-cs"/>
                </a:endParaRPr>
              </a:p>
            </p:txBody>
          </p:sp>
          <p:sp>
            <p:nvSpPr>
              <p:cNvPr id="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pic>
          <p:nvPicPr>
            <p:cNvPr id="6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0" name="TextBox 5"/>
          <p:cNvSpPr txBox="1">
            <a:spLocks noChangeArrowheads="1"/>
          </p:cNvSpPr>
          <p:nvPr userDrawn="1"/>
        </p:nvSpPr>
        <p:spPr bwMode="auto">
          <a:xfrm>
            <a:off x="3225205" y="6373813"/>
            <a:ext cx="255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2015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91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6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8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B33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ea typeface="굴림" charset="-127"/>
                  <a:cs typeface="+mn-cs"/>
                </a:endParaRPr>
              </a:p>
            </p:txBody>
          </p:sp>
          <p:sp>
            <p:nvSpPr>
              <p:cNvPr id="9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pic>
          <p:nvPicPr>
            <p:cNvPr id="7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1" name="직사각형 13"/>
          <p:cNvSpPr>
            <a:spLocks noChangeArrowheads="1"/>
          </p:cNvSpPr>
          <p:nvPr userDrawn="1"/>
        </p:nvSpPr>
        <p:spPr bwMode="auto">
          <a:xfrm>
            <a:off x="152400" y="152400"/>
            <a:ext cx="89916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견고딕" pitchFamily="18" charset="-127"/>
                <a:ea typeface="HY견고딕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">
    <p:bg>
      <p:bgPr>
        <a:gradFill>
          <a:gsLst>
            <a:gs pos="0">
              <a:schemeClr val="accent1">
                <a:lumMod val="10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158750" y="266700"/>
            <a:ext cx="8516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smtClean="0">
                <a:latin typeface="HY견고딕" pitchFamily="18" charset="-127"/>
                <a:ea typeface="HY견고딕" pitchFamily="18" charset="-127"/>
                <a:sym typeface="Wingdings 2" pitchFamily="18" charset="2"/>
              </a:rPr>
              <a:t> </a:t>
            </a:r>
            <a:r>
              <a:rPr lang="en-US" altLang="ko-KR" sz="2800" i="1" smtClean="0">
                <a:latin typeface="HY견고딕" pitchFamily="18" charset="-127"/>
                <a:ea typeface="HY견고딕" pitchFamily="18" charset="-127"/>
                <a:sym typeface="Wingdings 2" pitchFamily="18" charset="2"/>
              </a:rPr>
              <a:t>check</a:t>
            </a:r>
            <a:endParaRPr lang="ko-KR" altLang="en-US" sz="2800" smtClean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5" name="Group 191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6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8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B33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ea typeface="굴림" charset="-127"/>
                  <a:cs typeface="+mn-cs"/>
                </a:endParaRPr>
              </a:p>
            </p:txBody>
          </p:sp>
          <p:sp>
            <p:nvSpPr>
              <p:cNvPr id="9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pic>
          <p:nvPicPr>
            <p:cNvPr id="7" name="Picture 195" descr="Untitled-4 copy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extBox 5"/>
          <p:cNvSpPr txBox="1">
            <a:spLocks noChangeArrowheads="1"/>
          </p:cNvSpPr>
          <p:nvPr userDrawn="1"/>
        </p:nvSpPr>
        <p:spPr bwMode="auto">
          <a:xfrm>
            <a:off x="3225205" y="6373813"/>
            <a:ext cx="255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2015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975" indent="-180975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핵심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158750" y="266700"/>
            <a:ext cx="8516938" cy="5238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핵심정리</a:t>
            </a:r>
          </a:p>
        </p:txBody>
      </p:sp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91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7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9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B33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ea typeface="굴림" charset="-127"/>
                  <a:cs typeface="+mn-cs"/>
                </a:endParaRPr>
              </a:p>
            </p:txBody>
          </p:sp>
          <p:sp>
            <p:nvSpPr>
              <p:cNvPr id="10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pic>
          <p:nvPicPr>
            <p:cNvPr id="8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2" name="TextBox 5"/>
          <p:cNvSpPr txBox="1">
            <a:spLocks noChangeArrowheads="1"/>
          </p:cNvSpPr>
          <p:nvPr userDrawn="1"/>
        </p:nvSpPr>
        <p:spPr bwMode="auto">
          <a:xfrm>
            <a:off x="3225205" y="6373813"/>
            <a:ext cx="255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2015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975" indent="-180975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Textmasterformate durch Klicken bearbeiten</a:t>
            </a:r>
          </a:p>
          <a:p>
            <a:pPr lvl="1"/>
            <a:r>
              <a:rPr lang="de-DE" altLang="ko-KR" smtClean="0"/>
              <a:t>Zweite Ebene</a:t>
            </a:r>
          </a:p>
          <a:p>
            <a:pPr lvl="2"/>
            <a:r>
              <a:rPr lang="de-DE" altLang="ko-KR" smtClean="0"/>
              <a:t>Dritte Ebene</a:t>
            </a:r>
          </a:p>
          <a:p>
            <a:pPr lvl="3"/>
            <a:r>
              <a:rPr lang="de-DE" altLang="ko-KR" smtClean="0"/>
              <a:t>Vierte Ebene</a:t>
            </a:r>
          </a:p>
          <a:p>
            <a:pPr lvl="4"/>
            <a:r>
              <a:rPr lang="de-DE" altLang="ko-KR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Klicken Sie, um das Titelformat zu bearbeiten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DE" altLang="ko-KR" sz="1000">
                <a:ea typeface="굴림" charset="-127"/>
              </a:rPr>
              <a:t>Page </a:t>
            </a:r>
            <a:r>
              <a:rPr lang="de-DE" altLang="ko-KR" sz="1000">
                <a:ea typeface="굴림" charset="-127"/>
                <a:sym typeface="Wingdings" pitchFamily="2" charset="2"/>
              </a:rPr>
              <a:t></a:t>
            </a:r>
            <a:r>
              <a:rPr lang="de-DE" altLang="ko-KR" sz="1000">
                <a:ea typeface="굴림" charset="-127"/>
              </a:rPr>
              <a:t> </a:t>
            </a:r>
            <a:fld id="{86F4A8A0-048C-4620-A43C-923312CDEA00}" type="slidenum">
              <a:rPr lang="de-DE" altLang="ko-KR" sz="1000">
                <a:ea typeface="굴림" charset="-127"/>
              </a:rPr>
              <a:pPr/>
              <a:t>‹#›</a:t>
            </a:fld>
            <a:endParaRPr lang="de-DE" altLang="ko-KR" sz="1000"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2. Java </a:t>
            </a:r>
            <a:r>
              <a:rPr lang="ko-KR" altLang="en-US" dirty="0" smtClean="0"/>
              <a:t>기본 문법 ▶</a:t>
            </a:r>
            <a:r>
              <a:rPr lang="ko-KR" altLang="en-US" sz="2000" dirty="0" smtClean="0"/>
              <a:t> </a:t>
            </a:r>
            <a:r>
              <a:rPr lang="ko-KR" altLang="en-US" sz="2400" dirty="0" smtClean="0"/>
              <a:t>배열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배열 개념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62" y="1892631"/>
            <a:ext cx="5430339" cy="2107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62" y="3596575"/>
            <a:ext cx="1102586" cy="195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62" y="4189381"/>
            <a:ext cx="25241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041" y="4189381"/>
            <a:ext cx="29146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035" y="4179856"/>
            <a:ext cx="18097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28" y="4170708"/>
            <a:ext cx="18097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62" y="5623710"/>
            <a:ext cx="27622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947" y="5618947"/>
            <a:ext cx="1905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클래스와 인스턴스▶</a:t>
            </a:r>
            <a:r>
              <a:rPr lang="ko-KR" altLang="en-US" sz="2000" dirty="0" smtClean="0"/>
              <a:t> 생성자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생성자 예제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44" y="1820408"/>
            <a:ext cx="4325029" cy="290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333" y="1833467"/>
            <a:ext cx="104578" cy="2905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990" y="4070001"/>
            <a:ext cx="4737210" cy="2678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821" y="4056936"/>
            <a:ext cx="106179" cy="2678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클래스와 인스턴스▶</a:t>
            </a:r>
            <a:r>
              <a:rPr lang="ko-KR" altLang="en-US" sz="2000" dirty="0" smtClean="0"/>
              <a:t> 메소드 오버로딩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메소드 오버로딩 예제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51" y="1807212"/>
            <a:ext cx="6894331" cy="4701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2. Java </a:t>
            </a:r>
            <a:r>
              <a:rPr lang="ko-KR" altLang="en-US" dirty="0" smtClean="0"/>
              <a:t>기본 문법 ▶</a:t>
            </a:r>
            <a:r>
              <a:rPr lang="ko-KR" altLang="en-US" sz="2000" dirty="0" smtClean="0"/>
              <a:t> </a:t>
            </a:r>
            <a:r>
              <a:rPr lang="ko-KR" altLang="en-US" sz="2400" dirty="0" smtClean="0"/>
              <a:t>반복문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en-US" altLang="ko-KR" sz="2400" b="1" dirty="0" smtClean="0"/>
              <a:t>for, while </a:t>
            </a:r>
            <a:r>
              <a:rPr lang="ko-KR" altLang="en-US" sz="2400" b="1" dirty="0" smtClean="0"/>
              <a:t>개념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34" y="1978887"/>
            <a:ext cx="2776278" cy="1336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34" y="3609975"/>
            <a:ext cx="2724546" cy="1327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548" y="2001475"/>
            <a:ext cx="301769" cy="1327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548" y="3623038"/>
            <a:ext cx="301769" cy="1327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554" y="1978887"/>
            <a:ext cx="3629854" cy="130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408" y="1965823"/>
            <a:ext cx="232793" cy="130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2. Java </a:t>
            </a:r>
            <a:r>
              <a:rPr lang="ko-KR" altLang="en-US" dirty="0" smtClean="0"/>
              <a:t>기본 문법 ▶</a:t>
            </a:r>
            <a:r>
              <a:rPr lang="ko-KR" altLang="en-US" sz="2000" dirty="0" smtClean="0"/>
              <a:t> </a:t>
            </a:r>
            <a:r>
              <a:rPr lang="ko-KR" altLang="en-US" sz="2400" dirty="0" smtClean="0"/>
              <a:t>반복문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en-US" altLang="ko-KR" sz="2400" b="1" dirty="0" smtClean="0"/>
              <a:t>for, while </a:t>
            </a:r>
            <a:r>
              <a:rPr lang="ko-KR" altLang="en-US" sz="2400" b="1" dirty="0" smtClean="0"/>
              <a:t>예제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14" y="1867264"/>
            <a:ext cx="6016320" cy="4456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2. Java </a:t>
            </a:r>
            <a:r>
              <a:rPr lang="ko-KR" altLang="en-US" dirty="0" smtClean="0"/>
              <a:t>기본 문법 ▶</a:t>
            </a:r>
            <a:r>
              <a:rPr lang="ko-KR" altLang="en-US" sz="2000" dirty="0" smtClean="0"/>
              <a:t> </a:t>
            </a:r>
            <a:r>
              <a:rPr lang="ko-KR" altLang="en-US" sz="2400" dirty="0" smtClean="0"/>
              <a:t>메소드와 전역변수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지역변수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메소드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예제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92" y="1801267"/>
            <a:ext cx="7027816" cy="452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 bwMode="auto">
          <a:xfrm>
            <a:off x="4591753" y="5413362"/>
            <a:ext cx="2955676" cy="7316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호출할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때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파라미터를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넘길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수도 있고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메소드에서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사용된 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결과를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return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문으로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돌려주기도 함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2. Java </a:t>
            </a:r>
            <a:r>
              <a:rPr lang="ko-KR" altLang="en-US" dirty="0" smtClean="0"/>
              <a:t>기본 문법 ▶</a:t>
            </a:r>
            <a:r>
              <a:rPr lang="ko-KR" altLang="en-US" sz="2000" dirty="0" smtClean="0"/>
              <a:t> </a:t>
            </a:r>
            <a:r>
              <a:rPr lang="ko-KR" altLang="en-US" sz="2400" dirty="0" smtClean="0"/>
              <a:t>예외 처리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en-US" altLang="ko-KR" sz="2400" b="1" dirty="0" err="1" smtClean="0"/>
              <a:t>try~catch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예제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23" y="1935165"/>
            <a:ext cx="7413445" cy="3771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2. Java </a:t>
            </a:r>
            <a:r>
              <a:rPr lang="ko-KR" altLang="en-US" dirty="0" smtClean="0"/>
              <a:t>기본 문법 ▶</a:t>
            </a:r>
            <a:r>
              <a:rPr lang="ko-KR" altLang="en-US" sz="2000" dirty="0" smtClean="0"/>
              <a:t> </a:t>
            </a:r>
            <a:r>
              <a:rPr lang="ko-KR" altLang="en-US" sz="2400" dirty="0" smtClean="0"/>
              <a:t>연산자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주요 연산자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1" y="1850165"/>
            <a:ext cx="7929154" cy="4302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클래스와 인스턴스▶</a:t>
            </a:r>
            <a:r>
              <a:rPr lang="ko-KR" altLang="en-US" sz="2000" dirty="0" smtClean="0"/>
              <a:t> 클래스 정의와 인스턴스 생성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개념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89" y="1930174"/>
            <a:ext cx="6203631" cy="4516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058" y="6290280"/>
            <a:ext cx="1381125" cy="192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클래스와 인스턴스▶</a:t>
            </a:r>
            <a:r>
              <a:rPr lang="ko-KR" altLang="en-US" sz="2000" dirty="0" smtClean="0"/>
              <a:t> 클래스 정의와 인스턴스 생성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클래스 정의 예제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63" y="1823495"/>
            <a:ext cx="3379308" cy="4302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971" y="1823493"/>
            <a:ext cx="172720" cy="4250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492" y="2930779"/>
            <a:ext cx="3736763" cy="3181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204" y="2882430"/>
            <a:ext cx="163178" cy="3190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클래스와 인스턴스▶</a:t>
            </a:r>
            <a:r>
              <a:rPr lang="ko-KR" altLang="en-US" sz="2000" dirty="0" smtClean="0"/>
              <a:t> 클래스 정의와 인스턴스 생성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인스턴스 생성 예제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22" y="1763759"/>
            <a:ext cx="6418624" cy="4467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81" y="4943067"/>
            <a:ext cx="3696652" cy="153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708" y="4925325"/>
            <a:ext cx="95810" cy="154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4371</TotalTime>
  <Words>129</Words>
  <Application>Microsoft Office PowerPoint</Application>
  <PresentationFormat>화면 슬라이드 쇼(4:3)</PresentationFormat>
  <Paragraphs>25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HY견고딕</vt:lpstr>
      <vt:lpstr>굴림</vt:lpstr>
      <vt:lpstr>맑은 고딕</vt:lpstr>
      <vt:lpstr>Arial</vt:lpstr>
      <vt:lpstr>Verdana</vt:lpstr>
      <vt:lpstr>Wingdings</vt:lpstr>
      <vt:lpstr>Wingdings 2</vt:lpstr>
      <vt:lpstr>Standarddesign</vt:lpstr>
      <vt:lpstr>2. Java 기본 문법 ▶ 배열</vt:lpstr>
      <vt:lpstr>2. Java 기본 문법 ▶ 반복문</vt:lpstr>
      <vt:lpstr>2. Java 기본 문법 ▶ 반복문</vt:lpstr>
      <vt:lpstr>2. Java 기본 문법 ▶ 메소드와 전역변수, 지역변수</vt:lpstr>
      <vt:lpstr>2. Java 기본 문법 ▶ 예외 처리</vt:lpstr>
      <vt:lpstr>2. Java 기본 문법 ▶ 연산자</vt:lpstr>
      <vt:lpstr>3. 클래스와 인스턴스▶ 클래스 정의와 인스턴스 생성</vt:lpstr>
      <vt:lpstr>3. 클래스와 인스턴스▶ 클래스 정의와 인스턴스 생성</vt:lpstr>
      <vt:lpstr>3. 클래스와 인스턴스▶ 클래스 정의와 인스턴스 생성</vt:lpstr>
      <vt:lpstr>3. 클래스와 인스턴스▶ 생성자</vt:lpstr>
      <vt:lpstr>3. 클래스와 인스턴스▶ 메소드 오버로딩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cp:lastModifiedBy>nyam</cp:lastModifiedBy>
  <cp:revision>375</cp:revision>
  <dcterms:created xsi:type="dcterms:W3CDTF">2007-11-27T23:54:21Z</dcterms:created>
  <dcterms:modified xsi:type="dcterms:W3CDTF">2016-04-13T02:20:46Z</dcterms:modified>
</cp:coreProperties>
</file>