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462" r:id="rId2"/>
    <p:sldId id="288" r:id="rId3"/>
    <p:sldId id="619" r:id="rId4"/>
    <p:sldId id="636" r:id="rId5"/>
    <p:sldId id="670" r:id="rId6"/>
    <p:sldId id="671" r:id="rId7"/>
    <p:sldId id="637" r:id="rId8"/>
    <p:sldId id="672" r:id="rId9"/>
    <p:sldId id="673" r:id="rId10"/>
    <p:sldId id="638" r:id="rId11"/>
    <p:sldId id="639" r:id="rId12"/>
    <p:sldId id="640" r:id="rId13"/>
    <p:sldId id="674" r:id="rId14"/>
    <p:sldId id="641" r:id="rId15"/>
    <p:sldId id="642" r:id="rId16"/>
    <p:sldId id="64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94600" autoAdjust="0"/>
  </p:normalViewPr>
  <p:slideViewPr>
    <p:cSldViewPr snapToGrid="0">
      <p:cViewPr varScale="1">
        <p:scale>
          <a:sx n="70" d="100"/>
          <a:sy n="70" d="100"/>
        </p:scale>
        <p:origin x="1254" y="66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49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865708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78222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16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73639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25206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1098" y="3590925"/>
            <a:ext cx="3080501" cy="30670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3524904" y="-3143110"/>
            <a:ext cx="1285362" cy="8085932"/>
          </a:xfrm>
          <a:prstGeom prst="rect">
            <a:avLst/>
          </a:prstGeom>
        </p:spPr>
      </p:pic>
      <p:pic>
        <p:nvPicPr>
          <p:cNvPr id="9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/>
          <p:cNvSpPr txBox="1"/>
          <p:nvPr userDrawn="1"/>
        </p:nvSpPr>
        <p:spPr>
          <a:xfrm>
            <a:off x="229396" y="177882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04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0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0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000" baseline="0" dirty="0" smtClean="0">
                <a:latin typeface="HY견고딕" pitchFamily="18" charset="-127"/>
                <a:ea typeface="HY견고딕" pitchFamily="18" charset="-127"/>
              </a:rPr>
              <a:t>, Eclipse</a:t>
            </a:r>
            <a:r>
              <a:rPr kumimoji="0" lang="ko-KR" altLang="en-US" sz="2000" baseline="0" dirty="0" smtClean="0">
                <a:latin typeface="HY견고딕" pitchFamily="18" charset="-127"/>
                <a:ea typeface="HY견고딕" pitchFamily="18" charset="-127"/>
              </a:rPr>
              <a:t>를 활용한 </a:t>
            </a:r>
            <a:r>
              <a:rPr kumimoji="0" lang="ko-KR" altLang="en-US" sz="2000" baseline="0" dirty="0" err="1" smtClean="0"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kumimoji="0" lang="ko-KR" altLang="en-US" sz="2000" baseline="0" dirty="0" smtClean="0">
                <a:latin typeface="HY견고딕" pitchFamily="18" charset="-127"/>
                <a:ea typeface="HY견고딕" pitchFamily="18" charset="-127"/>
              </a:rPr>
              <a:t> 프로그래밍</a:t>
            </a:r>
            <a:endParaRPr kumimoji="0" lang="de-DE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1752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5040" y="642115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099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학습목표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0299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차례</a:t>
            </a: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5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6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9092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견고딕" pitchFamily="18" charset="-127"/>
                <a:ea typeface="HY견고딕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43843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Pr>
        <a:gradFill>
          <a:gsLst>
            <a:gs pos="0">
              <a:schemeClr val="accent1">
                <a:lumMod val="10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</a:t>
            </a: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 </a:t>
            </a:r>
          </a:p>
          <a:p>
            <a:pPr algn="ctr" eaLnBrk="1" hangingPunct="1">
              <a:defRPr/>
            </a:pP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All 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3371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1862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2176463" y="3205163"/>
            <a:ext cx="7186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2848" y="6444410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49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02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padding </a:t>
            </a:r>
            <a:r>
              <a:rPr lang="ko-KR" altLang="ko-KR" sz="2400" b="1" dirty="0" smtClean="0"/>
              <a:t>속성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padding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은 위젯의 경계선으로부터 위젯 안의 내용물이 좀 떨어지도록 설정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endParaRPr lang="ko-KR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2" y="3437846"/>
            <a:ext cx="7740642" cy="270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Padding </a:t>
            </a:r>
            <a:r>
              <a:rPr lang="ko-KR" altLang="en-US" sz="2400" b="1" dirty="0" smtClean="0"/>
              <a:t>적용 예제</a:t>
            </a: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15" y="1924246"/>
            <a:ext cx="7597970" cy="289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sz="2400" b="1" dirty="0" err="1"/>
              <a:t>layout_margin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속성</a:t>
            </a:r>
            <a:endParaRPr lang="ko-KR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위젯과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위젯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사이를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여유롭게 함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endParaRPr lang="ko-KR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4" y="2660469"/>
            <a:ext cx="7294369" cy="368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visibility </a:t>
            </a:r>
            <a:r>
              <a:rPr lang="ko-KR" altLang="ko-KR" sz="2400" b="1" dirty="0" smtClean="0"/>
              <a:t>속성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위젯을 보일 것인지 여부를 결정하는 속성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visible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은 보이는 상태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invisible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gone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은 안 보임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endParaRPr lang="ko-KR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51" y="2705238"/>
            <a:ext cx="6923315" cy="371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enabled, clickable </a:t>
            </a:r>
            <a:r>
              <a:rPr lang="ko-KR" altLang="ko-KR" sz="2400" b="1" dirty="0" smtClean="0"/>
              <a:t>속성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enabled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위젯의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작동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여부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clickable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클릭이나 터치가 가능하도록 하는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것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값은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디폴트 값은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endParaRPr lang="ko-KR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9" y="3520440"/>
            <a:ext cx="7295606" cy="2870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rotation </a:t>
            </a:r>
            <a:r>
              <a:rPr lang="ko-KR" altLang="ko-KR" sz="2400" b="1" dirty="0" smtClean="0"/>
              <a:t>속성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위젯을 회전시켜서 출력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값은 각도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(degree)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지정함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3.0(API 11)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부터 지원됨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endParaRPr lang="ko-KR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" y="3253876"/>
            <a:ext cx="7733212" cy="260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012" y="1932756"/>
            <a:ext cx="8524875" cy="4352544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다음 그림과 같은 화면을 </a:t>
            </a:r>
            <a:r>
              <a:rPr lang="en-US" altLang="ko-KR" b="1" dirty="0" smtClean="0"/>
              <a:t>XML</a:t>
            </a:r>
            <a:r>
              <a:rPr lang="ko-KR" altLang="en-US" b="1" dirty="0" smtClean="0"/>
              <a:t>로 코딩하자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버튼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텍스트뷰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에디트텍스트</a:t>
            </a:r>
            <a:r>
              <a:rPr lang="en-US" altLang="ko-KR" b="1" dirty="0" smtClean="0"/>
              <a:t>, </a:t>
            </a:r>
            <a:r>
              <a:rPr lang="ko-KR" altLang="en-US" b="1" dirty="0"/>
              <a:t>버튼을 차례로 지정하고 </a:t>
            </a:r>
            <a:r>
              <a:rPr lang="ko-KR" altLang="en-US" b="1" dirty="0" smtClean="0"/>
              <a:t>앞에서 </a:t>
            </a:r>
            <a:r>
              <a:rPr lang="ko-KR" altLang="en-US" b="1" dirty="0"/>
              <a:t>배운 다양한 속성을 지정해본다</a:t>
            </a:r>
            <a:r>
              <a:rPr lang="en-US" altLang="ko-KR" b="1" dirty="0"/>
              <a:t>.</a:t>
            </a:r>
            <a:endParaRPr lang="en-US" altLang="ko-KR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 bwMode="gray">
          <a:xfrm>
            <a:off x="888732" y="1262165"/>
            <a:ext cx="7845552" cy="478726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직접 풀어보기 </a:t>
            </a:r>
            <a:r>
              <a:rPr lang="en-US" altLang="ko-KR" sz="24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4-2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</a:t>
            </a:r>
          </a:p>
          <a:p>
            <a:pPr lvl="0">
              <a:lnSpc>
                <a:spcPct val="90000"/>
              </a:lnSpc>
              <a:defRPr/>
            </a:pP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61442" name="Picture 2" descr="C:\#Ucloud\안드로이드 집필\$2차완성\01장그림(2012.04.20)\01-54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08" y="1299636"/>
            <a:ext cx="600050" cy="442537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2" y="2883898"/>
            <a:ext cx="2496641" cy="35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b="0" dirty="0" smtClean="0">
                <a:latin typeface="HY견고딕" pitchFamily="18" charset="-127"/>
                <a:ea typeface="HY견고딕" pitchFamily="18" charset="-127"/>
              </a:rPr>
              <a:t>04. </a:t>
            </a:r>
            <a:r>
              <a:rPr lang="ko-KR" altLang="en-US" sz="4000" b="0" dirty="0" smtClean="0">
                <a:latin typeface="HY견고딕" pitchFamily="18" charset="-127"/>
                <a:ea typeface="HY견고딕" pitchFamily="18" charset="-127"/>
              </a:rPr>
              <a:t>기본 위젯 익히기</a:t>
            </a:r>
            <a:endParaRPr lang="ko-KR" altLang="en-US" sz="1800" b="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b="1" dirty="0" smtClean="0"/>
              <a:t>뷰와 뷰 상속을 이해한다</a:t>
            </a:r>
            <a:r>
              <a:rPr lang="en-US" altLang="ko-KR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기본 위젯을 다루는 방법을 익힌다</a:t>
            </a:r>
            <a:r>
              <a:rPr lang="en-US" altLang="ko-KR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안드로이드 앱의 기본적인 프로그래밍을 숙달한다</a:t>
            </a:r>
            <a:r>
              <a:rPr lang="en-US" altLang="ko-KR" b="1" dirty="0" smtClean="0"/>
              <a:t>.</a:t>
            </a:r>
            <a:endParaRPr lang="ko-KR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layout_width, layout_height </a:t>
            </a:r>
            <a:r>
              <a:rPr lang="ko-KR" altLang="ko-KR" sz="2400" b="1" dirty="0" smtClean="0"/>
              <a:t>속성</a:t>
            </a:r>
            <a:endParaRPr lang="en-US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속성값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match_parent(=fill_parent)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이름 그대로 자신의 부모에 폭이나 높이를 맞춘다는 의미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속성값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wrap_content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자신의 폭이나 높이를 자신 안의 글자가 꼭 들어갈 정도로 한다는 의미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1-1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7" y="3798977"/>
            <a:ext cx="7402212" cy="251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1-2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2" y="1742195"/>
            <a:ext cx="6680882" cy="228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1" y="4074523"/>
            <a:ext cx="6674057" cy="226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2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1-3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2" y="1735049"/>
            <a:ext cx="6796278" cy="229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2" y="4086592"/>
            <a:ext cx="6796278" cy="229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background </a:t>
            </a:r>
            <a:r>
              <a:rPr lang="ko-KR" altLang="ko-KR" sz="2400" b="1" dirty="0" smtClean="0"/>
              <a:t>속성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위젯의 색상을 주로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#RRGGBB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값으로 지정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 </a:t>
            </a:r>
            <a:r>
              <a:rPr lang="en-US" altLang="ko-KR" sz="2400" b="1" dirty="0" smtClean="0"/>
              <a:t>1</a:t>
            </a:r>
            <a:endParaRPr lang="ko-KR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5" y="3203259"/>
            <a:ext cx="7496831" cy="300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2"/>
            <a:ext cx="7544891" cy="4409058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2</a:t>
            </a:r>
            <a:endParaRPr lang="ko-KR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21" y="3461798"/>
            <a:ext cx="5863566" cy="286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21" y="1371600"/>
            <a:ext cx="5874816" cy="211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2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개요 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2"/>
            <a:ext cx="7544891" cy="4409058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3</a:t>
            </a:r>
            <a:endParaRPr lang="ko-KR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6" y="1888264"/>
            <a:ext cx="6967265" cy="342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6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5228</TotalTime>
  <Words>318</Words>
  <Application>Microsoft Office PowerPoint</Application>
  <PresentationFormat>화면 슬라이드 쇼(4:3)</PresentationFormat>
  <Paragraphs>55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PowerPoint 프레젠테이션</vt:lpstr>
      <vt:lpstr>04. 기본 위젯 익히기</vt:lpstr>
      <vt:lpstr>PowerPoint 프레젠테이션</vt:lpstr>
      <vt:lpstr>1. 뷰의 개요 ▶ View 클래스의 XML 속성</vt:lpstr>
      <vt:lpstr>1. 뷰의 개요 ▶ View 클래스의 XML 속성</vt:lpstr>
      <vt:lpstr>1. 뷰의 개요 ▶ View 클래스의 XML 속성</vt:lpstr>
      <vt:lpstr>1. 뷰의 개요 ▶ View 클래스의 XML 속성</vt:lpstr>
      <vt:lpstr>1. 뷰의 개요 ▶ View 클래스의 XML 속성</vt:lpstr>
      <vt:lpstr>1. 뷰의 개요 ▶ View 클래스의 XML 속성</vt:lpstr>
      <vt:lpstr>1. 뷰의 개요 ▶ View 클래스의 XML 속성</vt:lpstr>
      <vt:lpstr>1. 뷰의 개요 ▶ View 클래스의 XML 속성</vt:lpstr>
      <vt:lpstr>1. 뷰의 개요 ▶ View 클래스의 XML 속성</vt:lpstr>
      <vt:lpstr>1. 뷰의 개요 ▶ View 클래스의 XML 속성</vt:lpstr>
      <vt:lpstr>1. 뷰의 개요 ▶ View 클래스의 XML 속성</vt:lpstr>
      <vt:lpstr>1. 뷰의 개요 ▶ View 클래스의 XML 속성</vt:lpstr>
      <vt:lpstr>1. 뷰의 개요 ▶ View 클래스의 XML 속성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nyam</cp:lastModifiedBy>
  <cp:revision>444</cp:revision>
  <dcterms:created xsi:type="dcterms:W3CDTF">2007-11-27T23:54:21Z</dcterms:created>
  <dcterms:modified xsi:type="dcterms:W3CDTF">2016-06-06T23:05:23Z</dcterms:modified>
</cp:coreProperties>
</file>