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5" r:id="rId1"/>
  </p:sldMasterIdLst>
  <p:notesMasterIdLst>
    <p:notesMasterId r:id="rId21"/>
  </p:notesMasterIdLst>
  <p:handoutMasterIdLst>
    <p:handoutMasterId r:id="rId22"/>
  </p:handoutMasterIdLst>
  <p:sldIdLst>
    <p:sldId id="644" r:id="rId2"/>
    <p:sldId id="645" r:id="rId3"/>
    <p:sldId id="646" r:id="rId4"/>
    <p:sldId id="675" r:id="rId5"/>
    <p:sldId id="647" r:id="rId6"/>
    <p:sldId id="648" r:id="rId7"/>
    <p:sldId id="649" r:id="rId8"/>
    <p:sldId id="676" r:id="rId9"/>
    <p:sldId id="650" r:id="rId10"/>
    <p:sldId id="651" r:id="rId11"/>
    <p:sldId id="652" r:id="rId12"/>
    <p:sldId id="677" r:id="rId13"/>
    <p:sldId id="653" r:id="rId14"/>
    <p:sldId id="654" r:id="rId15"/>
    <p:sldId id="655" r:id="rId16"/>
    <p:sldId id="656" r:id="rId17"/>
    <p:sldId id="678" r:id="rId18"/>
    <p:sldId id="679" r:id="rId19"/>
    <p:sldId id="65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0" autoAdjust="0"/>
    <p:restoredTop sz="94600" autoAdjust="0"/>
  </p:normalViewPr>
  <p:slideViewPr>
    <p:cSldViewPr snapToGrid="0">
      <p:cViewPr varScale="1">
        <p:scale>
          <a:sx n="70" d="100"/>
          <a:sy n="70" d="100"/>
        </p:scale>
        <p:origin x="1254" y="66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49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865708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10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855971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19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83819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11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98537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12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98537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13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84955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14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96775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15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3534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16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514660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17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514660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18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51466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25206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1098" y="3590925"/>
            <a:ext cx="3080501" cy="30670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3524904" y="-3143110"/>
            <a:ext cx="1285362" cy="8085932"/>
          </a:xfrm>
          <a:prstGeom prst="rect">
            <a:avLst/>
          </a:prstGeom>
        </p:spPr>
      </p:pic>
      <p:pic>
        <p:nvPicPr>
          <p:cNvPr id="9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/>
          <p:cNvSpPr txBox="1"/>
          <p:nvPr userDrawn="1"/>
        </p:nvSpPr>
        <p:spPr>
          <a:xfrm>
            <a:off x="229396" y="177882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04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0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0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000" baseline="0" dirty="0" smtClean="0">
                <a:latin typeface="HY견고딕" pitchFamily="18" charset="-127"/>
                <a:ea typeface="HY견고딕" pitchFamily="18" charset="-127"/>
              </a:rPr>
              <a:t>, Eclipse</a:t>
            </a:r>
            <a:r>
              <a:rPr kumimoji="0" lang="ko-KR" altLang="en-US" sz="2000" baseline="0" dirty="0" smtClean="0">
                <a:latin typeface="HY견고딕" pitchFamily="18" charset="-127"/>
                <a:ea typeface="HY견고딕" pitchFamily="18" charset="-127"/>
              </a:rPr>
              <a:t>를 활용한 </a:t>
            </a:r>
            <a:r>
              <a:rPr kumimoji="0" lang="ko-KR" altLang="en-US" sz="2000" baseline="0" dirty="0" err="1" smtClean="0"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kumimoji="0" lang="ko-KR" altLang="en-US" sz="2000" baseline="0" dirty="0" smtClean="0">
                <a:latin typeface="HY견고딕" pitchFamily="18" charset="-127"/>
                <a:ea typeface="HY견고딕" pitchFamily="18" charset="-127"/>
              </a:rPr>
              <a:t> 프로그래밍</a:t>
            </a:r>
            <a:endParaRPr kumimoji="0" lang="de-DE" altLang="ko-KR" sz="16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1752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6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5040" y="642115"/>
            <a:ext cx="1727200" cy="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099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학습목표</a:t>
            </a:r>
          </a:p>
        </p:txBody>
      </p:sp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0299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차례</a:t>
            </a: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5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6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9092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6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8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9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7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견고딕" pitchFamily="18" charset="-127"/>
                <a:ea typeface="HY견고딕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43843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bg>
      <p:bgPr>
        <a:gradFill>
          <a:gsLst>
            <a:gs pos="0">
              <a:schemeClr val="accent1">
                <a:lumMod val="10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6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8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9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7" name="Picture 195" descr="Untitled-4 copy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</a:t>
            </a:r>
            <a:r>
              <a:rPr lang="en-US" altLang="ko-KR" sz="1000" smtClean="0">
                <a:solidFill>
                  <a:srgbClr val="A6A6A6"/>
                </a:solidFill>
                <a:effectLst/>
                <a:latin typeface="굴림"/>
              </a:rPr>
              <a:t> </a:t>
            </a:r>
          </a:p>
          <a:p>
            <a:pPr algn="ctr" eaLnBrk="1" hangingPunct="1">
              <a:defRPr/>
            </a:pPr>
            <a:r>
              <a:rPr lang="en-US" altLang="ko-KR" sz="1000" smtClean="0">
                <a:solidFill>
                  <a:srgbClr val="A6A6A6"/>
                </a:solidFill>
                <a:effectLst/>
                <a:latin typeface="굴림"/>
              </a:rPr>
              <a:t>All 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3371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1862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2176463" y="3205163"/>
            <a:ext cx="7186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6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2848" y="6444410"/>
            <a:ext cx="1727200" cy="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49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02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다루기▶</a:t>
            </a:r>
            <a:r>
              <a:rPr lang="ko-KR" altLang="en-US" sz="2000" dirty="0" smtClean="0"/>
              <a:t> 텍스트뷰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계층도</a:t>
            </a: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ko-KR" altLang="ko-KR" sz="2400" b="1" dirty="0" smtClean="0"/>
          </a:p>
          <a:p>
            <a:pPr marL="623525" lvl="1" indent="-342000"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관련 속성</a:t>
            </a:r>
            <a:endParaRPr lang="ko-KR" altLang="ko-KR" sz="2400" b="1" dirty="0" smtClean="0"/>
          </a:p>
          <a:p>
            <a:pPr marL="623525" lvl="1" indent="-342000">
              <a:buFont typeface="Arial" pitchFamily="34" charset="0"/>
              <a:buChar char="•"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textColor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글자의 색상을 지정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623525" lvl="1" indent="-342000">
              <a:buFont typeface="Arial" pitchFamily="34" charset="0"/>
              <a:buChar char="•"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textSize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글자의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크기를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dp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px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in, mm,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sp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단위로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623525" lvl="1" indent="-342000">
              <a:buFont typeface="Arial" pitchFamily="34" charset="0"/>
              <a:buChar char="•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typeface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글자의 글꼴을 지정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디폴트는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normal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623525" lvl="1" indent="-342000">
              <a:buFont typeface="Arial" pitchFamily="34" charset="0"/>
              <a:buChar char="•"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textStyle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글자의 스타일을 지정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디폴트는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normal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623525" lvl="1" indent="-342000">
              <a:buFont typeface="Arial" pitchFamily="34" charset="0"/>
              <a:buChar char="•"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singleLine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글이 길어 줄이 넘어갈 경우 강제로 한 줄까지만 출력하고 문자열의 맨 뒤에 “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…”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디폴트는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9" y="1801314"/>
            <a:ext cx="7707085" cy="12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4-1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초간단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 계산기 만들기 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(1/9)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027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32012" y="1925053"/>
            <a:ext cx="8524875" cy="4475747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b="1" dirty="0" smtClean="0"/>
              <a:t>두 정수를 입력한 후에 각 버튼을 누르면 제일 아래에 계산결과가 나오는 아주 간단한 계산기</a:t>
            </a:r>
            <a:endParaRPr lang="en-US" altLang="ko-KR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b="1" dirty="0" smtClean="0"/>
          </a:p>
          <a:p>
            <a:pPr marL="360000" indent="-342000">
              <a:buFont typeface="Wingdings" pitchFamily="2" charset="2"/>
              <a:buChar char="v"/>
            </a:pPr>
            <a:r>
              <a:rPr lang="ko-KR" altLang="en-US" b="1" dirty="0" smtClean="0"/>
              <a:t>프로젝트 정보</a:t>
            </a:r>
            <a:endParaRPr lang="en-US" altLang="ko-KR" b="1" dirty="0" smtClean="0"/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프로젝트 이름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Project4_1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패키지 이름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com.example.calc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893" y="2380434"/>
            <a:ext cx="2336259" cy="382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332012" y="1925053"/>
            <a:ext cx="8524875" cy="447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60000" lvl="0" indent="-342000" eaLnBrk="0" hangingPunct="0">
              <a:spcAft>
                <a:spcPct val="40000"/>
              </a:spcAft>
              <a:buFont typeface="Wingdings" pitchFamily="2" charset="2"/>
              <a:buChar char="v"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화면 디자인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en-US" altLang="ko-KR" b="1" kern="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EditText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  <a:cs typeface="+mn-cs"/>
              </a:rPr>
              <a:t>개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  <a:cs typeface="+mn-cs"/>
              </a:rPr>
              <a:t>, Button 4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  <a:cs typeface="+mn-cs"/>
              </a:rPr>
              <a:t>개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  <a:cs typeface="+mn-cs"/>
              </a:rPr>
              <a:t>, TextView 1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  <a:cs typeface="+mn-cs"/>
              </a:rPr>
              <a:t>개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75200" lvl="1" eaLnBrk="0" hangingPunct="0">
              <a:spcAft>
                <a:spcPct val="40000"/>
              </a:spcAft>
            </a:pP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  <a:cs typeface="+mn-cs"/>
              </a:rPr>
              <a:t>               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  <a:cs typeface="+mn-cs"/>
              </a:rPr>
              <a:t>각 </a:t>
            </a:r>
            <a:r>
              <a:rPr lang="ko-KR" altLang="en-US" b="1" kern="0" dirty="0" err="1">
                <a:latin typeface="맑은 고딕" pitchFamily="50" charset="-127"/>
                <a:ea typeface="맑은 고딕" pitchFamily="50" charset="-127"/>
                <a:cs typeface="+mn-cs"/>
              </a:rPr>
              <a:t>위젯에</a:t>
            </a:r>
            <a:r>
              <a:rPr lang="ko-KR" altLang="en-US" b="1" kern="0" dirty="0"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b="1" kern="0" dirty="0" err="1">
                <a:latin typeface="맑은 고딕" pitchFamily="50" charset="-127"/>
                <a:ea typeface="맑은 고딕" pitchFamily="50" charset="-127"/>
                <a:cs typeface="+mn-cs"/>
              </a:rPr>
              <a:t>layout_margin</a:t>
            </a:r>
            <a:r>
              <a:rPr lang="ko-KR" altLang="en-US" b="1" kern="0" dirty="0">
                <a:latin typeface="맑은 고딕" pitchFamily="50" charset="-127"/>
                <a:ea typeface="맑은 고딕" pitchFamily="50" charset="-127"/>
                <a:cs typeface="+mn-cs"/>
              </a:rPr>
              <a:t>을 적절히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  <a:cs typeface="+mn-cs"/>
              </a:rPr>
              <a:t>지정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4-1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초간단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 계산기 만들기 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(2/9)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027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54" y="2765241"/>
            <a:ext cx="7078708" cy="354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332012" y="1925053"/>
            <a:ext cx="8524875" cy="447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60000" lvl="0" indent="-342000" eaLnBrk="0" hangingPunct="0">
              <a:spcAft>
                <a:spcPct val="40000"/>
              </a:spcAft>
              <a:buFont typeface="Wingdings" pitchFamily="2" charset="2"/>
              <a:buChar char="v"/>
            </a:pPr>
            <a:endParaRPr lang="en-US" altLang="ko-KR" b="1" kern="0" dirty="0" smtClean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4-1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초간단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 계산기 만들기 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(3/9)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027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80" y="2138864"/>
            <a:ext cx="7502821" cy="3363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5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4-1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초간단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 계산기 만들기</a:t>
            </a:r>
            <a:r>
              <a:rPr lang="ko-KR" altLang="en-US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(4/9)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027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32012" y="1925053"/>
            <a:ext cx="8524875" cy="4475747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b="1" dirty="0" smtClean="0"/>
              <a:t>Java </a:t>
            </a:r>
            <a:r>
              <a:rPr lang="ko-KR" altLang="en-US" b="1" dirty="0" smtClean="0"/>
              <a:t>코딩 </a:t>
            </a:r>
            <a:r>
              <a:rPr lang="en-US" altLang="ko-KR" b="1" dirty="0" smtClean="0"/>
              <a:t>1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activity_main.xml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 위젯에 대응할 위젯 변수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입력될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 문자열을 저장할 문자열 변수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계산 결과를 저장할 정수 변수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360000" indent="-342000">
              <a:buFont typeface="Wingdings" pitchFamily="2" charset="2"/>
              <a:buChar char="v"/>
            </a:pPr>
            <a:endParaRPr lang="en-US" altLang="ko-KR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3" y="3360286"/>
            <a:ext cx="6273532" cy="3074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32012" y="1925053"/>
            <a:ext cx="8524875" cy="4475747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b="1" dirty="0" smtClean="0"/>
              <a:t>Java </a:t>
            </a:r>
            <a:r>
              <a:rPr lang="ko-KR" altLang="en-US" b="1" dirty="0" smtClean="0"/>
              <a:t>코딩 </a:t>
            </a:r>
            <a:r>
              <a:rPr lang="en-US" altLang="ko-KR" b="1" dirty="0" smtClean="0"/>
              <a:t>2 - </a:t>
            </a:r>
            <a:r>
              <a:rPr lang="ko-KR" altLang="en-US" b="1" dirty="0"/>
              <a:t>메인 </a:t>
            </a:r>
            <a:r>
              <a:rPr lang="ko-KR" altLang="en-US" b="1" dirty="0" err="1"/>
              <a:t>메소드인</a:t>
            </a:r>
            <a:r>
              <a:rPr lang="ko-KR" altLang="en-US" b="1" dirty="0"/>
              <a:t> </a:t>
            </a:r>
            <a:r>
              <a:rPr lang="en-US" altLang="ko-KR" b="1" dirty="0" err="1"/>
              <a:t>onCreate</a:t>
            </a:r>
            <a:r>
              <a:rPr lang="en-US" altLang="ko-KR" b="1" dirty="0"/>
              <a:t>( ) </a:t>
            </a:r>
            <a:r>
              <a:rPr lang="ko-KR" altLang="en-US" b="1" dirty="0" smtClean="0"/>
              <a:t>내부 코딩</a:t>
            </a:r>
            <a:endParaRPr lang="en-US" altLang="ko-KR" b="1" dirty="0" smtClean="0"/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에디트텍스트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개를 변수에 대입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더하기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 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개를 변수에 대입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텍스트뷰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개를 변수에 대입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360000" indent="-342000">
              <a:buFont typeface="Wingdings" pitchFamily="2" charset="2"/>
              <a:buChar char="v"/>
            </a:pPr>
            <a:endParaRPr lang="en-US" altLang="ko-KR" b="1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4-1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초간단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 계산기 만들기</a:t>
            </a:r>
            <a:r>
              <a:rPr lang="ko-KR" altLang="en-US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(5/9)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027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66" y="3381784"/>
            <a:ext cx="6754465" cy="300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32012" y="1925053"/>
            <a:ext cx="8524875" cy="4475747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b="1" dirty="0" smtClean="0"/>
              <a:t>Java </a:t>
            </a:r>
            <a:r>
              <a:rPr lang="ko-KR" altLang="en-US" b="1" dirty="0" smtClean="0"/>
              <a:t>코딩 </a:t>
            </a:r>
            <a:r>
              <a:rPr lang="en-US" altLang="ko-KR" b="1" dirty="0" smtClean="0"/>
              <a:t>3 - </a:t>
            </a:r>
            <a:r>
              <a:rPr lang="ko-KR" altLang="en-US" b="1" dirty="0"/>
              <a:t>더하기 버튼을 클릭했을 때 동작하는 </a:t>
            </a:r>
            <a:r>
              <a:rPr lang="ko-KR" altLang="en-US" b="1" dirty="0" smtClean="0"/>
              <a:t>클래스 정의</a:t>
            </a:r>
            <a:endParaRPr lang="en-US" altLang="ko-KR" b="1" dirty="0" smtClean="0"/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버튼에 터치 이벤트 리스너를 정의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터치 시에 작동하는 내용을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onTouch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메소드 안에 코딩</a:t>
            </a:r>
            <a:endParaRPr lang="en-US" altLang="ko-KR" b="1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4-1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초간단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 계산기 만들기</a:t>
            </a:r>
            <a:r>
              <a:rPr lang="ko-KR" altLang="en-US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(6/9)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027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45" y="3151006"/>
            <a:ext cx="7358765" cy="305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4-1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초간단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 계산기 만들기</a:t>
            </a:r>
            <a:r>
              <a:rPr lang="ko-KR" altLang="en-US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(7/9)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027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32012" y="1925053"/>
            <a:ext cx="8524875" cy="4475747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b="1" dirty="0" smtClean="0"/>
              <a:t>완성된 </a:t>
            </a:r>
            <a:r>
              <a:rPr lang="en-US" altLang="ko-KR" b="1" dirty="0" smtClean="0"/>
              <a:t>Java </a:t>
            </a:r>
            <a:r>
              <a:rPr lang="ko-KR" altLang="en-US" b="1" dirty="0" smtClean="0"/>
              <a:t>코드</a:t>
            </a:r>
            <a:r>
              <a:rPr lang="en-US" altLang="ko-KR" b="1" dirty="0"/>
              <a:t> </a:t>
            </a:r>
            <a:r>
              <a:rPr lang="en-US" altLang="ko-KR" b="1" dirty="0" smtClean="0"/>
              <a:t>1 -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빼기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곱하기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나누기 코드를 완성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97" y="2296612"/>
            <a:ext cx="5443264" cy="411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4-1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초간단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 계산기 만들기</a:t>
            </a:r>
            <a:r>
              <a:rPr lang="ko-KR" altLang="en-US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(8/9)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027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32012" y="1925053"/>
            <a:ext cx="8524875" cy="4475747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b="1" dirty="0" smtClean="0"/>
              <a:t>완성된 </a:t>
            </a:r>
            <a:r>
              <a:rPr lang="en-US" altLang="ko-KR" b="1" dirty="0" smtClean="0"/>
              <a:t>Java </a:t>
            </a:r>
            <a:r>
              <a:rPr lang="ko-KR" altLang="en-US" b="1" dirty="0" smtClean="0"/>
              <a:t>코드</a:t>
            </a:r>
            <a:r>
              <a:rPr lang="en-US" altLang="ko-KR" b="1" dirty="0"/>
              <a:t> 2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2" y="2240716"/>
            <a:ext cx="6092870" cy="4195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5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4-1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초간단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 계산기 만들기</a:t>
            </a:r>
            <a:r>
              <a:rPr lang="ko-KR" altLang="en-US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/9)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027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32012" y="1925053"/>
            <a:ext cx="8524875" cy="4475747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b="1" dirty="0" smtClean="0"/>
              <a:t>완성된 </a:t>
            </a:r>
            <a:r>
              <a:rPr lang="en-US" altLang="ko-KR" b="1" dirty="0" smtClean="0"/>
              <a:t>Java </a:t>
            </a:r>
            <a:r>
              <a:rPr lang="ko-KR" altLang="en-US" b="1" dirty="0" smtClean="0"/>
              <a:t>코드</a:t>
            </a:r>
            <a:r>
              <a:rPr lang="en-US" altLang="ko-KR" b="1" dirty="0"/>
              <a:t> </a:t>
            </a:r>
            <a:r>
              <a:rPr lang="en-US" altLang="ko-KR" b="1" dirty="0" smtClean="0"/>
              <a:t>3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7" y="2311992"/>
            <a:ext cx="6316164" cy="4062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8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012" y="1932756"/>
            <a:ext cx="4615373" cy="4352544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b="1" dirty="0" smtClean="0"/>
              <a:t>&lt;</a:t>
            </a:r>
            <a:r>
              <a:rPr lang="ko-KR" altLang="en-US" b="1" dirty="0" smtClean="0"/>
              <a:t>실습 </a:t>
            </a:r>
            <a:r>
              <a:rPr lang="en-US" altLang="ko-KR" b="1" dirty="0" smtClean="0"/>
              <a:t>4-1&gt;</a:t>
            </a:r>
            <a:r>
              <a:rPr lang="ko-KR" altLang="en-US" b="1" dirty="0" smtClean="0"/>
              <a:t>을 다음과 같이 기능을 추가 또는 변경해 보자</a:t>
            </a:r>
            <a:r>
              <a:rPr lang="en-US" altLang="ko-KR" b="1" dirty="0" smtClean="0"/>
              <a:t>.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나머지 값 구하기 버튼 추가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값을 입력하지 않고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버튼을 클릭할 때 오류메시지를 토스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나타내기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실수 값 계산하기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으로 나누면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토스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메시지를 나타내고 계산하지 않기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 bwMode="gray">
          <a:xfrm>
            <a:off x="888732" y="1262165"/>
            <a:ext cx="7845552" cy="478726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직접 풀어보기 </a:t>
            </a:r>
            <a:r>
              <a:rPr lang="en-US" altLang="ko-KR" sz="2400" kern="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4-3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</a:t>
            </a:r>
          </a:p>
          <a:p>
            <a:pPr lvl="0">
              <a:lnSpc>
                <a:spcPct val="90000"/>
              </a:lnSpc>
              <a:defRPr/>
            </a:pP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61442" name="Picture 2" descr="C:\#Ucloud\안드로이드 집필\$2차완성\01장그림(2012.04.20)\01-54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08" y="1299636"/>
            <a:ext cx="600050" cy="442537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4" y="1923771"/>
            <a:ext cx="2616615" cy="426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다루기▶</a:t>
            </a:r>
            <a:r>
              <a:rPr lang="ko-KR" altLang="en-US" sz="2000" dirty="0" smtClean="0"/>
              <a:t> 텍스트뷰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텍스트뷰 예제</a:t>
            </a: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94" y="1726341"/>
            <a:ext cx="6206048" cy="466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Java</a:t>
            </a:r>
            <a:r>
              <a:rPr lang="ko-KR" altLang="en-US" sz="2000" dirty="0" smtClean="0"/>
              <a:t>코드로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 설정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 </a:t>
            </a:r>
            <a:r>
              <a:rPr lang="en-US" altLang="ko-KR" sz="2400" b="1" dirty="0"/>
              <a:t>- id </a:t>
            </a:r>
            <a:r>
              <a:rPr lang="ko-KR" altLang="en-US" sz="2400" b="1" dirty="0"/>
              <a:t>속성과 </a:t>
            </a:r>
            <a:r>
              <a:rPr lang="en-US" altLang="ko-KR" sz="2400" b="1" dirty="0"/>
              <a:t>text</a:t>
            </a:r>
            <a:r>
              <a:rPr lang="ko-KR" altLang="en-US" sz="2400" b="1" dirty="0"/>
              <a:t>만 설정한 </a:t>
            </a:r>
            <a:r>
              <a:rPr lang="en-US" altLang="ko-KR" sz="2400" b="1" dirty="0"/>
              <a:t>XML </a:t>
            </a:r>
            <a:r>
              <a:rPr lang="ko-KR" altLang="en-US" sz="2400" b="1" dirty="0" smtClean="0"/>
              <a:t>파일</a:t>
            </a: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2" y="2048420"/>
            <a:ext cx="7685722" cy="303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Java</a:t>
            </a:r>
            <a:r>
              <a:rPr lang="ko-KR" altLang="en-US" sz="2000" dirty="0" smtClean="0"/>
              <a:t>코드로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 설정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예제 </a:t>
            </a:r>
            <a:r>
              <a:rPr lang="en-US" altLang="ko-KR" sz="2400" b="1" dirty="0"/>
              <a:t>- Java </a:t>
            </a:r>
            <a:r>
              <a:rPr lang="ko-KR" altLang="en-US" sz="2400" b="1" dirty="0"/>
              <a:t>코드 설정 </a:t>
            </a: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33" y="1767976"/>
            <a:ext cx="7140620" cy="454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9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다루기▶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Java</a:t>
            </a:r>
            <a:r>
              <a:rPr lang="ko-KR" altLang="en-US" sz="2000" dirty="0" smtClean="0"/>
              <a:t>코드로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속성 설정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XML </a:t>
            </a:r>
            <a:r>
              <a:rPr lang="ko-KR" altLang="en-US" sz="2400" b="1" dirty="0" smtClean="0"/>
              <a:t>속성과 관련 메소드</a:t>
            </a: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1" y="1763418"/>
            <a:ext cx="5204803" cy="348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1" y="5246157"/>
            <a:ext cx="5173914" cy="111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다루기▶</a:t>
            </a:r>
            <a:r>
              <a:rPr lang="ko-KR" altLang="en-US" sz="2000" dirty="0" smtClean="0"/>
              <a:t> 버튼과 에디트텍스트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99411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텍스트뷰와 버튼의 호환</a:t>
            </a:r>
            <a:endParaRPr lang="en-US" altLang="ko-KR" sz="2400" b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927453"/>
            <a:ext cx="71818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111262"/>
            <a:ext cx="71723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/>
          <p:nvPr/>
        </p:nvCxnSpPr>
        <p:spPr bwMode="auto">
          <a:xfrm>
            <a:off x="1539354" y="2932827"/>
            <a:ext cx="0" cy="9004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연결선 14"/>
          <p:cNvCxnSpPr/>
          <p:nvPr/>
        </p:nvCxnSpPr>
        <p:spPr bwMode="auto">
          <a:xfrm>
            <a:off x="1149532" y="2346503"/>
            <a:ext cx="10299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연결선 15"/>
          <p:cNvCxnSpPr/>
          <p:nvPr/>
        </p:nvCxnSpPr>
        <p:spPr bwMode="auto">
          <a:xfrm>
            <a:off x="1068863" y="4560084"/>
            <a:ext cx="10299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다루기▶</a:t>
            </a:r>
            <a:r>
              <a:rPr lang="ko-KR" altLang="en-US" sz="2000" dirty="0" smtClean="0"/>
              <a:t> 버튼과 에디트텍스트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70536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버튼 계층도</a:t>
            </a: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err="1" smtClean="0"/>
              <a:t>에디트텍스트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계층도</a:t>
            </a:r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00" y="1785358"/>
            <a:ext cx="7426525" cy="137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00" y="4375044"/>
            <a:ext cx="7426525" cy="135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다루기▶</a:t>
            </a:r>
            <a:r>
              <a:rPr lang="ko-KR" altLang="en-US" sz="2000" dirty="0" smtClean="0"/>
              <a:t> 버튼과 에디트텍스트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70536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버튼 </a:t>
            </a:r>
            <a:r>
              <a:rPr lang="en-US" altLang="ko-KR" sz="2400" b="1" dirty="0" smtClean="0"/>
              <a:t>XML</a:t>
            </a:r>
            <a:r>
              <a:rPr lang="ko-KR" altLang="en-US" sz="2400" b="1" dirty="0" smtClean="0"/>
              <a:t>과 </a:t>
            </a:r>
            <a:r>
              <a:rPr lang="en-US" altLang="ko-KR" sz="2400" b="1" dirty="0"/>
              <a:t>Java </a:t>
            </a:r>
            <a:r>
              <a:rPr lang="ko-KR" altLang="en-US" sz="2400" b="1" dirty="0"/>
              <a:t>코드 작성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단계</a:t>
            </a:r>
            <a:endParaRPr lang="en-US" altLang="ko-KR" sz="2400" b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8" y="1745661"/>
            <a:ext cx="7792542" cy="1157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8" y="2981743"/>
            <a:ext cx="5159828" cy="327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연결선 12"/>
          <p:cNvCxnSpPr/>
          <p:nvPr/>
        </p:nvCxnSpPr>
        <p:spPr bwMode="auto">
          <a:xfrm>
            <a:off x="4232355" y="4423724"/>
            <a:ext cx="6079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/>
          <p:cNvCxnSpPr/>
          <p:nvPr/>
        </p:nvCxnSpPr>
        <p:spPr bwMode="auto">
          <a:xfrm>
            <a:off x="3212862" y="2469796"/>
            <a:ext cx="6079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75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위젯 다루기▶</a:t>
            </a:r>
            <a:r>
              <a:rPr lang="ko-KR" altLang="en-US" sz="2000" dirty="0" smtClean="0"/>
              <a:t> 버튼과 에디트텍스트</a:t>
            </a:r>
            <a:endParaRPr lang="ko-KR" altLang="en-US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2012" y="1270536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err="1" smtClean="0"/>
              <a:t>에디트텍스트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XML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Java </a:t>
            </a:r>
            <a:r>
              <a:rPr lang="ko-KR" altLang="en-US" sz="2400" b="1" dirty="0" smtClean="0"/>
              <a:t>코드 작성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단계</a:t>
            </a:r>
            <a:endParaRPr lang="en-US" altLang="ko-KR" sz="2400" b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6" y="1820908"/>
            <a:ext cx="7621163" cy="85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61" y="2790961"/>
            <a:ext cx="6883152" cy="249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연결선 12"/>
          <p:cNvCxnSpPr/>
          <p:nvPr/>
        </p:nvCxnSpPr>
        <p:spPr bwMode="auto">
          <a:xfrm>
            <a:off x="3157538" y="2522967"/>
            <a:ext cx="951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/>
          <p:cNvCxnSpPr/>
          <p:nvPr/>
        </p:nvCxnSpPr>
        <p:spPr bwMode="auto">
          <a:xfrm>
            <a:off x="4572000" y="4420287"/>
            <a:ext cx="96665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5336</TotalTime>
  <Words>531</Words>
  <Application>Microsoft Office PowerPoint</Application>
  <PresentationFormat>화면 슬라이드 쇼(4:3)</PresentationFormat>
  <Paragraphs>88</Paragraphs>
  <Slides>19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HY견고딕</vt:lpstr>
      <vt:lpstr>굴림</vt:lpstr>
      <vt:lpstr>맑은 고딕</vt:lpstr>
      <vt:lpstr>Arial</vt:lpstr>
      <vt:lpstr>Verdana</vt:lpstr>
      <vt:lpstr>Wingdings</vt:lpstr>
      <vt:lpstr>Wingdings 2</vt:lpstr>
      <vt:lpstr>Standarddesign</vt:lpstr>
      <vt:lpstr>2. 기본 위젯 다루기▶ 텍스트뷰</vt:lpstr>
      <vt:lpstr>2. 기본 위젯 다루기▶ 텍스트뷰</vt:lpstr>
      <vt:lpstr>2. 기본 위젯 다루기▶ Java코드로 XML 속성 설정</vt:lpstr>
      <vt:lpstr>2. 기본 위젯 다루기▶ Java코드로 XML 속성 설정</vt:lpstr>
      <vt:lpstr>2. 기본 위젯 다루기▶ Java코드로 XML 속성 설정</vt:lpstr>
      <vt:lpstr>2. 기본 위젯 다루기▶ 버튼과 에디트텍스트</vt:lpstr>
      <vt:lpstr>2. 기본 위젯 다루기▶ 버튼과 에디트텍스트</vt:lpstr>
      <vt:lpstr>2. 기본 위젯 다루기▶ 버튼과 에디트텍스트</vt:lpstr>
      <vt:lpstr>2. 기본 위젯 다루기▶ 버튼과 에디트텍스트</vt:lpstr>
      <vt:lpstr>2. 기본 위젯 다루기</vt:lpstr>
      <vt:lpstr>2. 기본 위젯 다루기</vt:lpstr>
      <vt:lpstr>2. 기본 위젯 다루기</vt:lpstr>
      <vt:lpstr>2. 기본 위젯 다루기</vt:lpstr>
      <vt:lpstr>2. 기본 위젯 다루기</vt:lpstr>
      <vt:lpstr>2. 기본 위젯 다루기</vt:lpstr>
      <vt:lpstr>2. 기본 위젯 다루기</vt:lpstr>
      <vt:lpstr>2. 기본 위젯 다루기</vt:lpstr>
      <vt:lpstr>2. 기본 위젯 다루기</vt:lpstr>
      <vt:lpstr>2. 기본 위젯 다루기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nyam</cp:lastModifiedBy>
  <cp:revision>451</cp:revision>
  <dcterms:created xsi:type="dcterms:W3CDTF">2007-11-27T23:54:21Z</dcterms:created>
  <dcterms:modified xsi:type="dcterms:W3CDTF">2016-06-16T06:16:05Z</dcterms:modified>
</cp:coreProperties>
</file>