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658" r:id="rId2"/>
    <p:sldId id="680" r:id="rId3"/>
    <p:sldId id="681" r:id="rId4"/>
    <p:sldId id="659" r:id="rId5"/>
    <p:sldId id="660" r:id="rId6"/>
    <p:sldId id="682" r:id="rId7"/>
    <p:sldId id="661" r:id="rId8"/>
    <p:sldId id="662" r:id="rId9"/>
    <p:sldId id="663" r:id="rId10"/>
    <p:sldId id="68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4600" autoAdjust="0"/>
  </p:normalViewPr>
  <p:slideViewPr>
    <p:cSldViewPr snapToGrid="0">
      <p:cViewPr varScale="1">
        <p:scale>
          <a:sx n="70" d="100"/>
          <a:sy n="70" d="100"/>
        </p:scale>
        <p:origin x="1254" y="6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4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8657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71858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8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90959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9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914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914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1098" y="3590925"/>
            <a:ext cx="3080501" cy="306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3524904" y="-3143110"/>
            <a:ext cx="1285362" cy="8085932"/>
          </a:xfrm>
          <a:prstGeom prst="rect">
            <a:avLst/>
          </a:prstGeom>
        </p:spPr>
      </p:pic>
      <p:pic>
        <p:nvPicPr>
          <p:cNvPr id="9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229396" y="177882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4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0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000" baseline="0" dirty="0" smtClean="0">
                <a:latin typeface="HY견고딕" pitchFamily="18" charset="-127"/>
                <a:ea typeface="HY견고딕" pitchFamily="18" charset="-127"/>
              </a:rPr>
              <a:t>, Eclipse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를 활용한 </a:t>
            </a:r>
            <a:r>
              <a:rPr kumimoji="0" lang="ko-KR" altLang="en-US" sz="2000" baseline="0" dirty="0" err="1" smtClean="0"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kumimoji="0" lang="ko-KR" altLang="en-US" sz="2000" baseline="0" dirty="0" smtClean="0">
                <a:latin typeface="HY견고딕" pitchFamily="18" charset="-127"/>
                <a:ea typeface="HY견고딕" pitchFamily="18" charset="-127"/>
              </a:rPr>
              <a:t> 프로그래밍</a:t>
            </a:r>
            <a:endParaRPr kumimoji="0" lang="de-DE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1752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5040" y="642115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99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학습목표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299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차례</a:t>
            </a: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5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6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92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견고딕" pitchFamily="18" charset="-127"/>
                <a:ea typeface="HY견고딕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384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Pr>
        <a:gradFill>
          <a:gsLst>
            <a:gs pos="0">
              <a:schemeClr val="accent1">
                <a:lumMod val="10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6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8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9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7" name="Picture 195" descr="Untitled-4 cop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</a:t>
            </a: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 </a:t>
            </a:r>
          </a:p>
          <a:p>
            <a:pPr algn="ctr" eaLnBrk="1" hangingPunct="1">
              <a:defRPr/>
            </a:pPr>
            <a:r>
              <a:rPr lang="en-US" altLang="ko-KR" sz="1000" smtClean="0">
                <a:solidFill>
                  <a:srgbClr val="A6A6A6"/>
                </a:solidFill>
                <a:effectLst/>
                <a:latin typeface="굴림"/>
              </a:rPr>
              <a:t>All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371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1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7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9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ea typeface="굴림" charset="-127"/>
                  <a:cs typeface="+mn-cs"/>
                </a:endParaRPr>
              </a:p>
            </p:txBody>
          </p:sp>
          <p:sp>
            <p:nvSpPr>
              <p:cNvPr id="10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80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pic>
          <p:nvPicPr>
            <p:cNvPr id="8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862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2176463" y="3205163"/>
            <a:ext cx="7186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25205" y="6373813"/>
            <a:ext cx="255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2015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2848" y="6444410"/>
            <a:ext cx="1727200" cy="2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02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컴파운드버튼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err="1" smtClean="0"/>
              <a:t>컴파운드버튼</a:t>
            </a:r>
            <a:r>
              <a:rPr lang="ko-KR" altLang="en-US" sz="2400" b="1" dirty="0" smtClean="0"/>
              <a:t> 계층도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18000" indent="0">
              <a:buNone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체크박스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CheckBox</a:t>
            </a:r>
            <a:r>
              <a:rPr lang="en-US" altLang="ko-KR" sz="2400" b="1" dirty="0" smtClean="0"/>
              <a:t>) </a:t>
            </a:r>
          </a:p>
          <a:p>
            <a:pPr marL="624425" lvl="1" indent="-342900">
              <a:buFont typeface="Arial" pitchFamily="34" charset="0"/>
              <a:buChar char="•"/>
            </a:pPr>
            <a:r>
              <a:rPr lang="ko-KR" altLang="en-US" sz="2200" b="1" dirty="0" smtClean="0"/>
              <a:t>클릭할 </a:t>
            </a:r>
            <a:r>
              <a:rPr lang="ko-KR" altLang="en-US" sz="2200" b="1" dirty="0"/>
              <a:t>때마다 상태가 체크와 </a:t>
            </a:r>
            <a:r>
              <a:rPr lang="ko-KR" altLang="en-US" sz="2200" b="1" dirty="0" err="1"/>
              <a:t>언체크로</a:t>
            </a:r>
            <a:r>
              <a:rPr lang="ko-KR" altLang="en-US" sz="2200" b="1" dirty="0"/>
              <a:t> </a:t>
            </a:r>
            <a:r>
              <a:rPr lang="ko-KR" altLang="en-US" sz="2200" b="1" dirty="0" smtClean="0"/>
              <a:t>바뀜</a:t>
            </a:r>
            <a:endParaRPr lang="en-US" altLang="ko-KR" sz="2200" b="1" dirty="0" smtClean="0"/>
          </a:p>
          <a:p>
            <a:pPr marL="624425" lvl="1" indent="-342900">
              <a:buFont typeface="Arial" pitchFamily="34" charset="0"/>
              <a:buChar char="•"/>
            </a:pPr>
            <a:r>
              <a:rPr lang="ko-KR" altLang="en-US" sz="2200" b="1" dirty="0"/>
              <a:t>서로 독립적으로 동작한다는 특징이 있어 여러 개를 동시에 </a:t>
            </a:r>
            <a:r>
              <a:rPr lang="ko-KR" altLang="en-US" sz="2200" b="1" dirty="0" smtClean="0"/>
              <a:t>체크 가능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1" y="1782535"/>
            <a:ext cx="5987627" cy="230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498479" cy="4475747"/>
          </a:xfrm>
        </p:spPr>
        <p:txBody>
          <a:bodyPr/>
          <a:lstStyle/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4-2] 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좋아하는 애완동물 선택 앱 만들기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(4/8)</a:t>
            </a:r>
            <a:endParaRPr lang="ko-KR" altLang="en-US" sz="2400" kern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6" y="1895021"/>
            <a:ext cx="6728677" cy="129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6" y="3175115"/>
            <a:ext cx="6735783" cy="32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2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컴파운드버튼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체크박스 </a:t>
            </a:r>
            <a:r>
              <a:rPr lang="en-US" altLang="ko-KR" sz="2400" b="1" dirty="0" smtClean="0"/>
              <a:t>XML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코드 작성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단계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8" y="1944870"/>
            <a:ext cx="7393611" cy="347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7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컴파운드버튼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체크박스 </a:t>
            </a:r>
            <a:r>
              <a:rPr lang="en-US" altLang="ko-KR" sz="2400" b="1" dirty="0" smtClean="0"/>
              <a:t>XML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Java </a:t>
            </a:r>
            <a:r>
              <a:rPr lang="ko-KR" altLang="en-US" sz="2400" b="1" dirty="0" smtClean="0"/>
              <a:t>코드 작성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단계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9" y="1852070"/>
            <a:ext cx="7237640" cy="28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4" y="4781223"/>
            <a:ext cx="3408646" cy="100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5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컴파운드버튼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스위치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토글버튼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라디오버튼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라디오그룹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9" y="1748031"/>
            <a:ext cx="6531420" cy="245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1" y="4281801"/>
            <a:ext cx="6505514" cy="213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이미지뷰와 이미지버튼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sz="2400" b="1" dirty="0" smtClean="0"/>
              <a:t>계층도</a:t>
            </a: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endParaRPr lang="en-US" altLang="ko-KR" sz="2400" b="1" dirty="0" smtClean="0"/>
          </a:p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XML </a:t>
            </a:r>
            <a:r>
              <a:rPr lang="ko-KR" altLang="en-US" sz="2400" b="1" dirty="0" smtClean="0"/>
              <a:t>코드 속성</a:t>
            </a:r>
            <a:endParaRPr lang="en-US" altLang="ko-KR" sz="2400" b="1" dirty="0" smtClean="0"/>
          </a:p>
          <a:p>
            <a:pPr marL="624425" lvl="1" indent="-342900">
              <a:buFont typeface="Arial" pitchFamily="34" charset="0"/>
              <a:buChar char="•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maxHeight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maxWidth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scaleType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24425" lvl="1" indent="-342900">
              <a:buFont typeface="Arial" pitchFamily="34" charset="0"/>
              <a:buChar char="•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이미지를 사용하려면 먼저 그림파일을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1525" lvl="1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res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]-[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drawable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폴더에 복사해 놓아야 하는데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281525" lvl="1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파일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포맷은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jpg, gif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지원하며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1525" lvl="1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jpg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사용할 것을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권장함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624425" lvl="1" indent="-342900">
              <a:buFont typeface="Arial" pitchFamily="34" charset="0"/>
              <a:buChar char="•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drawable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폴더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xxhdpi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xhdpi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hdpi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mdpi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ldpi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1331867"/>
            <a:ext cx="7116171" cy="137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22" y="3056709"/>
            <a:ext cx="2479007" cy="275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884" y="5926022"/>
            <a:ext cx="3721145" cy="17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활용하기▶</a:t>
            </a:r>
            <a:r>
              <a:rPr lang="ko-KR" altLang="en-US" sz="2000" dirty="0" smtClean="0"/>
              <a:t> 이미지뷰와 이미지버튼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270536"/>
            <a:ext cx="8524875" cy="5101389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sz="2400" b="1" dirty="0" smtClean="0"/>
              <a:t>XML </a:t>
            </a:r>
            <a:r>
              <a:rPr lang="ko-KR" altLang="en-US" sz="2400" b="1" dirty="0" smtClean="0"/>
              <a:t>코드 </a:t>
            </a:r>
            <a:endParaRPr lang="en-US" altLang="ko-KR" sz="2400" b="1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1" y="1753553"/>
            <a:ext cx="7485547" cy="44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4-2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좋아하는 애완동물 선택 앱 만들기 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(1/8)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en-US" altLang="ko-KR" b="1" dirty="0" smtClean="0"/>
              <a:t>&lt;</a:t>
            </a:r>
            <a:r>
              <a:rPr lang="ko-KR" altLang="en-US" b="1" dirty="0" smtClean="0"/>
              <a:t>시작함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를 체크하면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좋아하는 애완동물 세 가지 중에서 하나를 선택하는 내용이 나온다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선택 후에 </a:t>
            </a:r>
            <a:r>
              <a:rPr lang="en-US" altLang="ko-KR" b="1" dirty="0" smtClean="0"/>
              <a:t>&lt;</a:t>
            </a:r>
            <a:r>
              <a:rPr lang="ko-KR" altLang="en-US" b="1" dirty="0" smtClean="0"/>
              <a:t>선택 완료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버튼을 클릭하면 해당 애완동물의 이미지가 나타난다</a:t>
            </a:r>
            <a:endParaRPr lang="en-US" altLang="ko-KR" b="1" dirty="0" smtClean="0"/>
          </a:p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프로젝트 정보</a:t>
            </a:r>
            <a:endParaRPr lang="en-US" altLang="ko-KR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프로젝트 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Animal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이름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: com.example.animal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25" y="2828516"/>
            <a:ext cx="2082027" cy="341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[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4-2</a:t>
            </a:r>
            <a:r>
              <a:rPr kumimoji="0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] </a:t>
            </a:r>
            <a:r>
              <a:rPr kumimoji="0" lang="ko-KR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좋아하는 애완동물 선택 앱 만들기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(2/8)</a:t>
            </a:r>
            <a:endParaRPr kumimoji="0" lang="ko-KR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524875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프로젝트의 </a:t>
            </a:r>
            <a:r>
              <a:rPr lang="en-US" altLang="ko-KR" b="1" dirty="0" smtClean="0"/>
              <a:t>[res]-[</a:t>
            </a:r>
            <a:r>
              <a:rPr lang="en-US" altLang="ko-KR" b="1" dirty="0" err="1" smtClean="0"/>
              <a:t>drawble-hdpi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폴더에 강아지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고양이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토끼 그림파일을 미리 복사</a:t>
            </a:r>
            <a:endParaRPr lang="en-US" altLang="ko-KR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2567288"/>
            <a:ext cx="5648381" cy="384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기본 위젯 활용하기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32012" y="1925053"/>
            <a:ext cx="8498479" cy="4475747"/>
          </a:xfrm>
        </p:spPr>
        <p:txBody>
          <a:bodyPr/>
          <a:lstStyle/>
          <a:p>
            <a:pPr marL="360000" indent="-342000">
              <a:buFont typeface="Wingdings" pitchFamily="2" charset="2"/>
              <a:buChar char="v"/>
            </a:pPr>
            <a:r>
              <a:rPr lang="ko-KR" altLang="en-US" b="1" dirty="0" smtClean="0"/>
              <a:t>화면 디자인</a:t>
            </a:r>
            <a:endParaRPr lang="en-US" altLang="ko-KR" b="1" dirty="0" smtClean="0"/>
          </a:p>
          <a:p>
            <a:pPr marL="623525" lvl="1" indent="-342000"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TextView, CheckBox, TextView,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RadioGroup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RadioButton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각세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Button, ImageView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차례로 만듬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레이아웃에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padding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적절히 지정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제일 위의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TextView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CheckBox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제외하고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위젯은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visibility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invisible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지정</a:t>
            </a:r>
          </a:p>
          <a:p>
            <a:pPr marL="623525" lvl="1" indent="-34200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각 위젯의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는 위에서부터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Text1,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ChkAgree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Text2, Rgroup1,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RdoDog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RdoCat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RdoRabbit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BtnOK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ImgPet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함</a:t>
            </a:r>
          </a:p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623525" lvl="1" indent="-342000">
              <a:buFont typeface="Wingdings" pitchFamily="2" charset="2"/>
              <a:buChar char="ü"/>
            </a:pP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 bwMode="gray">
          <a:xfrm>
            <a:off x="609600" y="1252539"/>
            <a:ext cx="7845552" cy="478726"/>
          </a:xfrm>
          <a:prstGeom prst="rect">
            <a:avLst/>
          </a:prstGeom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108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4-2] </a:t>
            </a:r>
            <a:r>
              <a:rPr lang="ko-KR" altLang="en-US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좋아하는 애완동물 선택 앱 만들기</a:t>
            </a:r>
            <a:r>
              <a:rPr lang="en-US" altLang="ko-KR" sz="2400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(3/8)</a:t>
            </a:r>
            <a:endParaRPr lang="ko-KR" altLang="en-US" sz="2400" kern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 descr="C:\#Ucloud\안드로이드 집필\$4차수정\그림 1,2장\jellyb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48" y="1134559"/>
            <a:ext cx="454152" cy="72053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5" y="4360227"/>
            <a:ext cx="6565611" cy="21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336</Words>
  <Application>Microsoft Office PowerPoint</Application>
  <PresentationFormat>화면 슬라이드 쇼(4:3)</PresentationFormat>
  <Paragraphs>53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3. 기본 위젯 활용하기▶ 컴파운드버튼</vt:lpstr>
      <vt:lpstr>3. 기본 위젯 활용하기▶ 컴파운드버튼</vt:lpstr>
      <vt:lpstr>3. 기본 위젯 활용하기▶ 컴파운드버튼</vt:lpstr>
      <vt:lpstr>3. 기본 위젯 활용하기▶ 컴파운드버튼</vt:lpstr>
      <vt:lpstr>3. 기본 위젯 활용하기▶ 이미지뷰와 이미지버튼</vt:lpstr>
      <vt:lpstr>3. 기본 위젯 활용하기▶ 이미지뷰와 이미지버튼</vt:lpstr>
      <vt:lpstr>3. 기본 위젯 활용하기</vt:lpstr>
      <vt:lpstr>3. 기본 위젯 활용하기</vt:lpstr>
      <vt:lpstr>3. 기본 위젯 활용하기</vt:lpstr>
      <vt:lpstr>3. 기본 위젯 활용하기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nyam</cp:lastModifiedBy>
  <cp:revision>453</cp:revision>
  <dcterms:created xsi:type="dcterms:W3CDTF">2007-11-27T23:54:21Z</dcterms:created>
  <dcterms:modified xsi:type="dcterms:W3CDTF">2016-06-21T00:54:43Z</dcterms:modified>
</cp:coreProperties>
</file>