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0" r:id="rId3"/>
    <p:sldId id="259" r:id="rId4"/>
    <p:sldId id="271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89"/>
    <a:srgbClr val="FF00FF"/>
    <a:srgbClr val="7F4F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32" autoAdjust="0"/>
    <p:restoredTop sz="94660"/>
  </p:normalViewPr>
  <p:slideViewPr>
    <p:cSldViewPr snapToGrid="0">
      <p:cViewPr>
        <p:scale>
          <a:sx n="63" d="100"/>
          <a:sy n="63" d="100"/>
        </p:scale>
        <p:origin x="-965" y="-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729E114-1969-4E79-A77C-3B8FF597DE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2787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42C854-4E1C-473B-91CD-BD33596CA85F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236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B2457-4BAE-4D8F-93B3-2F277AA2875A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13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56D624-A57C-41BB-A666-4D5001C187FA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31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B316DA-E9A3-4C7A-93BF-FC14D1CE9D03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01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17D227-4095-48AF-9BCB-6E15ECB7A12A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87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193CDF-27E4-4745-99E1-5D6C46F637AB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52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E9BE79-F7B4-4335-AE91-6E768498021A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982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1925" y="125413"/>
            <a:ext cx="5521325" cy="658018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827713" y="125413"/>
            <a:ext cx="3173412" cy="6580187"/>
            <a:chOff x="5827713" y="125413"/>
            <a:chExt cx="3173412" cy="6580187"/>
          </a:xfrm>
        </p:grpSpPr>
        <p:sp>
          <p:nvSpPr>
            <p:cNvPr id="6" name="Rectangle 5"/>
            <p:cNvSpPr/>
            <p:nvPr userDrawn="1"/>
          </p:nvSpPr>
          <p:spPr bwMode="auto">
            <a:xfrm rot="16200000">
              <a:off x="6756400" y="3144838"/>
              <a:ext cx="1316038" cy="317341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7" name="Rectangle 6"/>
            <p:cNvSpPr/>
            <p:nvPr userDrawn="1"/>
          </p:nvSpPr>
          <p:spPr bwMode="auto">
            <a:xfrm rot="16200000">
              <a:off x="6756400" y="1828801"/>
              <a:ext cx="1316037" cy="3173412"/>
            </a:xfrm>
            <a:prstGeom prst="rect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 bwMode="auto">
            <a:xfrm rot="16200000">
              <a:off x="6756400" y="512763"/>
              <a:ext cx="1316038" cy="3173412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9" name="Rectangle 8"/>
            <p:cNvSpPr/>
            <p:nvPr userDrawn="1"/>
          </p:nvSpPr>
          <p:spPr bwMode="auto">
            <a:xfrm rot="16200000">
              <a:off x="6756400" y="-803274"/>
              <a:ext cx="1316037" cy="3173412"/>
            </a:xfrm>
            <a:prstGeom prst="rect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 bwMode="auto">
            <a:xfrm rot="16200000">
              <a:off x="6756400" y="4460876"/>
              <a:ext cx="1316037" cy="3173412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2124639" y="-1819840"/>
            <a:ext cx="1613643" cy="5504331"/>
          </a:xfrm>
        </p:spPr>
        <p:txBody>
          <a:bodyPr vert="vert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4282" y="5701554"/>
            <a:ext cx="2922494" cy="9323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7034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CDE89-8382-4F88-AE6D-D7F4A2DD8F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8924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59C38-6EB9-4263-821E-A15F837B92F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27547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FEE9E-2199-4AFF-B571-A6DEC5DE2C1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46395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322E0-DA0E-45A9-9BF9-7728291D44C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9820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74638"/>
            <a:ext cx="8202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E3231-5381-4168-B964-D82C1E53D8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8530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457B9-E576-403B-9F2D-4493FE5CC1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43554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784BA-5BA7-4DE0-AE1C-4C8E13D7C3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51533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45B83-389D-45E2-9CE4-024DEB5D77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03600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95FA5-CC9F-45C3-8614-066DCD1AE6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61796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14A7B-1E8E-4CFE-9F1B-1CA3A9136B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03119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FE142-AFA8-4EB2-948F-E8FE82F7774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01398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45C8-7C5B-4DFA-B89E-C7D933FA6F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529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 userDrawn="1"/>
        </p:nvGrpSpPr>
        <p:grpSpPr bwMode="auto">
          <a:xfrm>
            <a:off x="5827713" y="125413"/>
            <a:ext cx="3173412" cy="6580187"/>
            <a:chOff x="5827713" y="125413"/>
            <a:chExt cx="3173412" cy="6580187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756400" y="3144838"/>
              <a:ext cx="1316038" cy="317341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6756400" y="1828801"/>
              <a:ext cx="1316037" cy="3173412"/>
            </a:xfrm>
            <a:prstGeom prst="rect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6756400" y="512763"/>
              <a:ext cx="1316038" cy="3173412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29" name="Rectangle 28"/>
            <p:cNvSpPr/>
            <p:nvPr userDrawn="1"/>
          </p:nvSpPr>
          <p:spPr bwMode="auto">
            <a:xfrm rot="16200000">
              <a:off x="6756400" y="-803274"/>
              <a:ext cx="1316037" cy="3173412"/>
            </a:xfrm>
            <a:prstGeom prst="rect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 rot="16200000">
              <a:off x="6756400" y="4460876"/>
              <a:ext cx="1316037" cy="3173412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25" y="212725"/>
            <a:ext cx="6737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2088" y="1654175"/>
            <a:ext cx="67373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271F33F-6714-4F44-A125-9002CC85DAC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 flipH="1">
            <a:off x="1493546" y="622929"/>
            <a:ext cx="2875545" cy="5503862"/>
          </a:xfrm>
        </p:spPr>
        <p:txBody>
          <a:bodyPr/>
          <a:lstStyle/>
          <a:p>
            <a:pPr>
              <a:defRPr/>
            </a:pPr>
            <a:r>
              <a:rPr lang="en-US" altLang="ko-KR" sz="3200" dirty="0" smtClean="0">
                <a:solidFill>
                  <a:schemeClr val="tx1"/>
                </a:solidFill>
              </a:rPr>
              <a:t>KUN HO</a:t>
            </a:r>
            <a:r>
              <a:rPr lang="en-US" altLang="ko-KR" sz="3200" dirty="0" smtClean="0"/>
              <a:t>’S </a:t>
            </a:r>
            <a:br>
              <a:rPr lang="en-US" altLang="ko-KR" sz="3200" dirty="0" smtClean="0"/>
            </a:br>
            <a:r>
              <a:rPr lang="en-US" altLang="ko-KR" sz="3200" dirty="0" smtClean="0"/>
              <a:t>Network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Special lesson</a:t>
            </a:r>
            <a:r>
              <a:rPr lang="en-US" altLang="ko-KR" dirty="0" smtClean="0"/>
              <a:t>	</a:t>
            </a:r>
            <a:endParaRPr lang="en-GB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5579396" y="5570621"/>
            <a:ext cx="2578015" cy="955259"/>
          </a:xfrm>
        </p:spPr>
        <p:txBody>
          <a:bodyPr/>
          <a:lstStyle/>
          <a:p>
            <a:r>
              <a:rPr lang="ko-KR" altLang="en-US" sz="2000" dirty="0" smtClean="0"/>
              <a:t>스마트전자통신과</a:t>
            </a:r>
            <a:endParaRPr lang="en-US" altLang="ko-KR" sz="2000" dirty="0" smtClean="0"/>
          </a:p>
          <a:p>
            <a:r>
              <a:rPr lang="en-US" altLang="ko-KR" sz="2000" dirty="0" smtClean="0"/>
              <a:t>30123</a:t>
            </a:r>
          </a:p>
          <a:p>
            <a:r>
              <a:rPr lang="ko-KR" altLang="en-US" sz="2000" dirty="0" smtClean="0"/>
              <a:t>정근호</a:t>
            </a:r>
            <a:endParaRPr lang="en-US" altLang="ko-KR" sz="2000" dirty="0" smtClean="0"/>
          </a:p>
          <a:p>
            <a:endParaRPr lang="en-GB" altLang="en-US" dirty="0" smtClean="0"/>
          </a:p>
        </p:txBody>
      </p:sp>
      <p:pic>
        <p:nvPicPr>
          <p:cNvPr id="14337" name="Picture 1" descr="C:\Users\Administrator\Downloads\IMG_98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027" y="5366085"/>
            <a:ext cx="1079500" cy="12966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74638"/>
            <a:ext cx="8202612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목차를 들어가기 전</a:t>
            </a:r>
            <a:r>
              <a:rPr lang="en-US" altLang="ko-KR" dirty="0" smtClean="0"/>
              <a:t>!</a:t>
            </a:r>
            <a:endParaRPr lang="en-US" altLang="en-US" dirty="0" smtClean="0"/>
          </a:p>
        </p:txBody>
      </p:sp>
      <p:pic>
        <p:nvPicPr>
          <p:cNvPr id="11265" name="Picture 1" descr="C:\Users\Administrator\Desktop\사본 -20170221_1404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51705" y="9563017"/>
            <a:ext cx="16940463" cy="16308219"/>
          </a:xfrm>
          <a:prstGeom prst="rect">
            <a:avLst/>
          </a:prstGeom>
          <a:noFill/>
        </p:spPr>
      </p:pic>
      <p:pic>
        <p:nvPicPr>
          <p:cNvPr id="1026" name="Picture 2" descr="C:\Users\Administrator\Downloads\139842269313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2288926"/>
            <a:ext cx="5859378" cy="4569073"/>
          </a:xfrm>
          <a:prstGeom prst="rect">
            <a:avLst/>
          </a:prstGeom>
          <a:noFill/>
        </p:spPr>
      </p:pic>
      <p:sp>
        <p:nvSpPr>
          <p:cNvPr id="5" name="폭발 2 4"/>
          <p:cNvSpPr/>
          <p:nvPr/>
        </p:nvSpPr>
        <p:spPr>
          <a:xfrm rot="1147578">
            <a:off x="3549316" y="1335504"/>
            <a:ext cx="3982453" cy="1876926"/>
          </a:xfrm>
          <a:prstGeom prst="irregularSeal2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이걸 왜 배우는지</a:t>
            </a:r>
            <a:r>
              <a:rPr lang="en-US" altLang="ko-KR" dirty="0" smtClean="0"/>
              <a:t>!!?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74638"/>
            <a:ext cx="8202612" cy="651794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목차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56" y="854243"/>
            <a:ext cx="6737350" cy="6003757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3600" dirty="0" smtClean="0"/>
              <a:t>1</a:t>
            </a:r>
            <a:r>
              <a:rPr lang="en-US" altLang="en-US" sz="2800" dirty="0" smtClean="0"/>
              <a:t>.</a:t>
            </a:r>
            <a:r>
              <a:rPr lang="ko-KR" altLang="en-US" sz="2800" dirty="0" smtClean="0"/>
              <a:t>네트워크의 이해 </a:t>
            </a:r>
            <a:r>
              <a:rPr lang="en-US" altLang="ko-KR" sz="2800" dirty="0" smtClean="0"/>
              <a:t>- </a:t>
            </a:r>
            <a:r>
              <a:rPr lang="ko-KR" altLang="en-US" sz="2000" dirty="0" smtClean="0"/>
              <a:t>네트워크 기초</a:t>
            </a:r>
            <a:endParaRPr lang="en-US" altLang="ko-KR" sz="2000" dirty="0" smtClean="0"/>
          </a:p>
          <a:p>
            <a:pPr eaLnBrk="1" hangingPunct="1">
              <a:buNone/>
            </a:pPr>
            <a:r>
              <a:rPr lang="en-US" altLang="ko-KR" sz="2000" dirty="0" smtClean="0"/>
              <a:t>                                           </a:t>
            </a:r>
            <a:r>
              <a:rPr lang="en-US" altLang="ko-KR" sz="2800" dirty="0" smtClean="0"/>
              <a:t> - </a:t>
            </a:r>
            <a:r>
              <a:rPr lang="ko-KR" altLang="en-US" sz="1800" dirty="0" smtClean="0"/>
              <a:t>네트워크의 분류</a:t>
            </a:r>
            <a:endParaRPr lang="en-US" altLang="ko-KR" sz="1800" dirty="0" smtClean="0"/>
          </a:p>
          <a:p>
            <a:pPr eaLnBrk="1" hangingPunct="1">
              <a:buNone/>
            </a:pPr>
            <a:r>
              <a:rPr lang="en-US" altLang="ko-KR" sz="3600" dirty="0" smtClean="0"/>
              <a:t>2</a:t>
            </a:r>
            <a:r>
              <a:rPr lang="en-US" altLang="ko-KR" sz="4000" dirty="0" smtClean="0"/>
              <a:t>.</a:t>
            </a:r>
            <a:r>
              <a:rPr lang="ko-KR" altLang="en-US" sz="2800" dirty="0" smtClean="0"/>
              <a:t>프로토콜            </a:t>
            </a:r>
            <a:r>
              <a:rPr lang="en-US" altLang="ko-KR" sz="2800" dirty="0" smtClean="0"/>
              <a:t>-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eaLnBrk="1" hangingPunct="1">
              <a:buNone/>
            </a:pPr>
            <a:r>
              <a:rPr lang="en-US" altLang="ko-KR" sz="2800" dirty="0" smtClean="0"/>
              <a:t>                              - </a:t>
            </a:r>
            <a:r>
              <a:rPr lang="ko-KR" altLang="en-US" sz="2000" dirty="0" smtClean="0"/>
              <a:t>인터넷 프로토콜</a:t>
            </a:r>
            <a:endParaRPr lang="en-US" altLang="ko-KR" sz="2000" dirty="0" smtClean="0"/>
          </a:p>
          <a:p>
            <a:pPr eaLnBrk="1" hangingPunct="1">
              <a:buNone/>
            </a:pPr>
            <a:r>
              <a:rPr lang="en-US" altLang="ko-KR" sz="3600" dirty="0" smtClean="0"/>
              <a:t>3</a:t>
            </a:r>
            <a:r>
              <a:rPr lang="en-US" altLang="ko-KR" sz="4000" dirty="0" smtClean="0"/>
              <a:t>.</a:t>
            </a:r>
            <a:r>
              <a:rPr lang="ko-KR" altLang="en-US" sz="2800" dirty="0" smtClean="0"/>
              <a:t>네트워크 구축  </a:t>
            </a:r>
            <a:r>
              <a:rPr lang="en-US" altLang="ko-KR" sz="2800" dirty="0" smtClean="0"/>
              <a:t>-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스위칭</a:t>
            </a:r>
            <a:r>
              <a:rPr lang="ko-KR" altLang="en-US" sz="2000" dirty="0" smtClean="0"/>
              <a:t> 기술의 기초</a:t>
            </a:r>
            <a:endParaRPr lang="en-US" altLang="ko-KR" sz="2000" dirty="0" smtClean="0"/>
          </a:p>
          <a:p>
            <a:pPr eaLnBrk="1" hangingPunct="1">
              <a:buNone/>
            </a:pPr>
            <a:r>
              <a:rPr lang="en-US" altLang="ko-KR" sz="2000" dirty="0" smtClean="0"/>
              <a:t>                                        </a:t>
            </a:r>
            <a:r>
              <a:rPr lang="en-US" altLang="ko-KR" sz="2800" dirty="0" smtClean="0"/>
              <a:t>-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라우터</a:t>
            </a:r>
            <a:r>
              <a:rPr lang="ko-KR" altLang="en-US" sz="2000" dirty="0" smtClean="0"/>
              <a:t> 네트워크 구축</a:t>
            </a:r>
            <a:endParaRPr lang="en-US" altLang="ko-KR" sz="4000" dirty="0" smtClean="0"/>
          </a:p>
          <a:p>
            <a:pPr eaLnBrk="1" hangingPunct="1">
              <a:buNone/>
            </a:pPr>
            <a:r>
              <a:rPr lang="en-US" altLang="en-US" sz="3600" dirty="0" smtClean="0"/>
              <a:t>4</a:t>
            </a:r>
            <a:r>
              <a:rPr lang="en-US" altLang="en-US" sz="4400" dirty="0" smtClean="0"/>
              <a:t>.</a:t>
            </a:r>
            <a:r>
              <a:rPr lang="ko-KR" altLang="en-US" sz="2800" dirty="0" smtClean="0"/>
              <a:t>차세대 네트워크 </a:t>
            </a: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vlan</a:t>
            </a:r>
            <a:endParaRPr lang="en-US" altLang="ko-KR" sz="2800" dirty="0" smtClean="0"/>
          </a:p>
          <a:p>
            <a:pPr eaLnBrk="1" hangingPunct="1">
              <a:buNone/>
            </a:pPr>
            <a:r>
              <a:rPr lang="ko-KR" altLang="en-US" sz="2800" dirty="0" smtClean="0"/>
              <a:t>          기술              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 </a:t>
            </a:r>
            <a:r>
              <a:rPr lang="ko-KR" altLang="en-US" sz="2000" dirty="0" smtClean="0"/>
              <a:t>무선 통신 </a:t>
            </a:r>
            <a:endParaRPr lang="en-US" altLang="ko-KR" sz="2000" dirty="0" smtClean="0"/>
          </a:p>
          <a:p>
            <a:pPr eaLnBrk="1" hangingPunct="1">
              <a:buNone/>
            </a:pPr>
            <a:r>
              <a:rPr lang="en-US" altLang="en-US" sz="2000" dirty="0" smtClean="0"/>
              <a:t>                                            </a:t>
            </a:r>
            <a:r>
              <a:rPr lang="en-US" altLang="en-US" sz="2400" dirty="0" smtClean="0"/>
              <a:t>- </a:t>
            </a:r>
            <a:r>
              <a:rPr lang="ko-KR" altLang="en-US" sz="2400" dirty="0" smtClean="0"/>
              <a:t>네트워킹</a:t>
            </a:r>
            <a:endParaRPr lang="en-US" altLang="ko-KR" sz="2400" dirty="0" smtClean="0"/>
          </a:p>
          <a:p>
            <a:pPr eaLnBrk="1" hangingPunct="1">
              <a:buNone/>
            </a:pPr>
            <a:r>
              <a:rPr lang="en-US" altLang="en-US" sz="2400" dirty="0" smtClean="0"/>
              <a:t>                                    - </a:t>
            </a:r>
            <a:r>
              <a:rPr lang="ko-KR" altLang="en-US" sz="2400" dirty="0" err="1" smtClean="0"/>
              <a:t>유비쿼터스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71411" y="2827420"/>
            <a:ext cx="3092116" cy="2671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ea typeface="MD개성체" pitchFamily="18" charset="-127"/>
              </a:rPr>
              <a:t>네트워크의 기초 내용들은 방과후 </a:t>
            </a:r>
            <a:r>
              <a:rPr lang="en-US" altLang="ko-KR" dirty="0" smtClean="0">
                <a:solidFill>
                  <a:srgbClr val="FF0000"/>
                </a:solidFill>
                <a:ea typeface="MD개성체" pitchFamily="18" charset="-127"/>
              </a:rPr>
              <a:t>or </a:t>
            </a:r>
            <a:r>
              <a:rPr lang="ko-KR" altLang="en-US" dirty="0" smtClean="0">
                <a:solidFill>
                  <a:srgbClr val="FF0000"/>
                </a:solidFill>
                <a:ea typeface="MD개성체" pitchFamily="18" charset="-127"/>
              </a:rPr>
              <a:t>학교 수업 네트워크 기초 시간에 내용을 듣고 이해가 안되거나 알고 싶은 점 궁금한 점만 질문하기</a:t>
            </a:r>
            <a:r>
              <a:rPr lang="en-US" altLang="ko-KR" dirty="0" smtClean="0">
                <a:solidFill>
                  <a:srgbClr val="FF0000"/>
                </a:solidFill>
                <a:ea typeface="MD개성체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ea typeface="MD개성체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29798" y="3355397"/>
            <a:ext cx="2922494" cy="932328"/>
          </a:xfrm>
        </p:spPr>
        <p:txBody>
          <a:bodyPr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실질적인 장비를 다루기 위한 실습</a:t>
            </a:r>
            <a:r>
              <a:rPr lang="en-US" altLang="ko-KR" sz="2400" dirty="0" smtClean="0">
                <a:solidFill>
                  <a:schemeClr val="tx1"/>
                </a:solidFill>
              </a:rPr>
              <a:t>!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dministrator\Desktop\cisc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862" y="3320717"/>
            <a:ext cx="1312363" cy="991854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rot="16200000" flipH="1">
            <a:off x="36094" y="1792705"/>
            <a:ext cx="2286000" cy="360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1618247" y="1124953"/>
            <a:ext cx="2249906" cy="1804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 flipV="1">
            <a:off x="2093496" y="1070811"/>
            <a:ext cx="3332747" cy="2273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1780674" y="4247147"/>
            <a:ext cx="2683042" cy="1961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V="1">
            <a:off x="1143000" y="4800600"/>
            <a:ext cx="2189748" cy="1491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85011" y="2959768"/>
            <a:ext cx="613610" cy="372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12821" y="3874168"/>
            <a:ext cx="336884" cy="10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12821" y="3465095"/>
            <a:ext cx="385011" cy="120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52663" y="4271211"/>
            <a:ext cx="577516" cy="433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 flipH="1" flipV="1">
            <a:off x="84221" y="4944980"/>
            <a:ext cx="1744579" cy="517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 설명선 26"/>
          <p:cNvSpPr/>
          <p:nvPr/>
        </p:nvSpPr>
        <p:spPr>
          <a:xfrm rot="1143702">
            <a:off x="1453331" y="2647745"/>
            <a:ext cx="1647718" cy="83017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패킷트레이서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236496"/>
            <a:ext cx="2863516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이렇게 나가면 지루하니까</a:t>
            </a:r>
            <a:r>
              <a:rPr lang="en-US" altLang="ko-KR" dirty="0" smtClean="0"/>
              <a:t>..!</a:t>
            </a:r>
            <a:r>
              <a:rPr lang="ko-KR" altLang="en-US" dirty="0" err="1" smtClean="0"/>
              <a:t>ㅋㅋㅋ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8403365">
            <a:off x="3862135" y="1335508"/>
            <a:ext cx="1660358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8578548">
            <a:off x="3789947" y="2334125"/>
            <a:ext cx="1636295" cy="288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3765884" y="3308684"/>
            <a:ext cx="1648326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톱니 모양의 오른쪽 화살표 6"/>
          <p:cNvSpPr/>
          <p:nvPr/>
        </p:nvSpPr>
        <p:spPr>
          <a:xfrm rot="12687480">
            <a:off x="3368842" y="5402178"/>
            <a:ext cx="1840831" cy="3368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65495" y="1660359"/>
            <a:ext cx="1828799" cy="733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구성요소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75947" y="3056021"/>
            <a:ext cx="2514600" cy="830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전송매체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40642" y="264696"/>
            <a:ext cx="2189747" cy="842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네트워크의 의미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59379" y="4391525"/>
            <a:ext cx="3056021" cy="72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네트워크 장비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0326" y="5751095"/>
            <a:ext cx="2382253" cy="721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토폴로지</a:t>
            </a:r>
            <a:endParaRPr lang="en-US" altLang="ko-KR" dirty="0" smtClean="0"/>
          </a:p>
        </p:txBody>
      </p:sp>
      <p:sp>
        <p:nvSpPr>
          <p:cNvPr id="13" name="오른쪽 화살표 12"/>
          <p:cNvSpPr/>
          <p:nvPr/>
        </p:nvSpPr>
        <p:spPr>
          <a:xfrm rot="12370719">
            <a:off x="3525253" y="4343400"/>
            <a:ext cx="1840832" cy="577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4536" y="168444"/>
            <a:ext cx="2189747" cy="842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istrator\Downloads\networ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74638"/>
            <a:ext cx="8202612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Cisco </a:t>
            </a:r>
            <a:r>
              <a:rPr lang="en-GB" altLang="en-US" dirty="0" err="1" smtClean="0"/>
              <a:t>asa</a:t>
            </a:r>
            <a:r>
              <a:rPr lang="en-GB" altLang="en-US" dirty="0" smtClean="0"/>
              <a:t> 5512-X </a:t>
            </a:r>
          </a:p>
        </p:txBody>
      </p:sp>
      <p:sp>
        <p:nvSpPr>
          <p:cNvPr id="38914" name="AutoShape 2" descr="cisco asa 5512-X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AutoShape 4" descr="cisco asa 5512-X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" name="Picture 5" descr="C:\Users\Administrator\Downloads\CISCO ASA 5512-X 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443" y="1907004"/>
            <a:ext cx="4419600" cy="1028700"/>
          </a:xfrm>
          <a:prstGeom prst="rect">
            <a:avLst/>
          </a:prstGeom>
          <a:noFill/>
        </p:spPr>
      </p:pic>
      <p:pic>
        <p:nvPicPr>
          <p:cNvPr id="38918" name="Picture 6" descr="C:\Users\Administrator\Downloads\CISCO ASA 5512-X BACK 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734" y="2846221"/>
            <a:ext cx="3980697" cy="17430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 smtClean="0"/>
              <a:t>CISCO CATALYST 3850</a:t>
            </a:r>
            <a:endParaRPr lang="en-US" altLang="en-US" dirty="0" smtClean="0"/>
          </a:p>
        </p:txBody>
      </p:sp>
      <p:pic>
        <p:nvPicPr>
          <p:cNvPr id="36865" name="Picture 1" descr="C:\Users\Administrator\Downloads\CISCO 38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693" y="3795714"/>
            <a:ext cx="3706827" cy="19553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HP DL60 GEN 9 </a:t>
            </a:r>
            <a:endParaRPr lang="en-US" altLang="en-US" dirty="0" smtClean="0"/>
          </a:p>
        </p:txBody>
      </p:sp>
      <p:pic>
        <p:nvPicPr>
          <p:cNvPr id="34817" name="Picture 1" descr="C:\Users\Administrator\Downloads\GEN 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769" y="1914024"/>
            <a:ext cx="4143375" cy="1104900"/>
          </a:xfrm>
          <a:prstGeom prst="rect">
            <a:avLst/>
          </a:prstGeom>
          <a:noFill/>
        </p:spPr>
      </p:pic>
      <p:pic>
        <p:nvPicPr>
          <p:cNvPr id="34818" name="Picture 2" descr="C:\Users\Administrator\Downloads\GEN 9 내부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966" y="3142748"/>
            <a:ext cx="3014161" cy="18478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39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70C0"/>
      </a:accent1>
      <a:accent2>
        <a:srgbClr val="002060"/>
      </a:accent2>
      <a:accent3>
        <a:srgbClr val="FFFFFF"/>
      </a:accent3>
      <a:accent4>
        <a:srgbClr val="000000"/>
      </a:accent4>
      <a:accent5>
        <a:srgbClr val="0070C0"/>
      </a:accent5>
      <a:accent6>
        <a:srgbClr val="ADDB7B"/>
      </a:accent6>
      <a:hlink>
        <a:srgbClr val="FF000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121</Words>
  <Application>Microsoft Office PowerPoint</Application>
  <PresentationFormat>화면 슬라이드 쇼(4:3)</PresentationFormat>
  <Paragraphs>36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Default Design</vt:lpstr>
      <vt:lpstr>KUN HO’S  Network Special lesson </vt:lpstr>
      <vt:lpstr>목차를 들어가기 전!</vt:lpstr>
      <vt:lpstr>목차</vt:lpstr>
      <vt:lpstr>슬라이드 4</vt:lpstr>
      <vt:lpstr>슬라이드 5</vt:lpstr>
      <vt:lpstr>슬라이드 6</vt:lpstr>
      <vt:lpstr>Cisco asa 5512-X </vt:lpstr>
      <vt:lpstr>CISCO CATALYST 3850</vt:lpstr>
      <vt:lpstr>HP DL60 GEN 9 </vt:lpstr>
    </vt:vector>
  </TitlesOfParts>
  <Company>Clearly Presented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</dc:creator>
  <cp:lastModifiedBy>keroro</cp:lastModifiedBy>
  <cp:revision>272</cp:revision>
  <dcterms:created xsi:type="dcterms:W3CDTF">2009-11-03T13:35:13Z</dcterms:created>
  <dcterms:modified xsi:type="dcterms:W3CDTF">2017-03-15T10:46:16Z</dcterms:modified>
</cp:coreProperties>
</file>