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본문 첫 번째 줄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/>
          <a:lstStyle>
            <a:lvl1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9398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14097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18796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23495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8" name="제목 텍스트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300"/>
              </a:spcBef>
              <a:defRPr cap="all" sz="5200">
                <a:solidFill>
                  <a:srgbClr val="747676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9" name="본문 첫 번째 줄…"/>
          <p:cNvSpPr/>
          <p:nvPr>
            <p:ph type="body" idx="13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 anchor="t"/>
          <a:lstStyle/>
          <a:p>
            <a:pPr marL="469900" indent="-469900">
              <a:spcBef>
                <a:spcPts val="1800"/>
              </a:spcBef>
              <a:buSzPct val="75000"/>
              <a:buFont typeface="Zapf Dingbats"/>
              <a:buChar char="➤"/>
              <a:defRPr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pPr>
          </a:p>
        </p:txBody>
      </p:sp>
      <p:sp>
        <p:nvSpPr>
          <p:cNvPr id="120" name="슬라이드 번호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생존인간_1.png" descr="생존인간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765" y="2315389"/>
            <a:ext cx="12670113" cy="744178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생존방법"/>
          <p:cNvSpPr txBox="1"/>
          <p:nvPr>
            <p:ph type="ctrTitle"/>
          </p:nvPr>
        </p:nvSpPr>
        <p:spPr>
          <a:xfrm>
            <a:off x="5641260" y="-784655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생존방법</a:t>
            </a:r>
          </a:p>
        </p:txBody>
      </p:sp>
      <p:sp>
        <p:nvSpPr>
          <p:cNvPr id="131" name="301519 장명훈"/>
          <p:cNvSpPr txBox="1"/>
          <p:nvPr>
            <p:ph type="subTitle" sz="quarter" idx="1"/>
          </p:nvPr>
        </p:nvSpPr>
        <p:spPr>
          <a:xfrm>
            <a:off x="5879296" y="655756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301519 장명훈</a:t>
            </a:r>
          </a:p>
        </p:txBody>
      </p:sp>
      <p:pic>
        <p:nvPicPr>
          <p:cNvPr id="132" name="%EB%B3%91%EC%97%AD%ED%8A%B9%EB%A1%802.png" descr="%EB%B3%91%EC%97%AD%ED%8A%B9%EB%A1%8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98" y="2734291"/>
            <a:ext cx="7620001" cy="660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죽고싶은가?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죽고싶은가???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살고싶은가?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살고싶은가???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07-06-08.jpg" descr="07-06-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748" y="510259"/>
            <a:ext cx="3912824" cy="5054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qqq02.gif" descr="qqq02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5268" y="5137844"/>
            <a:ext cx="7366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선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2" name="우리는 지금 목표가 뭐지..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00"/>
            </a:lvl1pPr>
          </a:lstStyle>
          <a:p>
            <a:pPr/>
            <a:r>
              <a:t>머가 죽음의 길인걸까… 과연??</a:t>
            </a:r>
          </a:p>
        </p:txBody>
      </p:sp>
      <p:pic>
        <p:nvPicPr>
          <p:cNvPr id="143" name="070a175ba6d2622d9a891b087a6d1700.jpg" descr="070a175ba6d2622d9a891b087a6d17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91" y="1701800"/>
            <a:ext cx="5755298" cy="7304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14512_6665_424.jpg" descr="14512_6665_42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0173" y="2963871"/>
            <a:ext cx="6243274" cy="478000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Or"/>
          <p:cNvSpPr txBox="1"/>
          <p:nvPr/>
        </p:nvSpPr>
        <p:spPr>
          <a:xfrm>
            <a:off x="5894335" y="5492750"/>
            <a:ext cx="1099329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400"/>
              </a:spcBef>
              <a:defRPr b="0" spc="64" sz="64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14191_1148_2758.jpg" descr="14191_1148_275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6657"/>
            <a:ext cx="13004800" cy="768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병특의 방법 준비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병특의 방법 준비법</a:t>
            </a:r>
          </a:p>
        </p:txBody>
      </p:sp>
      <p:sp>
        <p:nvSpPr>
          <p:cNvPr id="150" name="토요특강 수강…"/>
          <p:cNvSpPr txBox="1"/>
          <p:nvPr>
            <p:ph type="body" idx="1"/>
          </p:nvPr>
        </p:nvSpPr>
        <p:spPr>
          <a:xfrm>
            <a:off x="1219200" y="23749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토요특강 수강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전공동아리 수강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자격증 취득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출석중요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성적은반5등까지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실무능력 향상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방과후 수강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포폴준비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이력서 준비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자소서 준비</a:t>
            </a:r>
          </a:p>
        </p:txBody>
      </p:sp>
      <p:pic>
        <p:nvPicPr>
          <p:cNvPr id="151" name="리더십.png" descr="리더십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43" y="4098811"/>
            <a:ext cx="5834417" cy="5560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어렵다고 생각하나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어렵다고 생각하나?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