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1209"/>
    <p:restoredTop sz="9415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2017-06-02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2017-06-02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2017-06-02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2017-06-02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2017-06-02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mysql </a:t>
            </a:r>
            <a:r>
              <a:rPr lang="ko-KR" altLang="en-US"/>
              <a:t>강의 자료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만든이: 정근호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51306" y="476630"/>
            <a:ext cx="10418866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불필요한 열을 제거하고 표시해 보자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5087875" y="2438262"/>
            <a:ext cx="7104125" cy="2987723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name,population from city where district ='chollanam'; 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도시명과 인구로만 표시할 경우이다. </a:t>
            </a:r>
            <a:r>
              <a:rPr lang="en-US" altLang="ko-KR"/>
              <a:t>select </a:t>
            </a:r>
            <a:r>
              <a:rPr lang="ko-KR" altLang="en-US"/>
              <a:t>뒤에 콤마, 로 구분해 입력하면 지정한 열만 출력된다.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438262"/>
            <a:ext cx="5087874" cy="4419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07288" y="260603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다양한 조건을 추가해 보자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93539" y="4797171"/>
            <a:ext cx="9631127" cy="46740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name, population from city where district = 'chollanam' and population &gt; 150000; 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150000 보다 더 큰것만 출력 가능하게 조건을 더 지정하여 출력할 수 있다.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0930" y="1356281"/>
            <a:ext cx="6125430" cy="2767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36818" y="311023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다양한 조건을 추가해보자 (2)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5454671" y="1989783"/>
            <a:ext cx="6737329" cy="486821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distinct district from city where countrycode = 'kor';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한국의 도시명만 표시하면 70개의 결과를 얻지만 행적구역만으로 줄이면 15개의 검색결과를 얻을 수 있다.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89783"/>
            <a:ext cx="5534797" cy="4868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919477" y="2950147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다음장은 </a:t>
            </a:r>
            <a:r>
              <a:rPr lang="en-US" altLang="ko-KR"/>
              <a:t>select </a:t>
            </a:r>
            <a:r>
              <a:rPr lang="ko-KR" altLang="en-US"/>
              <a:t>문의 응용으로 들어가 보도록 하겠습니다!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959104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먼저 수업에 들어가기 전 </a:t>
            </a:r>
            <a:r>
              <a:rPr lang="en-US" altLang="ko-KR"/>
              <a:t>sql </a:t>
            </a:r>
            <a:r>
              <a:rPr lang="ko-KR" altLang="en-US"/>
              <a:t>이란?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2348865"/>
            <a:ext cx="9631127" cy="316839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정의 : 일정한 데이터의 집합이다.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EX)</a:t>
            </a:r>
            <a:r>
              <a:rPr lang="ko-KR" altLang="en-US"/>
              <a:t> 가계부</a:t>
            </a:r>
            <a:r>
              <a:rPr lang="en-US" altLang="ko-KR"/>
              <a:t>,</a:t>
            </a:r>
            <a:r>
              <a:rPr lang="ko-KR" altLang="en-US"/>
              <a:t> 주소록, 은행 거래원장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쉽게 자료를 검색하고 추가, 삭제,  수정과 같은 조작을 할 수 있도록 고안된 컴퓨터 언어이다.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핵심적인 명령어는?!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SELECT (</a:t>
            </a:r>
            <a:r>
              <a:rPr lang="ko-KR" altLang="en-US"/>
              <a:t>검색)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INSERT	</a:t>
            </a:r>
            <a:r>
              <a:rPr lang="ko-KR" altLang="en-US"/>
              <a:t>(등록)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UPDATE</a:t>
            </a:r>
            <a:r>
              <a:rPr lang="ko-KR" altLang="en-US"/>
              <a:t> (갱신)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DELETE</a:t>
            </a:r>
            <a:r>
              <a:rPr lang="ko-KR" altLang="en-US"/>
              <a:t> (제거)</a:t>
            </a:r>
            <a:endParaRPr lang="ko-KR" altLang="en-US"/>
          </a:p>
          <a:p>
            <a:pPr lvl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29435" y="527050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 rot="47969">
            <a:off x="329435" y="2214765"/>
            <a:ext cx="9631127" cy="46740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-    </a:t>
            </a:r>
            <a:r>
              <a:rPr lang="en-US" altLang="ko-KR"/>
              <a:t>database</a:t>
            </a:r>
            <a:r>
              <a:rPr lang="ko-KR" altLang="en-US"/>
              <a:t>를 만들고 그 안에 만들어진 테이블의 내용을 검색하는 명령어.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   </a:t>
            </a:r>
            <a:r>
              <a:rPr lang="en-US" altLang="ko-KR"/>
              <a:t>world </a:t>
            </a:r>
            <a:r>
              <a:rPr lang="ko-KR" altLang="en-US"/>
              <a:t>라는 데이터 베이스 안에 </a:t>
            </a:r>
            <a:r>
              <a:rPr lang="en-US" altLang="ko-KR"/>
              <a:t>city</a:t>
            </a:r>
            <a:r>
              <a:rPr lang="ko-KR" altLang="en-US"/>
              <a:t>라는 테이블의 내용을 검색 (기본)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   수업시 사용할 데이터베이스는 </a:t>
            </a:r>
            <a:r>
              <a:rPr lang="en-US" altLang="ko-KR"/>
              <a:t>world </a:t>
            </a:r>
            <a:r>
              <a:rPr lang="ko-KR" altLang="en-US"/>
              <a:t>라는 데이터 베이스를 사용할 것임.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4773" y="3861054"/>
            <a:ext cx="3600449" cy="113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64811" y="692657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등록된 데이터 베이스를 살펴보자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5105952" y="3429000"/>
            <a:ext cx="9631127" cy="46740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show databases; 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를 입력하면 데이터베이스 목록이 출력된다.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4811" y="2276856"/>
            <a:ext cx="3668798" cy="4149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1351" y="332612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사용할 데이터베이스를 선택해 테이블을 살펴보자!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4943856" y="3645027"/>
            <a:ext cx="9631127" cy="46740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use world; = world</a:t>
            </a:r>
            <a:r>
              <a:rPr lang="ko-KR" altLang="en-US"/>
              <a:t>라는 데이터베이스를 사용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show tables; = world </a:t>
            </a:r>
            <a:r>
              <a:rPr lang="ko-KR" altLang="en-US"/>
              <a:t>안의 등록되어있는 테이블을 확인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270" y="2276856"/>
            <a:ext cx="4392549" cy="432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278148" y="548639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테이블을 지정해서 데이터 출력!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6960108" y="3429000"/>
            <a:ext cx="9631127" cy="46740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* from city;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명령창에 </a:t>
            </a:r>
            <a:r>
              <a:rPr lang="en-US" altLang="ko-KR"/>
              <a:t>select * from city;</a:t>
            </a:r>
            <a:r>
              <a:rPr lang="ko-KR" altLang="en-US"/>
              <a:t> 를 치게 되면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모든 </a:t>
            </a:r>
            <a:r>
              <a:rPr lang="en-US" altLang="ko-KR"/>
              <a:t>city</a:t>
            </a:r>
            <a:r>
              <a:rPr lang="ko-KR" altLang="en-US"/>
              <a:t>가 출력된다.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246" y="2010194"/>
            <a:ext cx="6221816" cy="444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80837" y="599059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조건의 지정해서 출력해 보자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6096001" y="2564892"/>
            <a:ext cx="5832729" cy="324040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* from city where countrycode ='kor';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where </a:t>
            </a:r>
            <a:r>
              <a:rPr lang="ko-KR" altLang="en-US"/>
              <a:t>구문을 지정하여 </a:t>
            </a:r>
            <a:r>
              <a:rPr lang="en-US" altLang="ko-KR"/>
              <a:t>where </a:t>
            </a:r>
            <a:r>
              <a:rPr lang="ko-KR" altLang="en-US"/>
              <a:t>조건 형태로 입력하면 조건으로 추려낼 수 있다.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04847"/>
            <a:ext cx="6096000" cy="4104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20791" y="311023"/>
            <a:ext cx="9635703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조건을 지정해서 출력해보자 (2)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5079167" y="3429000"/>
            <a:ext cx="9631127" cy="46740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select * from city where district = 'chollanam';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district</a:t>
            </a:r>
            <a:r>
              <a:rPr lang="ko-KR" altLang="en-US"/>
              <a:t>는 행정구역을 나타내는 영어이다.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전라남도의 행정구역만 추려내는 명령 구문이다.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0791" y="2852928"/>
            <a:ext cx="4658375" cy="2736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ＭＳ Ｐゴシック"/>
        <a:font script="Hang" typeface="한컴 윤고딕 2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한컴 윤고딕 23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244</ep:Words>
  <ep:PresentationFormat>화면 슬라이드 쇼(4:3)</ep:PresentationFormat>
  <ep:Paragraphs>42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교차</vt:lpstr>
      <vt:lpstr>mysql 강의 자료</vt:lpstr>
      <vt:lpstr>먼저 수업에 들어가기 전 sql 이란?</vt:lpstr>
      <vt:lpstr>핵심적인 명령어는?!</vt:lpstr>
      <vt:lpstr>select 문</vt:lpstr>
      <vt:lpstr>등록된 데이터 베이스를 살펴보자</vt:lpstr>
      <vt:lpstr>사용할 데이터베이스를 선택해 테이블을 살펴보자!</vt:lpstr>
      <vt:lpstr>테이블을 지정해서 데이터 출력!</vt:lpstr>
      <vt:lpstr>조건의 지정해서 출력해 보자</vt:lpstr>
      <vt:lpstr>조건을 지정해서 출력해보자 (2)</vt:lpstr>
      <vt:lpstr>불필요한 열을 제거하고 표시해 보자</vt:lpstr>
      <vt:lpstr>다양한 조건을 추가해 보자</vt:lpstr>
      <vt:lpstr>다양한 조건을 추가해보자 (2)</vt:lpstr>
      <vt:lpstr>다음장은 select 문의 응용으로 들어가 보도록 하겠습니다!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2017-06-01T15:06:40.909</dcterms:created>
  <dc:creator>kunho</dc:creator>
  <cp:lastModifiedBy>kunho</cp:lastModifiedBy>
  <dcterms:modified xsi:type="dcterms:W3CDTF">2017-06-03T03:18:06.098</dcterms:modified>
  <cp:revision>14</cp:revision>
  <dc:title>mysql 강의 자료</dc:title>
</cp:coreProperties>
</file>