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1431"/>
    <p:restoredTop sz="9415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001_0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" y="0"/>
            <a:ext cx="9796265" cy="4572008"/>
          </a:xfrm>
          <a:prstGeom prst="rect">
            <a:avLst/>
          </a:prstGeom>
        </p:spPr>
      </p:pic>
      <p:pic>
        <p:nvPicPr>
          <p:cNvPr id="15" name="" descr="별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09719" y="0"/>
            <a:ext cx="1701799" cy="1181100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1220400" y="5716800"/>
            <a:ext cx="914400" cy="914400"/>
          </a:xfrm>
          <a:prstGeom prst="ellipse">
            <a:avLst/>
          </a:prstGeom>
          <a:solidFill>
            <a:schemeClr val="tx1">
              <a:lumMod val="25000"/>
              <a:lumOff val="7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8618400" y="2210400"/>
            <a:ext cx="2757600" cy="27576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2235600" y="4266000"/>
            <a:ext cx="1677600" cy="167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6382800" y="4644000"/>
            <a:ext cx="1638000" cy="1638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686800" y="4662000"/>
            <a:ext cx="2196000" cy="2196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33" name=""/>
          <p:cNvSpPr/>
          <p:nvPr/>
        </p:nvSpPr>
        <p:spPr>
          <a:xfrm>
            <a:off x="0" y="3060700"/>
            <a:ext cx="12191999" cy="2901950"/>
          </a:xfrm>
          <a:custGeom>
            <a:avLst/>
            <a:gdLst/>
            <a:cxnLst>
              <a:cxn ang="0">
                <a:pos x="5676" y="676"/>
              </a:cxn>
              <a:cxn ang="0">
                <a:pos x="5430" y="686"/>
              </a:cxn>
              <a:cxn ang="0">
                <a:pos x="5196" y="714"/>
              </a:cxn>
              <a:cxn ang="0">
                <a:pos x="4974" y="760"/>
              </a:cxn>
              <a:cxn ang="0">
                <a:pos x="4764" y="822"/>
              </a:cxn>
              <a:cxn ang="0">
                <a:pos x="4562" y="896"/>
              </a:cxn>
              <a:cxn ang="0">
                <a:pos x="4308" y="1008"/>
              </a:cxn>
              <a:cxn ang="0">
                <a:pos x="3948" y="1198"/>
              </a:cxn>
              <a:cxn ang="0">
                <a:pos x="3612" y="1392"/>
              </a:cxn>
              <a:cxn ang="0">
                <a:pos x="3376" y="1508"/>
              </a:cxn>
              <a:cxn ang="0">
                <a:pos x="3124" y="1602"/>
              </a:cxn>
              <a:cxn ang="0">
                <a:pos x="2872" y="1688"/>
              </a:cxn>
              <a:cxn ang="0">
                <a:pos x="2608" y="1758"/>
              </a:cxn>
              <a:cxn ang="0">
                <a:pos x="2314" y="1806"/>
              </a:cxn>
              <a:cxn ang="0">
                <a:pos x="2006" y="1828"/>
              </a:cxn>
              <a:cxn ang="0">
                <a:pos x="1700" y="1814"/>
              </a:cxn>
              <a:cxn ang="0">
                <a:pos x="1552" y="1792"/>
              </a:cxn>
              <a:cxn ang="0">
                <a:pos x="1410" y="1758"/>
              </a:cxn>
              <a:cxn ang="0">
                <a:pos x="1228" y="1700"/>
              </a:cxn>
              <a:cxn ang="0">
                <a:pos x="972" y="1596"/>
              </a:cxn>
              <a:cxn ang="0">
                <a:pos x="738" y="1470"/>
              </a:cxn>
              <a:cxn ang="0">
                <a:pos x="536" y="1338"/>
              </a:cxn>
              <a:cxn ang="0">
                <a:pos x="338" y="1186"/>
              </a:cxn>
              <a:cxn ang="0">
                <a:pos x="200" y="1062"/>
              </a:cxn>
              <a:cxn ang="0">
                <a:pos x="74" y="932"/>
              </a:cxn>
              <a:cxn ang="0">
                <a:pos x="0" y="840"/>
              </a:cxn>
              <a:cxn ang="0">
                <a:pos x="6" y="228"/>
              </a:cxn>
              <a:cxn ang="0">
                <a:pos x="354" y="678"/>
              </a:cxn>
              <a:cxn ang="0">
                <a:pos x="486" y="824"/>
              </a:cxn>
              <a:cxn ang="0">
                <a:pos x="632" y="960"/>
              </a:cxn>
              <a:cxn ang="0">
                <a:pos x="792" y="1086"/>
              </a:cxn>
              <a:cxn ang="0">
                <a:pos x="958" y="1202"/>
              </a:cxn>
              <a:cxn ang="0">
                <a:pos x="1188" y="1344"/>
              </a:cxn>
              <a:cxn ang="0">
                <a:pos x="1398" y="1444"/>
              </a:cxn>
              <a:cxn ang="0">
                <a:pos x="1628" y="1522"/>
              </a:cxn>
              <a:cxn ang="0">
                <a:pos x="1788" y="1566"/>
              </a:cxn>
              <a:cxn ang="0">
                <a:pos x="1930" y="1596"/>
              </a:cxn>
              <a:cxn ang="0">
                <a:pos x="2078" y="1612"/>
              </a:cxn>
              <a:cxn ang="0">
                <a:pos x="2372" y="1616"/>
              </a:cxn>
              <a:cxn ang="0">
                <a:pos x="2664" y="1584"/>
              </a:cxn>
              <a:cxn ang="0">
                <a:pos x="2938" y="1526"/>
              </a:cxn>
              <a:cxn ang="0">
                <a:pos x="3184" y="1450"/>
              </a:cxn>
              <a:cxn ang="0">
                <a:pos x="3362" y="1380"/>
              </a:cxn>
              <a:cxn ang="0">
                <a:pos x="3662" y="1238"/>
              </a:cxn>
              <a:cxn ang="0">
                <a:pos x="3948" y="1080"/>
              </a:cxn>
              <a:cxn ang="0">
                <a:pos x="4220" y="912"/>
              </a:cxn>
              <a:cxn ang="0">
                <a:pos x="4746" y="552"/>
              </a:cxn>
              <a:cxn ang="0">
                <a:pos x="4974" y="392"/>
              </a:cxn>
              <a:cxn ang="0">
                <a:pos x="5216" y="236"/>
              </a:cxn>
              <a:cxn ang="0">
                <a:pos x="5410" y="132"/>
              </a:cxn>
              <a:cxn ang="0">
                <a:pos x="5616" y="44"/>
              </a:cxn>
              <a:cxn ang="0">
                <a:pos x="5760" y="0"/>
              </a:cxn>
            </a:cxnLst>
            <a:rect l="0" t="0" r="r" b="b"/>
            <a:pathLst>
              <a:path w="5760" h="1828">
                <a:moveTo>
                  <a:pt x="5760" y="678"/>
                </a:moveTo>
                <a:lnTo>
                  <a:pt x="5760" y="678"/>
                </a:lnTo>
                <a:lnTo>
                  <a:pt x="5676" y="676"/>
                </a:lnTo>
                <a:lnTo>
                  <a:pt x="5592" y="676"/>
                </a:lnTo>
                <a:lnTo>
                  <a:pt x="5510" y="680"/>
                </a:lnTo>
                <a:lnTo>
                  <a:pt x="5430" y="686"/>
                </a:lnTo>
                <a:lnTo>
                  <a:pt x="5350" y="692"/>
                </a:lnTo>
                <a:lnTo>
                  <a:pt x="5272" y="702"/>
                </a:lnTo>
                <a:lnTo>
                  <a:pt x="5196" y="714"/>
                </a:lnTo>
                <a:lnTo>
                  <a:pt x="5120" y="728"/>
                </a:lnTo>
                <a:lnTo>
                  <a:pt x="5048" y="744"/>
                </a:lnTo>
                <a:lnTo>
                  <a:pt x="4974" y="760"/>
                </a:lnTo>
                <a:lnTo>
                  <a:pt x="4904" y="780"/>
                </a:lnTo>
                <a:lnTo>
                  <a:pt x="4832" y="800"/>
                </a:lnTo>
                <a:lnTo>
                  <a:pt x="4764" y="822"/>
                </a:lnTo>
                <a:lnTo>
                  <a:pt x="4696" y="846"/>
                </a:lnTo>
                <a:lnTo>
                  <a:pt x="4628" y="870"/>
                </a:lnTo>
                <a:lnTo>
                  <a:pt x="4562" y="896"/>
                </a:lnTo>
                <a:lnTo>
                  <a:pt x="4498" y="922"/>
                </a:lnTo>
                <a:lnTo>
                  <a:pt x="4432" y="950"/>
                </a:lnTo>
                <a:lnTo>
                  <a:pt x="4308" y="1008"/>
                </a:lnTo>
                <a:lnTo>
                  <a:pt x="4184" y="1070"/>
                </a:lnTo>
                <a:lnTo>
                  <a:pt x="4066" y="1132"/>
                </a:lnTo>
                <a:lnTo>
                  <a:pt x="3948" y="1198"/>
                </a:lnTo>
                <a:lnTo>
                  <a:pt x="3834" y="1262"/>
                </a:lnTo>
                <a:lnTo>
                  <a:pt x="3612" y="1392"/>
                </a:lnTo>
                <a:lnTo>
                  <a:pt x="3612" y="1392"/>
                </a:lnTo>
                <a:lnTo>
                  <a:pt x="3536" y="1434"/>
                </a:lnTo>
                <a:lnTo>
                  <a:pt x="3456" y="1472"/>
                </a:lnTo>
                <a:lnTo>
                  <a:pt x="3376" y="1508"/>
                </a:lnTo>
                <a:lnTo>
                  <a:pt x="3294" y="1540"/>
                </a:lnTo>
                <a:lnTo>
                  <a:pt x="3210" y="1572"/>
                </a:lnTo>
                <a:lnTo>
                  <a:pt x="3124" y="1602"/>
                </a:lnTo>
                <a:lnTo>
                  <a:pt x="2952" y="1662"/>
                </a:lnTo>
                <a:lnTo>
                  <a:pt x="2952" y="1662"/>
                </a:lnTo>
                <a:lnTo>
                  <a:pt x="2872" y="1688"/>
                </a:lnTo>
                <a:lnTo>
                  <a:pt x="2788" y="1712"/>
                </a:lnTo>
                <a:lnTo>
                  <a:pt x="2700" y="1736"/>
                </a:lnTo>
                <a:lnTo>
                  <a:pt x="2608" y="1758"/>
                </a:lnTo>
                <a:lnTo>
                  <a:pt x="2512" y="1776"/>
                </a:lnTo>
                <a:lnTo>
                  <a:pt x="2414" y="1792"/>
                </a:lnTo>
                <a:lnTo>
                  <a:pt x="2314" y="1806"/>
                </a:lnTo>
                <a:lnTo>
                  <a:pt x="2212" y="1816"/>
                </a:lnTo>
                <a:lnTo>
                  <a:pt x="2108" y="1824"/>
                </a:lnTo>
                <a:lnTo>
                  <a:pt x="2006" y="1828"/>
                </a:lnTo>
                <a:lnTo>
                  <a:pt x="1902" y="1828"/>
                </a:lnTo>
                <a:lnTo>
                  <a:pt x="1800" y="1824"/>
                </a:lnTo>
                <a:lnTo>
                  <a:pt x="1700" y="1814"/>
                </a:lnTo>
                <a:lnTo>
                  <a:pt x="1650" y="1808"/>
                </a:lnTo>
                <a:lnTo>
                  <a:pt x="1600" y="1800"/>
                </a:lnTo>
                <a:lnTo>
                  <a:pt x="1552" y="1792"/>
                </a:lnTo>
                <a:lnTo>
                  <a:pt x="1504" y="1782"/>
                </a:lnTo>
                <a:lnTo>
                  <a:pt x="1456" y="1770"/>
                </a:lnTo>
                <a:lnTo>
                  <a:pt x="1410" y="1758"/>
                </a:lnTo>
                <a:lnTo>
                  <a:pt x="1410" y="1758"/>
                </a:lnTo>
                <a:lnTo>
                  <a:pt x="1318" y="1730"/>
                </a:lnTo>
                <a:lnTo>
                  <a:pt x="1228" y="1700"/>
                </a:lnTo>
                <a:lnTo>
                  <a:pt x="1142" y="1668"/>
                </a:lnTo>
                <a:lnTo>
                  <a:pt x="1056" y="1632"/>
                </a:lnTo>
                <a:lnTo>
                  <a:pt x="972" y="1596"/>
                </a:lnTo>
                <a:lnTo>
                  <a:pt x="892" y="1556"/>
                </a:lnTo>
                <a:lnTo>
                  <a:pt x="814" y="1514"/>
                </a:lnTo>
                <a:lnTo>
                  <a:pt x="738" y="1470"/>
                </a:lnTo>
                <a:lnTo>
                  <a:pt x="738" y="1470"/>
                </a:lnTo>
                <a:lnTo>
                  <a:pt x="638" y="1406"/>
                </a:lnTo>
                <a:lnTo>
                  <a:pt x="536" y="1338"/>
                </a:lnTo>
                <a:lnTo>
                  <a:pt x="436" y="1264"/>
                </a:lnTo>
                <a:lnTo>
                  <a:pt x="386" y="1226"/>
                </a:lnTo>
                <a:lnTo>
                  <a:pt x="338" y="1186"/>
                </a:lnTo>
                <a:lnTo>
                  <a:pt x="290" y="1146"/>
                </a:lnTo>
                <a:lnTo>
                  <a:pt x="244" y="1104"/>
                </a:lnTo>
                <a:lnTo>
                  <a:pt x="200" y="1062"/>
                </a:lnTo>
                <a:lnTo>
                  <a:pt x="156" y="1020"/>
                </a:lnTo>
                <a:lnTo>
                  <a:pt x="114" y="976"/>
                </a:lnTo>
                <a:lnTo>
                  <a:pt x="74" y="932"/>
                </a:lnTo>
                <a:lnTo>
                  <a:pt x="36" y="886"/>
                </a:lnTo>
                <a:lnTo>
                  <a:pt x="0" y="840"/>
                </a:lnTo>
                <a:lnTo>
                  <a:pt x="0" y="840"/>
                </a:lnTo>
                <a:lnTo>
                  <a:pt x="6" y="216"/>
                </a:lnTo>
                <a:lnTo>
                  <a:pt x="6" y="216"/>
                </a:lnTo>
                <a:lnTo>
                  <a:pt x="6" y="228"/>
                </a:lnTo>
                <a:lnTo>
                  <a:pt x="6" y="228"/>
                </a:lnTo>
                <a:lnTo>
                  <a:pt x="354" y="678"/>
                </a:lnTo>
                <a:lnTo>
                  <a:pt x="354" y="678"/>
                </a:lnTo>
                <a:lnTo>
                  <a:pt x="396" y="728"/>
                </a:lnTo>
                <a:lnTo>
                  <a:pt x="440" y="776"/>
                </a:lnTo>
                <a:lnTo>
                  <a:pt x="486" y="824"/>
                </a:lnTo>
                <a:lnTo>
                  <a:pt x="532" y="870"/>
                </a:lnTo>
                <a:lnTo>
                  <a:pt x="582" y="916"/>
                </a:lnTo>
                <a:lnTo>
                  <a:pt x="632" y="960"/>
                </a:lnTo>
                <a:lnTo>
                  <a:pt x="684" y="1004"/>
                </a:lnTo>
                <a:lnTo>
                  <a:pt x="738" y="1044"/>
                </a:lnTo>
                <a:lnTo>
                  <a:pt x="792" y="1086"/>
                </a:lnTo>
                <a:lnTo>
                  <a:pt x="846" y="1126"/>
                </a:lnTo>
                <a:lnTo>
                  <a:pt x="902" y="1164"/>
                </a:lnTo>
                <a:lnTo>
                  <a:pt x="958" y="1202"/>
                </a:lnTo>
                <a:lnTo>
                  <a:pt x="1072" y="1274"/>
                </a:lnTo>
                <a:lnTo>
                  <a:pt x="1188" y="1344"/>
                </a:lnTo>
                <a:lnTo>
                  <a:pt x="1188" y="1344"/>
                </a:lnTo>
                <a:lnTo>
                  <a:pt x="1254" y="1380"/>
                </a:lnTo>
                <a:lnTo>
                  <a:pt x="1324" y="1414"/>
                </a:lnTo>
                <a:lnTo>
                  <a:pt x="1398" y="1444"/>
                </a:lnTo>
                <a:lnTo>
                  <a:pt x="1474" y="1472"/>
                </a:lnTo>
                <a:lnTo>
                  <a:pt x="1550" y="1498"/>
                </a:lnTo>
                <a:lnTo>
                  <a:pt x="1628" y="1522"/>
                </a:lnTo>
                <a:lnTo>
                  <a:pt x="1708" y="1546"/>
                </a:lnTo>
                <a:lnTo>
                  <a:pt x="1788" y="1566"/>
                </a:lnTo>
                <a:lnTo>
                  <a:pt x="1788" y="1566"/>
                </a:lnTo>
                <a:lnTo>
                  <a:pt x="1836" y="1578"/>
                </a:lnTo>
                <a:lnTo>
                  <a:pt x="1882" y="1588"/>
                </a:lnTo>
                <a:lnTo>
                  <a:pt x="1930" y="1596"/>
                </a:lnTo>
                <a:lnTo>
                  <a:pt x="1980" y="1602"/>
                </a:lnTo>
                <a:lnTo>
                  <a:pt x="2028" y="1608"/>
                </a:lnTo>
                <a:lnTo>
                  <a:pt x="2078" y="1612"/>
                </a:lnTo>
                <a:lnTo>
                  <a:pt x="2176" y="1618"/>
                </a:lnTo>
                <a:lnTo>
                  <a:pt x="2274" y="1620"/>
                </a:lnTo>
                <a:lnTo>
                  <a:pt x="2372" y="1616"/>
                </a:lnTo>
                <a:lnTo>
                  <a:pt x="2472" y="1608"/>
                </a:lnTo>
                <a:lnTo>
                  <a:pt x="2568" y="1598"/>
                </a:lnTo>
                <a:lnTo>
                  <a:pt x="2664" y="1584"/>
                </a:lnTo>
                <a:lnTo>
                  <a:pt x="2758" y="1568"/>
                </a:lnTo>
                <a:lnTo>
                  <a:pt x="2850" y="1548"/>
                </a:lnTo>
                <a:lnTo>
                  <a:pt x="2938" y="1526"/>
                </a:lnTo>
                <a:lnTo>
                  <a:pt x="3024" y="1502"/>
                </a:lnTo>
                <a:lnTo>
                  <a:pt x="3106" y="1476"/>
                </a:lnTo>
                <a:lnTo>
                  <a:pt x="3184" y="1450"/>
                </a:lnTo>
                <a:lnTo>
                  <a:pt x="3258" y="1422"/>
                </a:lnTo>
                <a:lnTo>
                  <a:pt x="3258" y="1422"/>
                </a:lnTo>
                <a:lnTo>
                  <a:pt x="3362" y="1380"/>
                </a:lnTo>
                <a:lnTo>
                  <a:pt x="3464" y="1334"/>
                </a:lnTo>
                <a:lnTo>
                  <a:pt x="3564" y="1286"/>
                </a:lnTo>
                <a:lnTo>
                  <a:pt x="3662" y="1238"/>
                </a:lnTo>
                <a:lnTo>
                  <a:pt x="3760" y="1186"/>
                </a:lnTo>
                <a:lnTo>
                  <a:pt x="3854" y="1134"/>
                </a:lnTo>
                <a:lnTo>
                  <a:pt x="3948" y="1080"/>
                </a:lnTo>
                <a:lnTo>
                  <a:pt x="4040" y="1026"/>
                </a:lnTo>
                <a:lnTo>
                  <a:pt x="4130" y="970"/>
                </a:lnTo>
                <a:lnTo>
                  <a:pt x="4220" y="912"/>
                </a:lnTo>
                <a:lnTo>
                  <a:pt x="4398" y="794"/>
                </a:lnTo>
                <a:lnTo>
                  <a:pt x="4572" y="674"/>
                </a:lnTo>
                <a:lnTo>
                  <a:pt x="4746" y="552"/>
                </a:lnTo>
                <a:lnTo>
                  <a:pt x="4746" y="552"/>
                </a:lnTo>
                <a:lnTo>
                  <a:pt x="4858" y="472"/>
                </a:lnTo>
                <a:lnTo>
                  <a:pt x="4974" y="392"/>
                </a:lnTo>
                <a:lnTo>
                  <a:pt x="5094" y="312"/>
                </a:lnTo>
                <a:lnTo>
                  <a:pt x="5154" y="274"/>
                </a:lnTo>
                <a:lnTo>
                  <a:pt x="5216" y="236"/>
                </a:lnTo>
                <a:lnTo>
                  <a:pt x="5280" y="200"/>
                </a:lnTo>
                <a:lnTo>
                  <a:pt x="5344" y="164"/>
                </a:lnTo>
                <a:lnTo>
                  <a:pt x="5410" y="132"/>
                </a:lnTo>
                <a:lnTo>
                  <a:pt x="5478" y="100"/>
                </a:lnTo>
                <a:lnTo>
                  <a:pt x="5546" y="70"/>
                </a:lnTo>
                <a:lnTo>
                  <a:pt x="5616" y="44"/>
                </a:lnTo>
                <a:lnTo>
                  <a:pt x="5688" y="20"/>
                </a:lnTo>
                <a:lnTo>
                  <a:pt x="5760" y="0"/>
                </a:lnTo>
                <a:lnTo>
                  <a:pt x="5760" y="0"/>
                </a:lnTo>
                <a:lnTo>
                  <a:pt x="5760" y="678"/>
                </a:lnTo>
                <a:lnTo>
                  <a:pt x="5760" y="678"/>
                </a:lnTo>
              </a:path>
            </a:pathLst>
          </a:custGeom>
          <a:gradFill>
            <a:gsLst>
              <a:gs pos="0">
                <a:schemeClr val="accent2">
                  <a:lumMod val="75000"/>
                  <a:alpha val="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  <a:alpha val="16000"/>
                </a:schemeClr>
              </a:gs>
            </a:gsLst>
            <a:lin ang="0" scaled="0"/>
          </a:gradFill>
          <a:ln w="9525">
            <a:noFill/>
            <a:round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29" name=""/>
          <p:cNvSpPr/>
          <p:nvPr/>
        </p:nvSpPr>
        <p:spPr>
          <a:xfrm>
            <a:off x="0" y="3429000"/>
            <a:ext cx="12191999" cy="2724150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35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04673" y="2305623"/>
            <a:ext cx="10382654" cy="957706"/>
          </a:xfrm>
          <a:effectLst/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90209" y="3276600"/>
            <a:ext cx="10411581" cy="64294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890209" y="3982023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6FC0A95C-C3D8-4B00-A2CD-217D5D195FBE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3982023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456990" y="3982023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001_0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 flipH="1">
            <a:off x="2395734" y="0"/>
            <a:ext cx="9796265" cy="457200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9957600" y="1753200"/>
            <a:ext cx="1332000" cy="1332000"/>
          </a:xfrm>
          <a:prstGeom prst="ellipse">
            <a:avLst/>
          </a:prstGeom>
          <a:solidFill>
            <a:schemeClr val="accent3"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3351600" y="4190400"/>
            <a:ext cx="1461600" cy="1461600"/>
          </a:xfrm>
          <a:prstGeom prst="ellipse">
            <a:avLst/>
          </a:prstGeom>
          <a:solidFill>
            <a:schemeClr val="tx1">
              <a:lumMod val="25000"/>
              <a:lumOff val="7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015200" y="381600"/>
            <a:ext cx="2350800" cy="2350800"/>
          </a:xfrm>
          <a:prstGeom prst="ellipse">
            <a:avLst/>
          </a:prstGeom>
          <a:solidFill>
            <a:schemeClr val="tx1">
              <a:lumMod val="25000"/>
              <a:lumOff val="75000"/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0" y="3733800"/>
            <a:ext cx="12191999" cy="1644650"/>
          </a:xfrm>
          <a:custGeom>
            <a:avLst/>
            <a:gdLst/>
            <a:cxnLst>
              <a:cxn ang="0">
                <a:pos x="5676" y="676"/>
              </a:cxn>
              <a:cxn ang="0">
                <a:pos x="5430" y="686"/>
              </a:cxn>
              <a:cxn ang="0">
                <a:pos x="5196" y="714"/>
              </a:cxn>
              <a:cxn ang="0">
                <a:pos x="4974" y="760"/>
              </a:cxn>
              <a:cxn ang="0">
                <a:pos x="4764" y="822"/>
              </a:cxn>
              <a:cxn ang="0">
                <a:pos x="4562" y="896"/>
              </a:cxn>
              <a:cxn ang="0">
                <a:pos x="4308" y="1008"/>
              </a:cxn>
              <a:cxn ang="0">
                <a:pos x="3948" y="1198"/>
              </a:cxn>
              <a:cxn ang="0">
                <a:pos x="3612" y="1392"/>
              </a:cxn>
              <a:cxn ang="0">
                <a:pos x="3376" y="1508"/>
              </a:cxn>
              <a:cxn ang="0">
                <a:pos x="3124" y="1602"/>
              </a:cxn>
              <a:cxn ang="0">
                <a:pos x="2872" y="1688"/>
              </a:cxn>
              <a:cxn ang="0">
                <a:pos x="2608" y="1758"/>
              </a:cxn>
              <a:cxn ang="0">
                <a:pos x="2314" y="1806"/>
              </a:cxn>
              <a:cxn ang="0">
                <a:pos x="2006" y="1828"/>
              </a:cxn>
              <a:cxn ang="0">
                <a:pos x="1700" y="1814"/>
              </a:cxn>
              <a:cxn ang="0">
                <a:pos x="1552" y="1792"/>
              </a:cxn>
              <a:cxn ang="0">
                <a:pos x="1410" y="1758"/>
              </a:cxn>
              <a:cxn ang="0">
                <a:pos x="1228" y="1700"/>
              </a:cxn>
              <a:cxn ang="0">
                <a:pos x="972" y="1596"/>
              </a:cxn>
              <a:cxn ang="0">
                <a:pos x="738" y="1470"/>
              </a:cxn>
              <a:cxn ang="0">
                <a:pos x="536" y="1338"/>
              </a:cxn>
              <a:cxn ang="0">
                <a:pos x="338" y="1186"/>
              </a:cxn>
              <a:cxn ang="0">
                <a:pos x="200" y="1062"/>
              </a:cxn>
              <a:cxn ang="0">
                <a:pos x="74" y="932"/>
              </a:cxn>
              <a:cxn ang="0">
                <a:pos x="0" y="840"/>
              </a:cxn>
              <a:cxn ang="0">
                <a:pos x="6" y="228"/>
              </a:cxn>
              <a:cxn ang="0">
                <a:pos x="354" y="678"/>
              </a:cxn>
              <a:cxn ang="0">
                <a:pos x="486" y="824"/>
              </a:cxn>
              <a:cxn ang="0">
                <a:pos x="632" y="960"/>
              </a:cxn>
              <a:cxn ang="0">
                <a:pos x="792" y="1086"/>
              </a:cxn>
              <a:cxn ang="0">
                <a:pos x="958" y="1202"/>
              </a:cxn>
              <a:cxn ang="0">
                <a:pos x="1188" y="1344"/>
              </a:cxn>
              <a:cxn ang="0">
                <a:pos x="1398" y="1444"/>
              </a:cxn>
              <a:cxn ang="0">
                <a:pos x="1628" y="1522"/>
              </a:cxn>
              <a:cxn ang="0">
                <a:pos x="1788" y="1566"/>
              </a:cxn>
              <a:cxn ang="0">
                <a:pos x="1930" y="1596"/>
              </a:cxn>
              <a:cxn ang="0">
                <a:pos x="2078" y="1612"/>
              </a:cxn>
              <a:cxn ang="0">
                <a:pos x="2372" y="1616"/>
              </a:cxn>
              <a:cxn ang="0">
                <a:pos x="2664" y="1584"/>
              </a:cxn>
              <a:cxn ang="0">
                <a:pos x="2938" y="1526"/>
              </a:cxn>
              <a:cxn ang="0">
                <a:pos x="3184" y="1450"/>
              </a:cxn>
              <a:cxn ang="0">
                <a:pos x="3362" y="1380"/>
              </a:cxn>
              <a:cxn ang="0">
                <a:pos x="3662" y="1238"/>
              </a:cxn>
              <a:cxn ang="0">
                <a:pos x="3948" y="1080"/>
              </a:cxn>
              <a:cxn ang="0">
                <a:pos x="4220" y="912"/>
              </a:cxn>
              <a:cxn ang="0">
                <a:pos x="4746" y="552"/>
              </a:cxn>
              <a:cxn ang="0">
                <a:pos x="4974" y="392"/>
              </a:cxn>
              <a:cxn ang="0">
                <a:pos x="5216" y="236"/>
              </a:cxn>
              <a:cxn ang="0">
                <a:pos x="5410" y="132"/>
              </a:cxn>
              <a:cxn ang="0">
                <a:pos x="5616" y="44"/>
              </a:cxn>
              <a:cxn ang="0">
                <a:pos x="5760" y="0"/>
              </a:cxn>
            </a:cxnLst>
            <a:rect l="0" t="0" r="r" b="b"/>
            <a:pathLst>
              <a:path w="5760" h="1828">
                <a:moveTo>
                  <a:pt x="5760" y="678"/>
                </a:moveTo>
                <a:lnTo>
                  <a:pt x="5760" y="678"/>
                </a:lnTo>
                <a:lnTo>
                  <a:pt x="5676" y="676"/>
                </a:lnTo>
                <a:lnTo>
                  <a:pt x="5592" y="676"/>
                </a:lnTo>
                <a:lnTo>
                  <a:pt x="5510" y="680"/>
                </a:lnTo>
                <a:lnTo>
                  <a:pt x="5430" y="686"/>
                </a:lnTo>
                <a:lnTo>
                  <a:pt x="5350" y="692"/>
                </a:lnTo>
                <a:lnTo>
                  <a:pt x="5272" y="702"/>
                </a:lnTo>
                <a:lnTo>
                  <a:pt x="5196" y="714"/>
                </a:lnTo>
                <a:lnTo>
                  <a:pt x="5120" y="728"/>
                </a:lnTo>
                <a:lnTo>
                  <a:pt x="5048" y="744"/>
                </a:lnTo>
                <a:lnTo>
                  <a:pt x="4974" y="760"/>
                </a:lnTo>
                <a:lnTo>
                  <a:pt x="4904" y="780"/>
                </a:lnTo>
                <a:lnTo>
                  <a:pt x="4832" y="800"/>
                </a:lnTo>
                <a:lnTo>
                  <a:pt x="4764" y="822"/>
                </a:lnTo>
                <a:lnTo>
                  <a:pt x="4696" y="846"/>
                </a:lnTo>
                <a:lnTo>
                  <a:pt x="4628" y="870"/>
                </a:lnTo>
                <a:lnTo>
                  <a:pt x="4562" y="896"/>
                </a:lnTo>
                <a:lnTo>
                  <a:pt x="4498" y="922"/>
                </a:lnTo>
                <a:lnTo>
                  <a:pt x="4432" y="950"/>
                </a:lnTo>
                <a:lnTo>
                  <a:pt x="4308" y="1008"/>
                </a:lnTo>
                <a:lnTo>
                  <a:pt x="4184" y="1070"/>
                </a:lnTo>
                <a:lnTo>
                  <a:pt x="4066" y="1132"/>
                </a:lnTo>
                <a:lnTo>
                  <a:pt x="3948" y="1198"/>
                </a:lnTo>
                <a:lnTo>
                  <a:pt x="3834" y="1262"/>
                </a:lnTo>
                <a:lnTo>
                  <a:pt x="3612" y="1392"/>
                </a:lnTo>
                <a:lnTo>
                  <a:pt x="3612" y="1392"/>
                </a:lnTo>
                <a:lnTo>
                  <a:pt x="3536" y="1434"/>
                </a:lnTo>
                <a:lnTo>
                  <a:pt x="3456" y="1472"/>
                </a:lnTo>
                <a:lnTo>
                  <a:pt x="3376" y="1508"/>
                </a:lnTo>
                <a:lnTo>
                  <a:pt x="3294" y="1540"/>
                </a:lnTo>
                <a:lnTo>
                  <a:pt x="3210" y="1572"/>
                </a:lnTo>
                <a:lnTo>
                  <a:pt x="3124" y="1602"/>
                </a:lnTo>
                <a:lnTo>
                  <a:pt x="2952" y="1662"/>
                </a:lnTo>
                <a:lnTo>
                  <a:pt x="2952" y="1662"/>
                </a:lnTo>
                <a:lnTo>
                  <a:pt x="2872" y="1688"/>
                </a:lnTo>
                <a:lnTo>
                  <a:pt x="2788" y="1712"/>
                </a:lnTo>
                <a:lnTo>
                  <a:pt x="2700" y="1736"/>
                </a:lnTo>
                <a:lnTo>
                  <a:pt x="2608" y="1758"/>
                </a:lnTo>
                <a:lnTo>
                  <a:pt x="2512" y="1776"/>
                </a:lnTo>
                <a:lnTo>
                  <a:pt x="2414" y="1792"/>
                </a:lnTo>
                <a:lnTo>
                  <a:pt x="2314" y="1806"/>
                </a:lnTo>
                <a:lnTo>
                  <a:pt x="2212" y="1816"/>
                </a:lnTo>
                <a:lnTo>
                  <a:pt x="2108" y="1824"/>
                </a:lnTo>
                <a:lnTo>
                  <a:pt x="2006" y="1828"/>
                </a:lnTo>
                <a:lnTo>
                  <a:pt x="1902" y="1828"/>
                </a:lnTo>
                <a:lnTo>
                  <a:pt x="1800" y="1824"/>
                </a:lnTo>
                <a:lnTo>
                  <a:pt x="1700" y="1814"/>
                </a:lnTo>
                <a:lnTo>
                  <a:pt x="1650" y="1808"/>
                </a:lnTo>
                <a:lnTo>
                  <a:pt x="1600" y="1800"/>
                </a:lnTo>
                <a:lnTo>
                  <a:pt x="1552" y="1792"/>
                </a:lnTo>
                <a:lnTo>
                  <a:pt x="1504" y="1782"/>
                </a:lnTo>
                <a:lnTo>
                  <a:pt x="1456" y="1770"/>
                </a:lnTo>
                <a:lnTo>
                  <a:pt x="1410" y="1758"/>
                </a:lnTo>
                <a:lnTo>
                  <a:pt x="1410" y="1758"/>
                </a:lnTo>
                <a:lnTo>
                  <a:pt x="1318" y="1730"/>
                </a:lnTo>
                <a:lnTo>
                  <a:pt x="1228" y="1700"/>
                </a:lnTo>
                <a:lnTo>
                  <a:pt x="1142" y="1668"/>
                </a:lnTo>
                <a:lnTo>
                  <a:pt x="1056" y="1632"/>
                </a:lnTo>
                <a:lnTo>
                  <a:pt x="972" y="1596"/>
                </a:lnTo>
                <a:lnTo>
                  <a:pt x="892" y="1556"/>
                </a:lnTo>
                <a:lnTo>
                  <a:pt x="814" y="1514"/>
                </a:lnTo>
                <a:lnTo>
                  <a:pt x="738" y="1470"/>
                </a:lnTo>
                <a:lnTo>
                  <a:pt x="738" y="1470"/>
                </a:lnTo>
                <a:lnTo>
                  <a:pt x="638" y="1406"/>
                </a:lnTo>
                <a:lnTo>
                  <a:pt x="536" y="1338"/>
                </a:lnTo>
                <a:lnTo>
                  <a:pt x="436" y="1264"/>
                </a:lnTo>
                <a:lnTo>
                  <a:pt x="386" y="1226"/>
                </a:lnTo>
                <a:lnTo>
                  <a:pt x="338" y="1186"/>
                </a:lnTo>
                <a:lnTo>
                  <a:pt x="290" y="1146"/>
                </a:lnTo>
                <a:lnTo>
                  <a:pt x="244" y="1104"/>
                </a:lnTo>
                <a:lnTo>
                  <a:pt x="200" y="1062"/>
                </a:lnTo>
                <a:lnTo>
                  <a:pt x="156" y="1020"/>
                </a:lnTo>
                <a:lnTo>
                  <a:pt x="114" y="976"/>
                </a:lnTo>
                <a:lnTo>
                  <a:pt x="74" y="932"/>
                </a:lnTo>
                <a:lnTo>
                  <a:pt x="36" y="886"/>
                </a:lnTo>
                <a:lnTo>
                  <a:pt x="0" y="840"/>
                </a:lnTo>
                <a:lnTo>
                  <a:pt x="0" y="840"/>
                </a:lnTo>
                <a:lnTo>
                  <a:pt x="6" y="216"/>
                </a:lnTo>
                <a:lnTo>
                  <a:pt x="6" y="216"/>
                </a:lnTo>
                <a:lnTo>
                  <a:pt x="6" y="228"/>
                </a:lnTo>
                <a:lnTo>
                  <a:pt x="6" y="228"/>
                </a:lnTo>
                <a:lnTo>
                  <a:pt x="354" y="678"/>
                </a:lnTo>
                <a:lnTo>
                  <a:pt x="354" y="678"/>
                </a:lnTo>
                <a:lnTo>
                  <a:pt x="396" y="728"/>
                </a:lnTo>
                <a:lnTo>
                  <a:pt x="440" y="776"/>
                </a:lnTo>
                <a:lnTo>
                  <a:pt x="486" y="824"/>
                </a:lnTo>
                <a:lnTo>
                  <a:pt x="532" y="870"/>
                </a:lnTo>
                <a:lnTo>
                  <a:pt x="582" y="916"/>
                </a:lnTo>
                <a:lnTo>
                  <a:pt x="632" y="960"/>
                </a:lnTo>
                <a:lnTo>
                  <a:pt x="684" y="1004"/>
                </a:lnTo>
                <a:lnTo>
                  <a:pt x="738" y="1044"/>
                </a:lnTo>
                <a:lnTo>
                  <a:pt x="792" y="1086"/>
                </a:lnTo>
                <a:lnTo>
                  <a:pt x="846" y="1126"/>
                </a:lnTo>
                <a:lnTo>
                  <a:pt x="902" y="1164"/>
                </a:lnTo>
                <a:lnTo>
                  <a:pt x="958" y="1202"/>
                </a:lnTo>
                <a:lnTo>
                  <a:pt x="1072" y="1274"/>
                </a:lnTo>
                <a:lnTo>
                  <a:pt x="1188" y="1344"/>
                </a:lnTo>
                <a:lnTo>
                  <a:pt x="1188" y="1344"/>
                </a:lnTo>
                <a:lnTo>
                  <a:pt x="1254" y="1380"/>
                </a:lnTo>
                <a:lnTo>
                  <a:pt x="1324" y="1414"/>
                </a:lnTo>
                <a:lnTo>
                  <a:pt x="1398" y="1444"/>
                </a:lnTo>
                <a:lnTo>
                  <a:pt x="1474" y="1472"/>
                </a:lnTo>
                <a:lnTo>
                  <a:pt x="1550" y="1498"/>
                </a:lnTo>
                <a:lnTo>
                  <a:pt x="1628" y="1522"/>
                </a:lnTo>
                <a:lnTo>
                  <a:pt x="1708" y="1546"/>
                </a:lnTo>
                <a:lnTo>
                  <a:pt x="1788" y="1566"/>
                </a:lnTo>
                <a:lnTo>
                  <a:pt x="1788" y="1566"/>
                </a:lnTo>
                <a:lnTo>
                  <a:pt x="1836" y="1578"/>
                </a:lnTo>
                <a:lnTo>
                  <a:pt x="1882" y="1588"/>
                </a:lnTo>
                <a:lnTo>
                  <a:pt x="1930" y="1596"/>
                </a:lnTo>
                <a:lnTo>
                  <a:pt x="1980" y="1602"/>
                </a:lnTo>
                <a:lnTo>
                  <a:pt x="2028" y="1608"/>
                </a:lnTo>
                <a:lnTo>
                  <a:pt x="2078" y="1612"/>
                </a:lnTo>
                <a:lnTo>
                  <a:pt x="2176" y="1618"/>
                </a:lnTo>
                <a:lnTo>
                  <a:pt x="2274" y="1620"/>
                </a:lnTo>
                <a:lnTo>
                  <a:pt x="2372" y="1616"/>
                </a:lnTo>
                <a:lnTo>
                  <a:pt x="2472" y="1608"/>
                </a:lnTo>
                <a:lnTo>
                  <a:pt x="2568" y="1598"/>
                </a:lnTo>
                <a:lnTo>
                  <a:pt x="2664" y="1584"/>
                </a:lnTo>
                <a:lnTo>
                  <a:pt x="2758" y="1568"/>
                </a:lnTo>
                <a:lnTo>
                  <a:pt x="2850" y="1548"/>
                </a:lnTo>
                <a:lnTo>
                  <a:pt x="2938" y="1526"/>
                </a:lnTo>
                <a:lnTo>
                  <a:pt x="3024" y="1502"/>
                </a:lnTo>
                <a:lnTo>
                  <a:pt x="3106" y="1476"/>
                </a:lnTo>
                <a:lnTo>
                  <a:pt x="3184" y="1450"/>
                </a:lnTo>
                <a:lnTo>
                  <a:pt x="3258" y="1422"/>
                </a:lnTo>
                <a:lnTo>
                  <a:pt x="3258" y="1422"/>
                </a:lnTo>
                <a:lnTo>
                  <a:pt x="3362" y="1380"/>
                </a:lnTo>
                <a:lnTo>
                  <a:pt x="3464" y="1334"/>
                </a:lnTo>
                <a:lnTo>
                  <a:pt x="3564" y="1286"/>
                </a:lnTo>
                <a:lnTo>
                  <a:pt x="3662" y="1238"/>
                </a:lnTo>
                <a:lnTo>
                  <a:pt x="3760" y="1186"/>
                </a:lnTo>
                <a:lnTo>
                  <a:pt x="3854" y="1134"/>
                </a:lnTo>
                <a:lnTo>
                  <a:pt x="3948" y="1080"/>
                </a:lnTo>
                <a:lnTo>
                  <a:pt x="4040" y="1026"/>
                </a:lnTo>
                <a:lnTo>
                  <a:pt x="4130" y="970"/>
                </a:lnTo>
                <a:lnTo>
                  <a:pt x="4220" y="912"/>
                </a:lnTo>
                <a:lnTo>
                  <a:pt x="4398" y="794"/>
                </a:lnTo>
                <a:lnTo>
                  <a:pt x="4572" y="674"/>
                </a:lnTo>
                <a:lnTo>
                  <a:pt x="4746" y="552"/>
                </a:lnTo>
                <a:lnTo>
                  <a:pt x="4746" y="552"/>
                </a:lnTo>
                <a:lnTo>
                  <a:pt x="4858" y="472"/>
                </a:lnTo>
                <a:lnTo>
                  <a:pt x="4974" y="392"/>
                </a:lnTo>
                <a:lnTo>
                  <a:pt x="5094" y="312"/>
                </a:lnTo>
                <a:lnTo>
                  <a:pt x="5154" y="274"/>
                </a:lnTo>
                <a:lnTo>
                  <a:pt x="5216" y="236"/>
                </a:lnTo>
                <a:lnTo>
                  <a:pt x="5280" y="200"/>
                </a:lnTo>
                <a:lnTo>
                  <a:pt x="5344" y="164"/>
                </a:lnTo>
                <a:lnTo>
                  <a:pt x="5410" y="132"/>
                </a:lnTo>
                <a:lnTo>
                  <a:pt x="5478" y="100"/>
                </a:lnTo>
                <a:lnTo>
                  <a:pt x="5546" y="70"/>
                </a:lnTo>
                <a:lnTo>
                  <a:pt x="5616" y="44"/>
                </a:lnTo>
                <a:lnTo>
                  <a:pt x="5688" y="20"/>
                </a:lnTo>
                <a:lnTo>
                  <a:pt x="5760" y="0"/>
                </a:lnTo>
                <a:lnTo>
                  <a:pt x="5760" y="0"/>
                </a:lnTo>
                <a:lnTo>
                  <a:pt x="5760" y="678"/>
                </a:lnTo>
                <a:lnTo>
                  <a:pt x="5760" y="678"/>
                </a:lnTo>
              </a:path>
            </a:pathLst>
          </a:custGeom>
          <a:gradFill>
            <a:gsLst>
              <a:gs pos="0">
                <a:schemeClr val="accent2">
                  <a:lumMod val="75000"/>
                  <a:alpha val="9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  <a:alpha val="1000"/>
                </a:schemeClr>
              </a:gs>
            </a:gsLst>
            <a:lin ang="0" scaled="0"/>
          </a:gradFill>
          <a:ln w="9525">
            <a:noFill/>
            <a:round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flipH="1">
            <a:off x="0" y="4191000"/>
            <a:ext cx="12191999" cy="1214702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>
            <a:gsLst>
              <a:gs pos="0">
                <a:schemeClr val="accent2">
                  <a:alpha val="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27000"/>
                </a:schemeClr>
              </a:gs>
            </a:gsLst>
            <a:lin ang="0" scaled="0"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83771" y="2569029"/>
            <a:ext cx="10624455" cy="1230966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222C45-ABF2-4783-A1BB-69F61336F712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" descr="별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8680479" y="-9525"/>
            <a:ext cx="1701799" cy="1181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rot="16200000">
            <a:off x="3780000" y="5302800"/>
            <a:ext cx="1332000" cy="1332000"/>
          </a:xfrm>
          <a:prstGeom prst="ellipse">
            <a:avLst/>
          </a:prstGeom>
          <a:solidFill>
            <a:schemeClr val="accent3"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 rot="16200000">
            <a:off x="273600" y="108000"/>
            <a:ext cx="2185200" cy="2185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 rot="16200000">
            <a:off x="86734" y="2885065"/>
            <a:ext cx="2349500" cy="3132666"/>
          </a:xfrm>
          <a:prstGeom prst="ellipse">
            <a:avLst/>
          </a:prstGeom>
          <a:solidFill>
            <a:schemeClr val="accent1">
              <a:lumMod val="20000"/>
              <a:lumOff val="80000"/>
              <a:alpha val="7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9" name=""/>
          <p:cNvGrpSpPr/>
          <p:nvPr/>
        </p:nvGrpSpPr>
        <p:grpSpPr>
          <a:xfrm rot="5400000" flipV="1">
            <a:off x="-2024205" y="2293901"/>
            <a:ext cx="6892925" cy="2235201"/>
            <a:chOff x="0" y="3060700"/>
            <a:chExt cx="9144000" cy="3092450"/>
          </a:xfrm>
        </p:grpSpPr>
        <p:sp>
          <p:nvSpPr>
            <p:cNvPr id="13" name=""/>
            <p:cNvSpPr/>
            <p:nvPr/>
          </p:nvSpPr>
          <p:spPr>
            <a:xfrm>
              <a:off x="0" y="3060700"/>
              <a:ext cx="9144000" cy="2901950"/>
            </a:xfrm>
            <a:custGeom>
              <a:avLst/>
              <a:gdLst/>
              <a:cxnLst>
                <a:cxn ang="0">
                  <a:pos x="5676" y="676"/>
                </a:cxn>
                <a:cxn ang="0">
                  <a:pos x="5430" y="686"/>
                </a:cxn>
                <a:cxn ang="0">
                  <a:pos x="5196" y="714"/>
                </a:cxn>
                <a:cxn ang="0">
                  <a:pos x="4974" y="760"/>
                </a:cxn>
                <a:cxn ang="0">
                  <a:pos x="4764" y="822"/>
                </a:cxn>
                <a:cxn ang="0">
                  <a:pos x="4562" y="896"/>
                </a:cxn>
                <a:cxn ang="0">
                  <a:pos x="4308" y="1008"/>
                </a:cxn>
                <a:cxn ang="0">
                  <a:pos x="3948" y="1198"/>
                </a:cxn>
                <a:cxn ang="0">
                  <a:pos x="3612" y="1392"/>
                </a:cxn>
                <a:cxn ang="0">
                  <a:pos x="3376" y="1508"/>
                </a:cxn>
                <a:cxn ang="0">
                  <a:pos x="3124" y="1602"/>
                </a:cxn>
                <a:cxn ang="0">
                  <a:pos x="2872" y="1688"/>
                </a:cxn>
                <a:cxn ang="0">
                  <a:pos x="2608" y="1758"/>
                </a:cxn>
                <a:cxn ang="0">
                  <a:pos x="2314" y="1806"/>
                </a:cxn>
                <a:cxn ang="0">
                  <a:pos x="2006" y="1828"/>
                </a:cxn>
                <a:cxn ang="0">
                  <a:pos x="1700" y="1814"/>
                </a:cxn>
                <a:cxn ang="0">
                  <a:pos x="1552" y="1792"/>
                </a:cxn>
                <a:cxn ang="0">
                  <a:pos x="1410" y="1758"/>
                </a:cxn>
                <a:cxn ang="0">
                  <a:pos x="1228" y="1700"/>
                </a:cxn>
                <a:cxn ang="0">
                  <a:pos x="972" y="1596"/>
                </a:cxn>
                <a:cxn ang="0">
                  <a:pos x="738" y="1470"/>
                </a:cxn>
                <a:cxn ang="0">
                  <a:pos x="536" y="1338"/>
                </a:cxn>
                <a:cxn ang="0">
                  <a:pos x="338" y="1186"/>
                </a:cxn>
                <a:cxn ang="0">
                  <a:pos x="200" y="1062"/>
                </a:cxn>
                <a:cxn ang="0">
                  <a:pos x="74" y="932"/>
                </a:cxn>
                <a:cxn ang="0">
                  <a:pos x="0" y="840"/>
                </a:cxn>
                <a:cxn ang="0">
                  <a:pos x="6" y="228"/>
                </a:cxn>
                <a:cxn ang="0">
                  <a:pos x="354" y="678"/>
                </a:cxn>
                <a:cxn ang="0">
                  <a:pos x="486" y="824"/>
                </a:cxn>
                <a:cxn ang="0">
                  <a:pos x="632" y="960"/>
                </a:cxn>
                <a:cxn ang="0">
                  <a:pos x="792" y="1086"/>
                </a:cxn>
                <a:cxn ang="0">
                  <a:pos x="958" y="1202"/>
                </a:cxn>
                <a:cxn ang="0">
                  <a:pos x="1188" y="1344"/>
                </a:cxn>
                <a:cxn ang="0">
                  <a:pos x="1398" y="1444"/>
                </a:cxn>
                <a:cxn ang="0">
                  <a:pos x="1628" y="1522"/>
                </a:cxn>
                <a:cxn ang="0">
                  <a:pos x="1788" y="1566"/>
                </a:cxn>
                <a:cxn ang="0">
                  <a:pos x="1930" y="1596"/>
                </a:cxn>
                <a:cxn ang="0">
                  <a:pos x="2078" y="1612"/>
                </a:cxn>
                <a:cxn ang="0">
                  <a:pos x="2372" y="1616"/>
                </a:cxn>
                <a:cxn ang="0">
                  <a:pos x="2664" y="1584"/>
                </a:cxn>
                <a:cxn ang="0">
                  <a:pos x="2938" y="1526"/>
                </a:cxn>
                <a:cxn ang="0">
                  <a:pos x="3184" y="1450"/>
                </a:cxn>
                <a:cxn ang="0">
                  <a:pos x="3362" y="1380"/>
                </a:cxn>
                <a:cxn ang="0">
                  <a:pos x="3662" y="1238"/>
                </a:cxn>
                <a:cxn ang="0">
                  <a:pos x="3948" y="1080"/>
                </a:cxn>
                <a:cxn ang="0">
                  <a:pos x="4220" y="912"/>
                </a:cxn>
                <a:cxn ang="0">
                  <a:pos x="4746" y="552"/>
                </a:cxn>
                <a:cxn ang="0">
                  <a:pos x="4974" y="392"/>
                </a:cxn>
                <a:cxn ang="0">
                  <a:pos x="5216" y="236"/>
                </a:cxn>
                <a:cxn ang="0">
                  <a:pos x="5410" y="132"/>
                </a:cxn>
                <a:cxn ang="0">
                  <a:pos x="5616" y="44"/>
                </a:cxn>
                <a:cxn ang="0">
                  <a:pos x="5760" y="0"/>
                </a:cxn>
              </a:cxnLst>
              <a:rect l="0" t="0" r="r" b="b"/>
              <a:pathLst>
                <a:path w="5760" h="1828">
                  <a:moveTo>
                    <a:pt x="5760" y="678"/>
                  </a:moveTo>
                  <a:lnTo>
                    <a:pt x="5760" y="678"/>
                  </a:lnTo>
                  <a:lnTo>
                    <a:pt x="5676" y="676"/>
                  </a:lnTo>
                  <a:lnTo>
                    <a:pt x="5592" y="676"/>
                  </a:lnTo>
                  <a:lnTo>
                    <a:pt x="5510" y="680"/>
                  </a:lnTo>
                  <a:lnTo>
                    <a:pt x="5430" y="686"/>
                  </a:lnTo>
                  <a:lnTo>
                    <a:pt x="5350" y="692"/>
                  </a:lnTo>
                  <a:lnTo>
                    <a:pt x="5272" y="702"/>
                  </a:lnTo>
                  <a:lnTo>
                    <a:pt x="5196" y="714"/>
                  </a:lnTo>
                  <a:lnTo>
                    <a:pt x="5120" y="728"/>
                  </a:lnTo>
                  <a:lnTo>
                    <a:pt x="5048" y="744"/>
                  </a:lnTo>
                  <a:lnTo>
                    <a:pt x="4974" y="760"/>
                  </a:lnTo>
                  <a:lnTo>
                    <a:pt x="4904" y="780"/>
                  </a:lnTo>
                  <a:lnTo>
                    <a:pt x="4832" y="800"/>
                  </a:lnTo>
                  <a:lnTo>
                    <a:pt x="4764" y="822"/>
                  </a:lnTo>
                  <a:lnTo>
                    <a:pt x="4696" y="846"/>
                  </a:lnTo>
                  <a:lnTo>
                    <a:pt x="4628" y="870"/>
                  </a:lnTo>
                  <a:lnTo>
                    <a:pt x="4562" y="896"/>
                  </a:lnTo>
                  <a:lnTo>
                    <a:pt x="4498" y="922"/>
                  </a:lnTo>
                  <a:lnTo>
                    <a:pt x="4432" y="950"/>
                  </a:lnTo>
                  <a:lnTo>
                    <a:pt x="4308" y="1008"/>
                  </a:lnTo>
                  <a:lnTo>
                    <a:pt x="4184" y="1070"/>
                  </a:lnTo>
                  <a:lnTo>
                    <a:pt x="4066" y="1132"/>
                  </a:lnTo>
                  <a:lnTo>
                    <a:pt x="3948" y="1198"/>
                  </a:lnTo>
                  <a:lnTo>
                    <a:pt x="3834" y="1262"/>
                  </a:lnTo>
                  <a:lnTo>
                    <a:pt x="3612" y="1392"/>
                  </a:lnTo>
                  <a:lnTo>
                    <a:pt x="3612" y="1392"/>
                  </a:lnTo>
                  <a:lnTo>
                    <a:pt x="3536" y="1434"/>
                  </a:lnTo>
                  <a:lnTo>
                    <a:pt x="3456" y="1472"/>
                  </a:lnTo>
                  <a:lnTo>
                    <a:pt x="3376" y="1508"/>
                  </a:lnTo>
                  <a:lnTo>
                    <a:pt x="3294" y="1540"/>
                  </a:lnTo>
                  <a:lnTo>
                    <a:pt x="3210" y="1572"/>
                  </a:lnTo>
                  <a:lnTo>
                    <a:pt x="3124" y="1602"/>
                  </a:lnTo>
                  <a:lnTo>
                    <a:pt x="2952" y="1662"/>
                  </a:lnTo>
                  <a:lnTo>
                    <a:pt x="2952" y="1662"/>
                  </a:lnTo>
                  <a:lnTo>
                    <a:pt x="2872" y="1688"/>
                  </a:lnTo>
                  <a:lnTo>
                    <a:pt x="2788" y="1712"/>
                  </a:lnTo>
                  <a:lnTo>
                    <a:pt x="2700" y="1736"/>
                  </a:lnTo>
                  <a:lnTo>
                    <a:pt x="2608" y="1758"/>
                  </a:lnTo>
                  <a:lnTo>
                    <a:pt x="2512" y="1776"/>
                  </a:lnTo>
                  <a:lnTo>
                    <a:pt x="2414" y="1792"/>
                  </a:lnTo>
                  <a:lnTo>
                    <a:pt x="2314" y="1806"/>
                  </a:lnTo>
                  <a:lnTo>
                    <a:pt x="2212" y="1816"/>
                  </a:lnTo>
                  <a:lnTo>
                    <a:pt x="2108" y="1824"/>
                  </a:lnTo>
                  <a:lnTo>
                    <a:pt x="2006" y="1828"/>
                  </a:lnTo>
                  <a:lnTo>
                    <a:pt x="1902" y="1828"/>
                  </a:lnTo>
                  <a:lnTo>
                    <a:pt x="1800" y="1824"/>
                  </a:lnTo>
                  <a:lnTo>
                    <a:pt x="1700" y="1814"/>
                  </a:lnTo>
                  <a:lnTo>
                    <a:pt x="1650" y="1808"/>
                  </a:lnTo>
                  <a:lnTo>
                    <a:pt x="1600" y="1800"/>
                  </a:lnTo>
                  <a:lnTo>
                    <a:pt x="1552" y="1792"/>
                  </a:lnTo>
                  <a:lnTo>
                    <a:pt x="1504" y="1782"/>
                  </a:lnTo>
                  <a:lnTo>
                    <a:pt x="1456" y="1770"/>
                  </a:lnTo>
                  <a:lnTo>
                    <a:pt x="1410" y="1758"/>
                  </a:lnTo>
                  <a:lnTo>
                    <a:pt x="1410" y="1758"/>
                  </a:lnTo>
                  <a:lnTo>
                    <a:pt x="1318" y="1730"/>
                  </a:lnTo>
                  <a:lnTo>
                    <a:pt x="1228" y="1700"/>
                  </a:lnTo>
                  <a:lnTo>
                    <a:pt x="1142" y="1668"/>
                  </a:lnTo>
                  <a:lnTo>
                    <a:pt x="1056" y="1632"/>
                  </a:lnTo>
                  <a:lnTo>
                    <a:pt x="972" y="1596"/>
                  </a:lnTo>
                  <a:lnTo>
                    <a:pt x="892" y="1556"/>
                  </a:lnTo>
                  <a:lnTo>
                    <a:pt x="814" y="1514"/>
                  </a:lnTo>
                  <a:lnTo>
                    <a:pt x="738" y="1470"/>
                  </a:lnTo>
                  <a:lnTo>
                    <a:pt x="738" y="1470"/>
                  </a:lnTo>
                  <a:lnTo>
                    <a:pt x="638" y="1406"/>
                  </a:lnTo>
                  <a:lnTo>
                    <a:pt x="536" y="1338"/>
                  </a:lnTo>
                  <a:lnTo>
                    <a:pt x="436" y="1264"/>
                  </a:lnTo>
                  <a:lnTo>
                    <a:pt x="386" y="1226"/>
                  </a:lnTo>
                  <a:lnTo>
                    <a:pt x="338" y="1186"/>
                  </a:lnTo>
                  <a:lnTo>
                    <a:pt x="290" y="1146"/>
                  </a:lnTo>
                  <a:lnTo>
                    <a:pt x="244" y="1104"/>
                  </a:lnTo>
                  <a:lnTo>
                    <a:pt x="200" y="1062"/>
                  </a:lnTo>
                  <a:lnTo>
                    <a:pt x="156" y="1020"/>
                  </a:lnTo>
                  <a:lnTo>
                    <a:pt x="114" y="976"/>
                  </a:lnTo>
                  <a:lnTo>
                    <a:pt x="74" y="932"/>
                  </a:lnTo>
                  <a:lnTo>
                    <a:pt x="36" y="886"/>
                  </a:lnTo>
                  <a:lnTo>
                    <a:pt x="0" y="840"/>
                  </a:lnTo>
                  <a:lnTo>
                    <a:pt x="0" y="840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354" y="678"/>
                  </a:lnTo>
                  <a:lnTo>
                    <a:pt x="354" y="678"/>
                  </a:lnTo>
                  <a:lnTo>
                    <a:pt x="396" y="728"/>
                  </a:lnTo>
                  <a:lnTo>
                    <a:pt x="440" y="776"/>
                  </a:lnTo>
                  <a:lnTo>
                    <a:pt x="486" y="824"/>
                  </a:lnTo>
                  <a:lnTo>
                    <a:pt x="532" y="870"/>
                  </a:lnTo>
                  <a:lnTo>
                    <a:pt x="582" y="916"/>
                  </a:lnTo>
                  <a:lnTo>
                    <a:pt x="632" y="960"/>
                  </a:lnTo>
                  <a:lnTo>
                    <a:pt x="684" y="1004"/>
                  </a:lnTo>
                  <a:lnTo>
                    <a:pt x="738" y="1044"/>
                  </a:lnTo>
                  <a:lnTo>
                    <a:pt x="792" y="1086"/>
                  </a:lnTo>
                  <a:lnTo>
                    <a:pt x="846" y="1126"/>
                  </a:lnTo>
                  <a:lnTo>
                    <a:pt x="902" y="1164"/>
                  </a:lnTo>
                  <a:lnTo>
                    <a:pt x="958" y="1202"/>
                  </a:lnTo>
                  <a:lnTo>
                    <a:pt x="1072" y="1274"/>
                  </a:lnTo>
                  <a:lnTo>
                    <a:pt x="1188" y="1344"/>
                  </a:lnTo>
                  <a:lnTo>
                    <a:pt x="1188" y="1344"/>
                  </a:lnTo>
                  <a:lnTo>
                    <a:pt x="1254" y="1380"/>
                  </a:lnTo>
                  <a:lnTo>
                    <a:pt x="1324" y="1414"/>
                  </a:lnTo>
                  <a:lnTo>
                    <a:pt x="1398" y="1444"/>
                  </a:lnTo>
                  <a:lnTo>
                    <a:pt x="1474" y="1472"/>
                  </a:lnTo>
                  <a:lnTo>
                    <a:pt x="1550" y="1498"/>
                  </a:lnTo>
                  <a:lnTo>
                    <a:pt x="1628" y="1522"/>
                  </a:lnTo>
                  <a:lnTo>
                    <a:pt x="1708" y="1546"/>
                  </a:lnTo>
                  <a:lnTo>
                    <a:pt x="1788" y="1566"/>
                  </a:lnTo>
                  <a:lnTo>
                    <a:pt x="1788" y="1566"/>
                  </a:lnTo>
                  <a:lnTo>
                    <a:pt x="1836" y="1578"/>
                  </a:lnTo>
                  <a:lnTo>
                    <a:pt x="1882" y="1588"/>
                  </a:lnTo>
                  <a:lnTo>
                    <a:pt x="1930" y="1596"/>
                  </a:lnTo>
                  <a:lnTo>
                    <a:pt x="1980" y="1602"/>
                  </a:lnTo>
                  <a:lnTo>
                    <a:pt x="2028" y="1608"/>
                  </a:lnTo>
                  <a:lnTo>
                    <a:pt x="2078" y="1612"/>
                  </a:lnTo>
                  <a:lnTo>
                    <a:pt x="2176" y="1618"/>
                  </a:lnTo>
                  <a:lnTo>
                    <a:pt x="2274" y="1620"/>
                  </a:lnTo>
                  <a:lnTo>
                    <a:pt x="2372" y="1616"/>
                  </a:lnTo>
                  <a:lnTo>
                    <a:pt x="2472" y="1608"/>
                  </a:lnTo>
                  <a:lnTo>
                    <a:pt x="2568" y="1598"/>
                  </a:lnTo>
                  <a:lnTo>
                    <a:pt x="2664" y="1584"/>
                  </a:lnTo>
                  <a:lnTo>
                    <a:pt x="2758" y="1568"/>
                  </a:lnTo>
                  <a:lnTo>
                    <a:pt x="2850" y="1548"/>
                  </a:lnTo>
                  <a:lnTo>
                    <a:pt x="2938" y="1526"/>
                  </a:lnTo>
                  <a:lnTo>
                    <a:pt x="3024" y="1502"/>
                  </a:lnTo>
                  <a:lnTo>
                    <a:pt x="3106" y="1476"/>
                  </a:lnTo>
                  <a:lnTo>
                    <a:pt x="3184" y="1450"/>
                  </a:lnTo>
                  <a:lnTo>
                    <a:pt x="3258" y="1422"/>
                  </a:lnTo>
                  <a:lnTo>
                    <a:pt x="3258" y="1422"/>
                  </a:lnTo>
                  <a:lnTo>
                    <a:pt x="3362" y="1380"/>
                  </a:lnTo>
                  <a:lnTo>
                    <a:pt x="3464" y="1334"/>
                  </a:lnTo>
                  <a:lnTo>
                    <a:pt x="3564" y="1286"/>
                  </a:lnTo>
                  <a:lnTo>
                    <a:pt x="3662" y="1238"/>
                  </a:lnTo>
                  <a:lnTo>
                    <a:pt x="3760" y="1186"/>
                  </a:lnTo>
                  <a:lnTo>
                    <a:pt x="3854" y="1134"/>
                  </a:lnTo>
                  <a:lnTo>
                    <a:pt x="3948" y="1080"/>
                  </a:lnTo>
                  <a:lnTo>
                    <a:pt x="4040" y="1026"/>
                  </a:lnTo>
                  <a:lnTo>
                    <a:pt x="4130" y="970"/>
                  </a:lnTo>
                  <a:lnTo>
                    <a:pt x="4220" y="912"/>
                  </a:lnTo>
                  <a:lnTo>
                    <a:pt x="4398" y="794"/>
                  </a:lnTo>
                  <a:lnTo>
                    <a:pt x="4572" y="674"/>
                  </a:lnTo>
                  <a:lnTo>
                    <a:pt x="4746" y="552"/>
                  </a:lnTo>
                  <a:lnTo>
                    <a:pt x="4746" y="552"/>
                  </a:lnTo>
                  <a:lnTo>
                    <a:pt x="4858" y="472"/>
                  </a:lnTo>
                  <a:lnTo>
                    <a:pt x="4974" y="392"/>
                  </a:lnTo>
                  <a:lnTo>
                    <a:pt x="5094" y="312"/>
                  </a:lnTo>
                  <a:lnTo>
                    <a:pt x="5154" y="274"/>
                  </a:lnTo>
                  <a:lnTo>
                    <a:pt x="5216" y="236"/>
                  </a:lnTo>
                  <a:lnTo>
                    <a:pt x="5280" y="200"/>
                  </a:lnTo>
                  <a:lnTo>
                    <a:pt x="5344" y="164"/>
                  </a:lnTo>
                  <a:lnTo>
                    <a:pt x="5410" y="132"/>
                  </a:lnTo>
                  <a:lnTo>
                    <a:pt x="5478" y="100"/>
                  </a:lnTo>
                  <a:lnTo>
                    <a:pt x="5546" y="70"/>
                  </a:lnTo>
                  <a:lnTo>
                    <a:pt x="5616" y="44"/>
                  </a:lnTo>
                  <a:lnTo>
                    <a:pt x="5688" y="20"/>
                  </a:lnTo>
                  <a:lnTo>
                    <a:pt x="5760" y="0"/>
                  </a:lnTo>
                  <a:lnTo>
                    <a:pt x="5760" y="0"/>
                  </a:lnTo>
                  <a:lnTo>
                    <a:pt x="5760" y="678"/>
                  </a:lnTo>
                  <a:lnTo>
                    <a:pt x="5760" y="678"/>
                  </a:lnTo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1">
                    <a:lumMod val="50000"/>
                    <a:lumOff val="50000"/>
                    <a:alpha val="16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0" y="3429000"/>
              <a:ext cx="9144000" cy="2724150"/>
            </a:xfrm>
            <a:custGeom>
              <a:avLst/>
              <a:gdLst/>
              <a:cxnLst>
                <a:cxn ang="0">
                  <a:pos x="38" y="67"/>
                </a:cxn>
                <a:cxn ang="0">
                  <a:pos x="174" y="296"/>
                </a:cxn>
                <a:cxn ang="0">
                  <a:pos x="358" y="553"/>
                </a:cxn>
                <a:cxn ang="0">
                  <a:pos x="610" y="839"/>
                </a:cxn>
                <a:cxn ang="0">
                  <a:pos x="843" y="1048"/>
                </a:cxn>
                <a:cxn ang="0">
                  <a:pos x="1020" y="1177"/>
                </a:cxn>
                <a:cxn ang="0">
                  <a:pos x="1213" y="1294"/>
                </a:cxn>
                <a:cxn ang="0">
                  <a:pos x="1425" y="1392"/>
                </a:cxn>
                <a:cxn ang="0">
                  <a:pos x="1653" y="1468"/>
                </a:cxn>
                <a:cxn ang="0">
                  <a:pos x="1899" y="1516"/>
                </a:cxn>
                <a:cxn ang="0">
                  <a:pos x="2161" y="1535"/>
                </a:cxn>
                <a:cxn ang="0">
                  <a:pos x="2375" y="1525"/>
                </a:cxn>
                <a:cxn ang="0">
                  <a:pos x="2649" y="1478"/>
                </a:cxn>
                <a:cxn ang="0">
                  <a:pos x="2909" y="1404"/>
                </a:cxn>
                <a:cxn ang="0">
                  <a:pos x="3159" y="1303"/>
                </a:cxn>
                <a:cxn ang="0">
                  <a:pos x="3399" y="1184"/>
                </a:cxn>
                <a:cxn ang="0">
                  <a:pos x="3799" y="941"/>
                </a:cxn>
                <a:cxn ang="0">
                  <a:pos x="4436" y="508"/>
                </a:cxn>
                <a:cxn ang="0">
                  <a:pos x="4793" y="295"/>
                </a:cxn>
                <a:cxn ang="0">
                  <a:pos x="4995" y="198"/>
                </a:cxn>
                <a:cxn ang="0">
                  <a:pos x="5196" y="129"/>
                </a:cxn>
                <a:cxn ang="0">
                  <a:pos x="5400" y="91"/>
                </a:cxn>
                <a:cxn ang="0">
                  <a:pos x="5605" y="90"/>
                </a:cxn>
                <a:cxn ang="0">
                  <a:pos x="5757" y="896"/>
                </a:cxn>
                <a:cxn ang="0">
                  <a:pos x="5681" y="849"/>
                </a:cxn>
                <a:cxn ang="0">
                  <a:pos x="5546" y="794"/>
                </a:cxn>
                <a:cxn ang="0">
                  <a:pos x="5343" y="743"/>
                </a:cxn>
                <a:cxn ang="0">
                  <a:pos x="5071" y="722"/>
                </a:cxn>
                <a:cxn ang="0">
                  <a:pos x="4726" y="753"/>
                </a:cxn>
                <a:cxn ang="0">
                  <a:pos x="4421" y="824"/>
                </a:cxn>
                <a:cxn ang="0">
                  <a:pos x="4195" y="898"/>
                </a:cxn>
                <a:cxn ang="0">
                  <a:pos x="3950" y="999"/>
                </a:cxn>
                <a:cxn ang="0">
                  <a:pos x="3687" y="1128"/>
                </a:cxn>
                <a:cxn ang="0">
                  <a:pos x="3435" y="1270"/>
                </a:cxn>
                <a:cxn ang="0">
                  <a:pos x="2978" y="1487"/>
                </a:cxn>
                <a:cxn ang="0">
                  <a:pos x="2692" y="1590"/>
                </a:cxn>
                <a:cxn ang="0">
                  <a:pos x="2465" y="1652"/>
                </a:cxn>
                <a:cxn ang="0">
                  <a:pos x="2239" y="1694"/>
                </a:cxn>
                <a:cxn ang="0">
                  <a:pos x="2011" y="1714"/>
                </a:cxn>
                <a:cxn ang="0">
                  <a:pos x="1787" y="1713"/>
                </a:cxn>
                <a:cxn ang="0">
                  <a:pos x="1563" y="1687"/>
                </a:cxn>
                <a:cxn ang="0">
                  <a:pos x="1341" y="1633"/>
                </a:cxn>
                <a:cxn ang="0">
                  <a:pos x="1120" y="1554"/>
                </a:cxn>
                <a:cxn ang="0">
                  <a:pos x="901" y="1447"/>
                </a:cxn>
                <a:cxn ang="0">
                  <a:pos x="684" y="1309"/>
                </a:cxn>
                <a:cxn ang="0">
                  <a:pos x="471" y="1141"/>
                </a:cxn>
                <a:cxn ang="0">
                  <a:pos x="260" y="937"/>
                </a:cxn>
                <a:cxn ang="0">
                  <a:pos x="52" y="701"/>
                </a:cxn>
              </a:cxnLst>
              <a:rect l="0" t="0" r="r" b="b"/>
              <a:pathLst>
                <a:path w="5760" h="1716">
                  <a:moveTo>
                    <a:pt x="5" y="0"/>
                  </a:moveTo>
                  <a:lnTo>
                    <a:pt x="5" y="0"/>
                  </a:lnTo>
                  <a:lnTo>
                    <a:pt x="14" y="17"/>
                  </a:lnTo>
                  <a:lnTo>
                    <a:pt x="38" y="67"/>
                  </a:lnTo>
                  <a:lnTo>
                    <a:pt x="79" y="141"/>
                  </a:lnTo>
                  <a:lnTo>
                    <a:pt x="107" y="188"/>
                  </a:lnTo>
                  <a:lnTo>
                    <a:pt x="138" y="239"/>
                  </a:lnTo>
                  <a:lnTo>
                    <a:pt x="174" y="296"/>
                  </a:lnTo>
                  <a:lnTo>
                    <a:pt x="214" y="357"/>
                  </a:lnTo>
                  <a:lnTo>
                    <a:pt x="257" y="419"/>
                  </a:lnTo>
                  <a:lnTo>
                    <a:pt x="305" y="486"/>
                  </a:lnTo>
                  <a:lnTo>
                    <a:pt x="358" y="553"/>
                  </a:lnTo>
                  <a:lnTo>
                    <a:pt x="414" y="624"/>
                  </a:lnTo>
                  <a:lnTo>
                    <a:pt x="476" y="694"/>
                  </a:lnTo>
                  <a:lnTo>
                    <a:pt x="539" y="767"/>
                  </a:lnTo>
                  <a:lnTo>
                    <a:pt x="610" y="839"/>
                  </a:lnTo>
                  <a:lnTo>
                    <a:pt x="683" y="910"/>
                  </a:lnTo>
                  <a:lnTo>
                    <a:pt x="760" y="979"/>
                  </a:lnTo>
                  <a:lnTo>
                    <a:pt x="801" y="1013"/>
                  </a:lnTo>
                  <a:lnTo>
                    <a:pt x="843" y="1048"/>
                  </a:lnTo>
                  <a:lnTo>
                    <a:pt x="886" y="1082"/>
                  </a:lnTo>
                  <a:lnTo>
                    <a:pt x="929" y="1115"/>
                  </a:lnTo>
                  <a:lnTo>
                    <a:pt x="974" y="1146"/>
                  </a:lnTo>
                  <a:lnTo>
                    <a:pt x="1020" y="1177"/>
                  </a:lnTo>
                  <a:lnTo>
                    <a:pt x="1067" y="1208"/>
                  </a:lnTo>
                  <a:lnTo>
                    <a:pt x="1115" y="1237"/>
                  </a:lnTo>
                  <a:lnTo>
                    <a:pt x="1163" y="1266"/>
                  </a:lnTo>
                  <a:lnTo>
                    <a:pt x="1213" y="1294"/>
                  </a:lnTo>
                  <a:lnTo>
                    <a:pt x="1265" y="1320"/>
                  </a:lnTo>
                  <a:lnTo>
                    <a:pt x="1317" y="1346"/>
                  </a:lnTo>
                  <a:lnTo>
                    <a:pt x="1370" y="1370"/>
                  </a:lnTo>
                  <a:lnTo>
                    <a:pt x="1425" y="1392"/>
                  </a:lnTo>
                  <a:lnTo>
                    <a:pt x="1481" y="1413"/>
                  </a:lnTo>
                  <a:lnTo>
                    <a:pt x="1537" y="1433"/>
                  </a:lnTo>
                  <a:lnTo>
                    <a:pt x="1594" y="1451"/>
                  </a:lnTo>
                  <a:lnTo>
                    <a:pt x="1653" y="1468"/>
                  </a:lnTo>
                  <a:lnTo>
                    <a:pt x="1713" y="1483"/>
                  </a:lnTo>
                  <a:lnTo>
                    <a:pt x="1774" y="1495"/>
                  </a:lnTo>
                  <a:lnTo>
                    <a:pt x="1836" y="1508"/>
                  </a:lnTo>
                  <a:lnTo>
                    <a:pt x="1899" y="1516"/>
                  </a:lnTo>
                  <a:lnTo>
                    <a:pt x="1963" y="1525"/>
                  </a:lnTo>
                  <a:lnTo>
                    <a:pt x="2029" y="1530"/>
                  </a:lnTo>
                  <a:lnTo>
                    <a:pt x="2094" y="1533"/>
                  </a:lnTo>
                  <a:lnTo>
                    <a:pt x="2161" y="1535"/>
                  </a:lnTo>
                  <a:lnTo>
                    <a:pt x="2161" y="1535"/>
                  </a:lnTo>
                  <a:lnTo>
                    <a:pt x="2234" y="1533"/>
                  </a:lnTo>
                  <a:lnTo>
                    <a:pt x="2304" y="1530"/>
                  </a:lnTo>
                  <a:lnTo>
                    <a:pt x="2375" y="1525"/>
                  </a:lnTo>
                  <a:lnTo>
                    <a:pt x="2446" y="1516"/>
                  </a:lnTo>
                  <a:lnTo>
                    <a:pt x="2513" y="1506"/>
                  </a:lnTo>
                  <a:lnTo>
                    <a:pt x="2582" y="1494"/>
                  </a:lnTo>
                  <a:lnTo>
                    <a:pt x="2649" y="1478"/>
                  </a:lnTo>
                  <a:lnTo>
                    <a:pt x="2715" y="1463"/>
                  </a:lnTo>
                  <a:lnTo>
                    <a:pt x="2780" y="1446"/>
                  </a:ln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lnTo>
                    <a:pt x="3280" y="1246"/>
                  </a:lnTo>
                  <a:lnTo>
                    <a:pt x="3340" y="1215"/>
                  </a:lnTo>
                  <a:lnTo>
                    <a:pt x="3399" y="1184"/>
                  </a:lnTo>
                  <a:lnTo>
                    <a:pt x="3457" y="1151"/>
                  </a:lnTo>
                  <a:lnTo>
                    <a:pt x="3573" y="1084"/>
                  </a:ln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lnTo>
                    <a:pt x="4793" y="295"/>
                  </a:lnTo>
                  <a:lnTo>
                    <a:pt x="4845" y="269"/>
                  </a:lnTo>
                  <a:lnTo>
                    <a:pt x="4895" y="243"/>
                  </a:lnTo>
                  <a:lnTo>
                    <a:pt x="4945" y="221"/>
                  </a:lnTo>
                  <a:lnTo>
                    <a:pt x="4995" y="198"/>
                  </a:lnTo>
                  <a:lnTo>
                    <a:pt x="5046" y="179"/>
                  </a:lnTo>
                  <a:lnTo>
                    <a:pt x="5096" y="160"/>
                  </a:lnTo>
                  <a:lnTo>
                    <a:pt x="5146" y="143"/>
                  </a:lnTo>
                  <a:lnTo>
                    <a:pt x="5196" y="129"/>
                  </a:ln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lnTo>
                    <a:pt x="5400" y="91"/>
                  </a:lnTo>
                  <a:lnTo>
                    <a:pt x="5450" y="88"/>
                  </a:lnTo>
                  <a:lnTo>
                    <a:pt x="5501" y="86"/>
                  </a:lnTo>
                  <a:lnTo>
                    <a:pt x="5553" y="86"/>
                  </a:lnTo>
                  <a:lnTo>
                    <a:pt x="5605" y="90"/>
                  </a:lnTo>
                  <a:lnTo>
                    <a:pt x="5657" y="96"/>
                  </a:lnTo>
                  <a:lnTo>
                    <a:pt x="5708" y="105"/>
                  </a:lnTo>
                  <a:lnTo>
                    <a:pt x="5760" y="117"/>
                  </a:lnTo>
                  <a:lnTo>
                    <a:pt x="5757" y="896"/>
                  </a:lnTo>
                  <a:lnTo>
                    <a:pt x="5757" y="896"/>
                  </a:lnTo>
                  <a:lnTo>
                    <a:pt x="5748" y="889"/>
                  </a:lnTo>
                  <a:lnTo>
                    <a:pt x="5722" y="874"/>
                  </a:lnTo>
                  <a:lnTo>
                    <a:pt x="5681" y="849"/>
                  </a:lnTo>
                  <a:lnTo>
                    <a:pt x="5653" y="837"/>
                  </a:lnTo>
                  <a:lnTo>
                    <a:pt x="5622" y="822"/>
                  </a:lnTo>
                  <a:lnTo>
                    <a:pt x="5586" y="808"/>
                  </a:lnTo>
                  <a:lnTo>
                    <a:pt x="5546" y="794"/>
                  </a:lnTo>
                  <a:lnTo>
                    <a:pt x="5503" y="780"/>
                  </a:lnTo>
                  <a:lnTo>
                    <a:pt x="5453" y="767"/>
                  </a:ln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lnTo>
                    <a:pt x="5215" y="727"/>
                  </a:lnTo>
                  <a:lnTo>
                    <a:pt x="5145" y="724"/>
                  </a:lnTo>
                  <a:lnTo>
                    <a:pt x="5071" y="722"/>
                  </a:lnTo>
                  <a:lnTo>
                    <a:pt x="4991" y="724"/>
                  </a:lnTo>
                  <a:lnTo>
                    <a:pt x="4907" y="729"/>
                  </a:lnTo>
                  <a:lnTo>
                    <a:pt x="4819" y="739"/>
                  </a:lnTo>
                  <a:lnTo>
                    <a:pt x="4726" y="753"/>
                  </a:lnTo>
                  <a:lnTo>
                    <a:pt x="4629" y="770"/>
                  </a:lnTo>
                  <a:lnTo>
                    <a:pt x="4528" y="794"/>
                  </a:lnTo>
                  <a:lnTo>
                    <a:pt x="4474" y="808"/>
                  </a:lnTo>
                  <a:lnTo>
                    <a:pt x="4421" y="824"/>
                  </a:lnTo>
                  <a:lnTo>
                    <a:pt x="4366" y="839"/>
                  </a:lnTo>
                  <a:lnTo>
                    <a:pt x="4311" y="858"/>
                  </a:lnTo>
                  <a:lnTo>
                    <a:pt x="4254" y="877"/>
                  </a:lnTo>
                  <a:lnTo>
                    <a:pt x="4195" y="898"/>
                  </a:lnTo>
                  <a:lnTo>
                    <a:pt x="4135" y="920"/>
                  </a:lnTo>
                  <a:lnTo>
                    <a:pt x="4074" y="946"/>
                  </a:ln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lnTo>
                    <a:pt x="3821" y="1061"/>
                  </a:lnTo>
                  <a:lnTo>
                    <a:pt x="3754" y="1094"/>
                  </a:lnTo>
                  <a:lnTo>
                    <a:pt x="3687" y="1128"/>
                  </a:lnTo>
                  <a:lnTo>
                    <a:pt x="3618" y="1166"/>
                  </a:lnTo>
                  <a:lnTo>
                    <a:pt x="3549" y="1206"/>
                  </a:ln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lnTo>
                    <a:pt x="3206" y="1385"/>
                  </a:ln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lnTo>
                    <a:pt x="2808" y="1552"/>
                  </a:lnTo>
                  <a:lnTo>
                    <a:pt x="2751" y="1571"/>
                  </a:lnTo>
                  <a:lnTo>
                    <a:pt x="2692" y="1590"/>
                  </a:lnTo>
                  <a:lnTo>
                    <a:pt x="2635" y="1607"/>
                  </a:lnTo>
                  <a:lnTo>
                    <a:pt x="2578" y="1623"/>
                  </a:lnTo>
                  <a:lnTo>
                    <a:pt x="2522" y="1638"/>
                  </a:lnTo>
                  <a:lnTo>
                    <a:pt x="2465" y="1652"/>
                  </a:ln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lnTo>
                    <a:pt x="2125" y="1707"/>
                  </a:lnTo>
                  <a:lnTo>
                    <a:pt x="2068" y="1711"/>
                  </a:lnTo>
                  <a:lnTo>
                    <a:pt x="2011" y="1714"/>
                  </a:lnTo>
                  <a:lnTo>
                    <a:pt x="1956" y="1716"/>
                  </a:ln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lnTo>
                    <a:pt x="1675" y="1702"/>
                  </a:lnTo>
                  <a:lnTo>
                    <a:pt x="1618" y="1695"/>
                  </a:lnTo>
                  <a:lnTo>
                    <a:pt x="1563" y="1687"/>
                  </a:lnTo>
                  <a:lnTo>
                    <a:pt x="1506" y="1675"/>
                  </a:lnTo>
                  <a:lnTo>
                    <a:pt x="1451" y="1663"/>
                  </a:lnTo>
                  <a:lnTo>
                    <a:pt x="1396" y="1649"/>
                  </a:lnTo>
                  <a:lnTo>
                    <a:pt x="1341" y="1633"/>
                  </a:lnTo>
                  <a:lnTo>
                    <a:pt x="1286" y="1616"/>
                  </a:lnTo>
                  <a:lnTo>
                    <a:pt x="1231" y="1597"/>
                  </a:lnTo>
                  <a:lnTo>
                    <a:pt x="1175" y="1576"/>
                  </a:lnTo>
                  <a:lnTo>
                    <a:pt x="1120" y="1554"/>
                  </a:lnTo>
                  <a:lnTo>
                    <a:pt x="1065" y="1530"/>
                  </a:lnTo>
                  <a:lnTo>
                    <a:pt x="1010" y="1504"/>
                  </a:ln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lnTo>
                    <a:pt x="793" y="1382"/>
                  </a:lnTo>
                  <a:lnTo>
                    <a:pt x="739" y="1347"/>
                  </a:lnTo>
                  <a:lnTo>
                    <a:pt x="684" y="1309"/>
                  </a:lnTo>
                  <a:lnTo>
                    <a:pt x="631" y="1270"/>
                  </a:lnTo>
                  <a:lnTo>
                    <a:pt x="577" y="1228"/>
                  </a:lnTo>
                  <a:lnTo>
                    <a:pt x="524" y="1185"/>
                  </a:ln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lnTo>
                    <a:pt x="312" y="992"/>
                  </a:lnTo>
                  <a:lnTo>
                    <a:pt x="260" y="937"/>
                  </a:lnTo>
                  <a:lnTo>
                    <a:pt x="209" y="882"/>
                  </a:lnTo>
                  <a:lnTo>
                    <a:pt x="155" y="824"/>
                  </a:lnTo>
                  <a:lnTo>
                    <a:pt x="103" y="763"/>
                  </a:lnTo>
                  <a:lnTo>
                    <a:pt x="52" y="701"/>
                  </a:lnTo>
                  <a:lnTo>
                    <a:pt x="0" y="637"/>
                  </a:lnTo>
                  <a:lnTo>
                    <a:pt x="5" y="0"/>
                  </a:lnTo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  <a:alpha val="35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19" name=""/>
          <p:cNvSpPr/>
          <p:nvPr/>
        </p:nvSpPr>
        <p:spPr>
          <a:xfrm rot="16200000">
            <a:off x="1969200" y="4784400"/>
            <a:ext cx="1461600" cy="1461600"/>
          </a:xfrm>
          <a:prstGeom prst="ellipse">
            <a:avLst/>
          </a:prstGeom>
          <a:solidFill>
            <a:schemeClr val="tx1">
              <a:lumMod val="25000"/>
              <a:lumOff val="7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 rot="16200000">
            <a:off x="86400" y="2883600"/>
            <a:ext cx="2350800" cy="2350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7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" name=""/>
          <p:cNvGrpSpPr/>
          <p:nvPr/>
        </p:nvGrpSpPr>
        <p:grpSpPr>
          <a:xfrm rot="5400000" flipV="1">
            <a:off x="-2024205" y="2293901"/>
            <a:ext cx="6892925" cy="2235201"/>
            <a:chOff x="0" y="3060700"/>
            <a:chExt cx="9144000" cy="3092450"/>
          </a:xfrm>
        </p:grpSpPr>
        <p:sp>
          <p:nvSpPr>
            <p:cNvPr id="24" name=""/>
            <p:cNvSpPr/>
            <p:nvPr/>
          </p:nvSpPr>
          <p:spPr>
            <a:xfrm>
              <a:off x="0" y="3060700"/>
              <a:ext cx="9144000" cy="2901950"/>
            </a:xfrm>
            <a:custGeom>
              <a:avLst/>
              <a:gdLst/>
              <a:cxnLst>
                <a:cxn ang="0">
                  <a:pos x="5676" y="676"/>
                </a:cxn>
                <a:cxn ang="0">
                  <a:pos x="5430" y="686"/>
                </a:cxn>
                <a:cxn ang="0">
                  <a:pos x="5196" y="714"/>
                </a:cxn>
                <a:cxn ang="0">
                  <a:pos x="4974" y="760"/>
                </a:cxn>
                <a:cxn ang="0">
                  <a:pos x="4764" y="822"/>
                </a:cxn>
                <a:cxn ang="0">
                  <a:pos x="4562" y="896"/>
                </a:cxn>
                <a:cxn ang="0">
                  <a:pos x="4308" y="1008"/>
                </a:cxn>
                <a:cxn ang="0">
                  <a:pos x="3948" y="1198"/>
                </a:cxn>
                <a:cxn ang="0">
                  <a:pos x="3612" y="1392"/>
                </a:cxn>
                <a:cxn ang="0">
                  <a:pos x="3376" y="1508"/>
                </a:cxn>
                <a:cxn ang="0">
                  <a:pos x="3124" y="1602"/>
                </a:cxn>
                <a:cxn ang="0">
                  <a:pos x="2872" y="1688"/>
                </a:cxn>
                <a:cxn ang="0">
                  <a:pos x="2608" y="1758"/>
                </a:cxn>
                <a:cxn ang="0">
                  <a:pos x="2314" y="1806"/>
                </a:cxn>
                <a:cxn ang="0">
                  <a:pos x="2006" y="1828"/>
                </a:cxn>
                <a:cxn ang="0">
                  <a:pos x="1700" y="1814"/>
                </a:cxn>
                <a:cxn ang="0">
                  <a:pos x="1552" y="1792"/>
                </a:cxn>
                <a:cxn ang="0">
                  <a:pos x="1410" y="1758"/>
                </a:cxn>
                <a:cxn ang="0">
                  <a:pos x="1228" y="1700"/>
                </a:cxn>
                <a:cxn ang="0">
                  <a:pos x="972" y="1596"/>
                </a:cxn>
                <a:cxn ang="0">
                  <a:pos x="738" y="1470"/>
                </a:cxn>
                <a:cxn ang="0">
                  <a:pos x="536" y="1338"/>
                </a:cxn>
                <a:cxn ang="0">
                  <a:pos x="338" y="1186"/>
                </a:cxn>
                <a:cxn ang="0">
                  <a:pos x="200" y="1062"/>
                </a:cxn>
                <a:cxn ang="0">
                  <a:pos x="74" y="932"/>
                </a:cxn>
                <a:cxn ang="0">
                  <a:pos x="0" y="840"/>
                </a:cxn>
                <a:cxn ang="0">
                  <a:pos x="6" y="228"/>
                </a:cxn>
                <a:cxn ang="0">
                  <a:pos x="354" y="678"/>
                </a:cxn>
                <a:cxn ang="0">
                  <a:pos x="486" y="824"/>
                </a:cxn>
                <a:cxn ang="0">
                  <a:pos x="632" y="960"/>
                </a:cxn>
                <a:cxn ang="0">
                  <a:pos x="792" y="1086"/>
                </a:cxn>
                <a:cxn ang="0">
                  <a:pos x="958" y="1202"/>
                </a:cxn>
                <a:cxn ang="0">
                  <a:pos x="1188" y="1344"/>
                </a:cxn>
                <a:cxn ang="0">
                  <a:pos x="1398" y="1444"/>
                </a:cxn>
                <a:cxn ang="0">
                  <a:pos x="1628" y="1522"/>
                </a:cxn>
                <a:cxn ang="0">
                  <a:pos x="1788" y="1566"/>
                </a:cxn>
                <a:cxn ang="0">
                  <a:pos x="1930" y="1596"/>
                </a:cxn>
                <a:cxn ang="0">
                  <a:pos x="2078" y="1612"/>
                </a:cxn>
                <a:cxn ang="0">
                  <a:pos x="2372" y="1616"/>
                </a:cxn>
                <a:cxn ang="0">
                  <a:pos x="2664" y="1584"/>
                </a:cxn>
                <a:cxn ang="0">
                  <a:pos x="2938" y="1526"/>
                </a:cxn>
                <a:cxn ang="0">
                  <a:pos x="3184" y="1450"/>
                </a:cxn>
                <a:cxn ang="0">
                  <a:pos x="3362" y="1380"/>
                </a:cxn>
                <a:cxn ang="0">
                  <a:pos x="3662" y="1238"/>
                </a:cxn>
                <a:cxn ang="0">
                  <a:pos x="3948" y="1080"/>
                </a:cxn>
                <a:cxn ang="0">
                  <a:pos x="4220" y="912"/>
                </a:cxn>
                <a:cxn ang="0">
                  <a:pos x="4746" y="552"/>
                </a:cxn>
                <a:cxn ang="0">
                  <a:pos x="4974" y="392"/>
                </a:cxn>
                <a:cxn ang="0">
                  <a:pos x="5216" y="236"/>
                </a:cxn>
                <a:cxn ang="0">
                  <a:pos x="5410" y="132"/>
                </a:cxn>
                <a:cxn ang="0">
                  <a:pos x="5616" y="44"/>
                </a:cxn>
                <a:cxn ang="0">
                  <a:pos x="5760" y="0"/>
                </a:cxn>
              </a:cxnLst>
              <a:rect l="0" t="0" r="r" b="b"/>
              <a:pathLst>
                <a:path w="5760" h="1828">
                  <a:moveTo>
                    <a:pt x="5760" y="678"/>
                  </a:moveTo>
                  <a:lnTo>
                    <a:pt x="5760" y="678"/>
                  </a:lnTo>
                  <a:lnTo>
                    <a:pt x="5676" y="676"/>
                  </a:lnTo>
                  <a:lnTo>
                    <a:pt x="5592" y="676"/>
                  </a:lnTo>
                  <a:lnTo>
                    <a:pt x="5510" y="680"/>
                  </a:lnTo>
                  <a:lnTo>
                    <a:pt x="5430" y="686"/>
                  </a:lnTo>
                  <a:lnTo>
                    <a:pt x="5350" y="692"/>
                  </a:lnTo>
                  <a:lnTo>
                    <a:pt x="5272" y="702"/>
                  </a:lnTo>
                  <a:lnTo>
                    <a:pt x="5196" y="714"/>
                  </a:lnTo>
                  <a:lnTo>
                    <a:pt x="5120" y="728"/>
                  </a:lnTo>
                  <a:lnTo>
                    <a:pt x="5048" y="744"/>
                  </a:lnTo>
                  <a:lnTo>
                    <a:pt x="4974" y="760"/>
                  </a:lnTo>
                  <a:lnTo>
                    <a:pt x="4904" y="780"/>
                  </a:lnTo>
                  <a:lnTo>
                    <a:pt x="4832" y="800"/>
                  </a:lnTo>
                  <a:lnTo>
                    <a:pt x="4764" y="822"/>
                  </a:lnTo>
                  <a:lnTo>
                    <a:pt x="4696" y="846"/>
                  </a:lnTo>
                  <a:lnTo>
                    <a:pt x="4628" y="870"/>
                  </a:lnTo>
                  <a:lnTo>
                    <a:pt x="4562" y="896"/>
                  </a:lnTo>
                  <a:lnTo>
                    <a:pt x="4498" y="922"/>
                  </a:lnTo>
                  <a:lnTo>
                    <a:pt x="4432" y="950"/>
                  </a:lnTo>
                  <a:lnTo>
                    <a:pt x="4308" y="1008"/>
                  </a:lnTo>
                  <a:lnTo>
                    <a:pt x="4184" y="1070"/>
                  </a:lnTo>
                  <a:lnTo>
                    <a:pt x="4066" y="1132"/>
                  </a:lnTo>
                  <a:lnTo>
                    <a:pt x="3948" y="1198"/>
                  </a:lnTo>
                  <a:lnTo>
                    <a:pt x="3834" y="1262"/>
                  </a:lnTo>
                  <a:lnTo>
                    <a:pt x="3612" y="1392"/>
                  </a:lnTo>
                  <a:lnTo>
                    <a:pt x="3612" y="1392"/>
                  </a:lnTo>
                  <a:lnTo>
                    <a:pt x="3536" y="1434"/>
                  </a:lnTo>
                  <a:lnTo>
                    <a:pt x="3456" y="1472"/>
                  </a:lnTo>
                  <a:lnTo>
                    <a:pt x="3376" y="1508"/>
                  </a:lnTo>
                  <a:lnTo>
                    <a:pt x="3294" y="1540"/>
                  </a:lnTo>
                  <a:lnTo>
                    <a:pt x="3210" y="1572"/>
                  </a:lnTo>
                  <a:lnTo>
                    <a:pt x="3124" y="1602"/>
                  </a:lnTo>
                  <a:lnTo>
                    <a:pt x="2952" y="1662"/>
                  </a:lnTo>
                  <a:lnTo>
                    <a:pt x="2952" y="1662"/>
                  </a:lnTo>
                  <a:lnTo>
                    <a:pt x="2872" y="1688"/>
                  </a:lnTo>
                  <a:lnTo>
                    <a:pt x="2788" y="1712"/>
                  </a:lnTo>
                  <a:lnTo>
                    <a:pt x="2700" y="1736"/>
                  </a:lnTo>
                  <a:lnTo>
                    <a:pt x="2608" y="1758"/>
                  </a:lnTo>
                  <a:lnTo>
                    <a:pt x="2512" y="1776"/>
                  </a:lnTo>
                  <a:lnTo>
                    <a:pt x="2414" y="1792"/>
                  </a:lnTo>
                  <a:lnTo>
                    <a:pt x="2314" y="1806"/>
                  </a:lnTo>
                  <a:lnTo>
                    <a:pt x="2212" y="1816"/>
                  </a:lnTo>
                  <a:lnTo>
                    <a:pt x="2108" y="1824"/>
                  </a:lnTo>
                  <a:lnTo>
                    <a:pt x="2006" y="1828"/>
                  </a:lnTo>
                  <a:lnTo>
                    <a:pt x="1902" y="1828"/>
                  </a:lnTo>
                  <a:lnTo>
                    <a:pt x="1800" y="1824"/>
                  </a:lnTo>
                  <a:lnTo>
                    <a:pt x="1700" y="1814"/>
                  </a:lnTo>
                  <a:lnTo>
                    <a:pt x="1650" y="1808"/>
                  </a:lnTo>
                  <a:lnTo>
                    <a:pt x="1600" y="1800"/>
                  </a:lnTo>
                  <a:lnTo>
                    <a:pt x="1552" y="1792"/>
                  </a:lnTo>
                  <a:lnTo>
                    <a:pt x="1504" y="1782"/>
                  </a:lnTo>
                  <a:lnTo>
                    <a:pt x="1456" y="1770"/>
                  </a:lnTo>
                  <a:lnTo>
                    <a:pt x="1410" y="1758"/>
                  </a:lnTo>
                  <a:lnTo>
                    <a:pt x="1410" y="1758"/>
                  </a:lnTo>
                  <a:lnTo>
                    <a:pt x="1318" y="1730"/>
                  </a:lnTo>
                  <a:lnTo>
                    <a:pt x="1228" y="1700"/>
                  </a:lnTo>
                  <a:lnTo>
                    <a:pt x="1142" y="1668"/>
                  </a:lnTo>
                  <a:lnTo>
                    <a:pt x="1056" y="1632"/>
                  </a:lnTo>
                  <a:lnTo>
                    <a:pt x="972" y="1596"/>
                  </a:lnTo>
                  <a:lnTo>
                    <a:pt x="892" y="1556"/>
                  </a:lnTo>
                  <a:lnTo>
                    <a:pt x="814" y="1514"/>
                  </a:lnTo>
                  <a:lnTo>
                    <a:pt x="738" y="1470"/>
                  </a:lnTo>
                  <a:lnTo>
                    <a:pt x="738" y="1470"/>
                  </a:lnTo>
                  <a:lnTo>
                    <a:pt x="638" y="1406"/>
                  </a:lnTo>
                  <a:lnTo>
                    <a:pt x="536" y="1338"/>
                  </a:lnTo>
                  <a:lnTo>
                    <a:pt x="436" y="1264"/>
                  </a:lnTo>
                  <a:lnTo>
                    <a:pt x="386" y="1226"/>
                  </a:lnTo>
                  <a:lnTo>
                    <a:pt x="338" y="1186"/>
                  </a:lnTo>
                  <a:lnTo>
                    <a:pt x="290" y="1146"/>
                  </a:lnTo>
                  <a:lnTo>
                    <a:pt x="244" y="1104"/>
                  </a:lnTo>
                  <a:lnTo>
                    <a:pt x="200" y="1062"/>
                  </a:lnTo>
                  <a:lnTo>
                    <a:pt x="156" y="1020"/>
                  </a:lnTo>
                  <a:lnTo>
                    <a:pt x="114" y="976"/>
                  </a:lnTo>
                  <a:lnTo>
                    <a:pt x="74" y="932"/>
                  </a:lnTo>
                  <a:lnTo>
                    <a:pt x="36" y="886"/>
                  </a:lnTo>
                  <a:lnTo>
                    <a:pt x="0" y="840"/>
                  </a:lnTo>
                  <a:lnTo>
                    <a:pt x="0" y="840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354" y="678"/>
                  </a:lnTo>
                  <a:lnTo>
                    <a:pt x="354" y="678"/>
                  </a:lnTo>
                  <a:lnTo>
                    <a:pt x="396" y="728"/>
                  </a:lnTo>
                  <a:lnTo>
                    <a:pt x="440" y="776"/>
                  </a:lnTo>
                  <a:lnTo>
                    <a:pt x="486" y="824"/>
                  </a:lnTo>
                  <a:lnTo>
                    <a:pt x="532" y="870"/>
                  </a:lnTo>
                  <a:lnTo>
                    <a:pt x="582" y="916"/>
                  </a:lnTo>
                  <a:lnTo>
                    <a:pt x="632" y="960"/>
                  </a:lnTo>
                  <a:lnTo>
                    <a:pt x="684" y="1004"/>
                  </a:lnTo>
                  <a:lnTo>
                    <a:pt x="738" y="1044"/>
                  </a:lnTo>
                  <a:lnTo>
                    <a:pt x="792" y="1086"/>
                  </a:lnTo>
                  <a:lnTo>
                    <a:pt x="846" y="1126"/>
                  </a:lnTo>
                  <a:lnTo>
                    <a:pt x="902" y="1164"/>
                  </a:lnTo>
                  <a:lnTo>
                    <a:pt x="958" y="1202"/>
                  </a:lnTo>
                  <a:lnTo>
                    <a:pt x="1072" y="1274"/>
                  </a:lnTo>
                  <a:lnTo>
                    <a:pt x="1188" y="1344"/>
                  </a:lnTo>
                  <a:lnTo>
                    <a:pt x="1188" y="1344"/>
                  </a:lnTo>
                  <a:lnTo>
                    <a:pt x="1254" y="1380"/>
                  </a:lnTo>
                  <a:lnTo>
                    <a:pt x="1324" y="1414"/>
                  </a:lnTo>
                  <a:lnTo>
                    <a:pt x="1398" y="1444"/>
                  </a:lnTo>
                  <a:lnTo>
                    <a:pt x="1474" y="1472"/>
                  </a:lnTo>
                  <a:lnTo>
                    <a:pt x="1550" y="1498"/>
                  </a:lnTo>
                  <a:lnTo>
                    <a:pt x="1628" y="1522"/>
                  </a:lnTo>
                  <a:lnTo>
                    <a:pt x="1708" y="1546"/>
                  </a:lnTo>
                  <a:lnTo>
                    <a:pt x="1788" y="1566"/>
                  </a:lnTo>
                  <a:lnTo>
                    <a:pt x="1788" y="1566"/>
                  </a:lnTo>
                  <a:lnTo>
                    <a:pt x="1836" y="1578"/>
                  </a:lnTo>
                  <a:lnTo>
                    <a:pt x="1882" y="1588"/>
                  </a:lnTo>
                  <a:lnTo>
                    <a:pt x="1930" y="1596"/>
                  </a:lnTo>
                  <a:lnTo>
                    <a:pt x="1980" y="1602"/>
                  </a:lnTo>
                  <a:lnTo>
                    <a:pt x="2028" y="1608"/>
                  </a:lnTo>
                  <a:lnTo>
                    <a:pt x="2078" y="1612"/>
                  </a:lnTo>
                  <a:lnTo>
                    <a:pt x="2176" y="1618"/>
                  </a:lnTo>
                  <a:lnTo>
                    <a:pt x="2274" y="1620"/>
                  </a:lnTo>
                  <a:lnTo>
                    <a:pt x="2372" y="1616"/>
                  </a:lnTo>
                  <a:lnTo>
                    <a:pt x="2472" y="1608"/>
                  </a:lnTo>
                  <a:lnTo>
                    <a:pt x="2568" y="1598"/>
                  </a:lnTo>
                  <a:lnTo>
                    <a:pt x="2664" y="1584"/>
                  </a:lnTo>
                  <a:lnTo>
                    <a:pt x="2758" y="1568"/>
                  </a:lnTo>
                  <a:lnTo>
                    <a:pt x="2850" y="1548"/>
                  </a:lnTo>
                  <a:lnTo>
                    <a:pt x="2938" y="1526"/>
                  </a:lnTo>
                  <a:lnTo>
                    <a:pt x="3024" y="1502"/>
                  </a:lnTo>
                  <a:lnTo>
                    <a:pt x="3106" y="1476"/>
                  </a:lnTo>
                  <a:lnTo>
                    <a:pt x="3184" y="1450"/>
                  </a:lnTo>
                  <a:lnTo>
                    <a:pt x="3258" y="1422"/>
                  </a:lnTo>
                  <a:lnTo>
                    <a:pt x="3258" y="1422"/>
                  </a:lnTo>
                  <a:lnTo>
                    <a:pt x="3362" y="1380"/>
                  </a:lnTo>
                  <a:lnTo>
                    <a:pt x="3464" y="1334"/>
                  </a:lnTo>
                  <a:lnTo>
                    <a:pt x="3564" y="1286"/>
                  </a:lnTo>
                  <a:lnTo>
                    <a:pt x="3662" y="1238"/>
                  </a:lnTo>
                  <a:lnTo>
                    <a:pt x="3760" y="1186"/>
                  </a:lnTo>
                  <a:lnTo>
                    <a:pt x="3854" y="1134"/>
                  </a:lnTo>
                  <a:lnTo>
                    <a:pt x="3948" y="1080"/>
                  </a:lnTo>
                  <a:lnTo>
                    <a:pt x="4040" y="1026"/>
                  </a:lnTo>
                  <a:lnTo>
                    <a:pt x="4130" y="970"/>
                  </a:lnTo>
                  <a:lnTo>
                    <a:pt x="4220" y="912"/>
                  </a:lnTo>
                  <a:lnTo>
                    <a:pt x="4398" y="794"/>
                  </a:lnTo>
                  <a:lnTo>
                    <a:pt x="4572" y="674"/>
                  </a:lnTo>
                  <a:lnTo>
                    <a:pt x="4746" y="552"/>
                  </a:lnTo>
                  <a:lnTo>
                    <a:pt x="4746" y="552"/>
                  </a:lnTo>
                  <a:lnTo>
                    <a:pt x="4858" y="472"/>
                  </a:lnTo>
                  <a:lnTo>
                    <a:pt x="4974" y="392"/>
                  </a:lnTo>
                  <a:lnTo>
                    <a:pt x="5094" y="312"/>
                  </a:lnTo>
                  <a:lnTo>
                    <a:pt x="5154" y="274"/>
                  </a:lnTo>
                  <a:lnTo>
                    <a:pt x="5216" y="236"/>
                  </a:lnTo>
                  <a:lnTo>
                    <a:pt x="5280" y="200"/>
                  </a:lnTo>
                  <a:lnTo>
                    <a:pt x="5344" y="164"/>
                  </a:lnTo>
                  <a:lnTo>
                    <a:pt x="5410" y="132"/>
                  </a:lnTo>
                  <a:lnTo>
                    <a:pt x="5478" y="100"/>
                  </a:lnTo>
                  <a:lnTo>
                    <a:pt x="5546" y="70"/>
                  </a:lnTo>
                  <a:lnTo>
                    <a:pt x="5616" y="44"/>
                  </a:lnTo>
                  <a:lnTo>
                    <a:pt x="5688" y="20"/>
                  </a:lnTo>
                  <a:lnTo>
                    <a:pt x="5760" y="0"/>
                  </a:lnTo>
                  <a:lnTo>
                    <a:pt x="5760" y="0"/>
                  </a:lnTo>
                  <a:lnTo>
                    <a:pt x="5760" y="678"/>
                  </a:lnTo>
                  <a:lnTo>
                    <a:pt x="5760" y="678"/>
                  </a:lnTo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1">
                    <a:lumMod val="50000"/>
                    <a:lumOff val="50000"/>
                    <a:alpha val="16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0" y="3429000"/>
              <a:ext cx="9144000" cy="2724150"/>
            </a:xfrm>
            <a:custGeom>
              <a:avLst/>
              <a:gdLst/>
              <a:cxnLst>
                <a:cxn ang="0">
                  <a:pos x="38" y="67"/>
                </a:cxn>
                <a:cxn ang="0">
                  <a:pos x="174" y="296"/>
                </a:cxn>
                <a:cxn ang="0">
                  <a:pos x="358" y="553"/>
                </a:cxn>
                <a:cxn ang="0">
                  <a:pos x="610" y="839"/>
                </a:cxn>
                <a:cxn ang="0">
                  <a:pos x="843" y="1048"/>
                </a:cxn>
                <a:cxn ang="0">
                  <a:pos x="1020" y="1177"/>
                </a:cxn>
                <a:cxn ang="0">
                  <a:pos x="1213" y="1294"/>
                </a:cxn>
                <a:cxn ang="0">
                  <a:pos x="1425" y="1392"/>
                </a:cxn>
                <a:cxn ang="0">
                  <a:pos x="1653" y="1468"/>
                </a:cxn>
                <a:cxn ang="0">
                  <a:pos x="1899" y="1516"/>
                </a:cxn>
                <a:cxn ang="0">
                  <a:pos x="2161" y="1535"/>
                </a:cxn>
                <a:cxn ang="0">
                  <a:pos x="2375" y="1525"/>
                </a:cxn>
                <a:cxn ang="0">
                  <a:pos x="2649" y="1478"/>
                </a:cxn>
                <a:cxn ang="0">
                  <a:pos x="2909" y="1404"/>
                </a:cxn>
                <a:cxn ang="0">
                  <a:pos x="3159" y="1303"/>
                </a:cxn>
                <a:cxn ang="0">
                  <a:pos x="3399" y="1184"/>
                </a:cxn>
                <a:cxn ang="0">
                  <a:pos x="3799" y="941"/>
                </a:cxn>
                <a:cxn ang="0">
                  <a:pos x="4436" y="508"/>
                </a:cxn>
                <a:cxn ang="0">
                  <a:pos x="4793" y="295"/>
                </a:cxn>
                <a:cxn ang="0">
                  <a:pos x="4995" y="198"/>
                </a:cxn>
                <a:cxn ang="0">
                  <a:pos x="5196" y="129"/>
                </a:cxn>
                <a:cxn ang="0">
                  <a:pos x="5400" y="91"/>
                </a:cxn>
                <a:cxn ang="0">
                  <a:pos x="5605" y="90"/>
                </a:cxn>
                <a:cxn ang="0">
                  <a:pos x="5757" y="896"/>
                </a:cxn>
                <a:cxn ang="0">
                  <a:pos x="5681" y="849"/>
                </a:cxn>
                <a:cxn ang="0">
                  <a:pos x="5546" y="794"/>
                </a:cxn>
                <a:cxn ang="0">
                  <a:pos x="5343" y="743"/>
                </a:cxn>
                <a:cxn ang="0">
                  <a:pos x="5071" y="722"/>
                </a:cxn>
                <a:cxn ang="0">
                  <a:pos x="4726" y="753"/>
                </a:cxn>
                <a:cxn ang="0">
                  <a:pos x="4421" y="824"/>
                </a:cxn>
                <a:cxn ang="0">
                  <a:pos x="4195" y="898"/>
                </a:cxn>
                <a:cxn ang="0">
                  <a:pos x="3950" y="999"/>
                </a:cxn>
                <a:cxn ang="0">
                  <a:pos x="3687" y="1128"/>
                </a:cxn>
                <a:cxn ang="0">
                  <a:pos x="3435" y="1270"/>
                </a:cxn>
                <a:cxn ang="0">
                  <a:pos x="2978" y="1487"/>
                </a:cxn>
                <a:cxn ang="0">
                  <a:pos x="2692" y="1590"/>
                </a:cxn>
                <a:cxn ang="0">
                  <a:pos x="2465" y="1652"/>
                </a:cxn>
                <a:cxn ang="0">
                  <a:pos x="2239" y="1694"/>
                </a:cxn>
                <a:cxn ang="0">
                  <a:pos x="2011" y="1714"/>
                </a:cxn>
                <a:cxn ang="0">
                  <a:pos x="1787" y="1713"/>
                </a:cxn>
                <a:cxn ang="0">
                  <a:pos x="1563" y="1687"/>
                </a:cxn>
                <a:cxn ang="0">
                  <a:pos x="1341" y="1633"/>
                </a:cxn>
                <a:cxn ang="0">
                  <a:pos x="1120" y="1554"/>
                </a:cxn>
                <a:cxn ang="0">
                  <a:pos x="901" y="1447"/>
                </a:cxn>
                <a:cxn ang="0">
                  <a:pos x="684" y="1309"/>
                </a:cxn>
                <a:cxn ang="0">
                  <a:pos x="471" y="1141"/>
                </a:cxn>
                <a:cxn ang="0">
                  <a:pos x="260" y="937"/>
                </a:cxn>
                <a:cxn ang="0">
                  <a:pos x="52" y="701"/>
                </a:cxn>
              </a:cxnLst>
              <a:rect l="0" t="0" r="r" b="b"/>
              <a:pathLst>
                <a:path w="5760" h="1716">
                  <a:moveTo>
                    <a:pt x="5" y="0"/>
                  </a:moveTo>
                  <a:lnTo>
                    <a:pt x="5" y="0"/>
                  </a:lnTo>
                  <a:lnTo>
                    <a:pt x="14" y="17"/>
                  </a:lnTo>
                  <a:lnTo>
                    <a:pt x="38" y="67"/>
                  </a:lnTo>
                  <a:lnTo>
                    <a:pt x="79" y="141"/>
                  </a:lnTo>
                  <a:lnTo>
                    <a:pt x="107" y="188"/>
                  </a:lnTo>
                  <a:lnTo>
                    <a:pt x="138" y="239"/>
                  </a:lnTo>
                  <a:lnTo>
                    <a:pt x="174" y="296"/>
                  </a:lnTo>
                  <a:lnTo>
                    <a:pt x="214" y="357"/>
                  </a:lnTo>
                  <a:lnTo>
                    <a:pt x="257" y="419"/>
                  </a:lnTo>
                  <a:lnTo>
                    <a:pt x="305" y="486"/>
                  </a:lnTo>
                  <a:lnTo>
                    <a:pt x="358" y="553"/>
                  </a:lnTo>
                  <a:lnTo>
                    <a:pt x="414" y="624"/>
                  </a:lnTo>
                  <a:lnTo>
                    <a:pt x="476" y="694"/>
                  </a:lnTo>
                  <a:lnTo>
                    <a:pt x="539" y="767"/>
                  </a:lnTo>
                  <a:lnTo>
                    <a:pt x="610" y="839"/>
                  </a:lnTo>
                  <a:lnTo>
                    <a:pt x="683" y="910"/>
                  </a:lnTo>
                  <a:lnTo>
                    <a:pt x="760" y="979"/>
                  </a:lnTo>
                  <a:lnTo>
                    <a:pt x="801" y="1013"/>
                  </a:lnTo>
                  <a:lnTo>
                    <a:pt x="843" y="1048"/>
                  </a:lnTo>
                  <a:lnTo>
                    <a:pt x="886" y="1082"/>
                  </a:lnTo>
                  <a:lnTo>
                    <a:pt x="929" y="1115"/>
                  </a:lnTo>
                  <a:lnTo>
                    <a:pt x="974" y="1146"/>
                  </a:lnTo>
                  <a:lnTo>
                    <a:pt x="1020" y="1177"/>
                  </a:lnTo>
                  <a:lnTo>
                    <a:pt x="1067" y="1208"/>
                  </a:lnTo>
                  <a:lnTo>
                    <a:pt x="1115" y="1237"/>
                  </a:lnTo>
                  <a:lnTo>
                    <a:pt x="1163" y="1266"/>
                  </a:lnTo>
                  <a:lnTo>
                    <a:pt x="1213" y="1294"/>
                  </a:lnTo>
                  <a:lnTo>
                    <a:pt x="1265" y="1320"/>
                  </a:lnTo>
                  <a:lnTo>
                    <a:pt x="1317" y="1346"/>
                  </a:lnTo>
                  <a:lnTo>
                    <a:pt x="1370" y="1370"/>
                  </a:lnTo>
                  <a:lnTo>
                    <a:pt x="1425" y="1392"/>
                  </a:lnTo>
                  <a:lnTo>
                    <a:pt x="1481" y="1413"/>
                  </a:lnTo>
                  <a:lnTo>
                    <a:pt x="1537" y="1433"/>
                  </a:lnTo>
                  <a:lnTo>
                    <a:pt x="1594" y="1451"/>
                  </a:lnTo>
                  <a:lnTo>
                    <a:pt x="1653" y="1468"/>
                  </a:lnTo>
                  <a:lnTo>
                    <a:pt x="1713" y="1483"/>
                  </a:lnTo>
                  <a:lnTo>
                    <a:pt x="1774" y="1495"/>
                  </a:lnTo>
                  <a:lnTo>
                    <a:pt x="1836" y="1508"/>
                  </a:lnTo>
                  <a:lnTo>
                    <a:pt x="1899" y="1516"/>
                  </a:lnTo>
                  <a:lnTo>
                    <a:pt x="1963" y="1525"/>
                  </a:lnTo>
                  <a:lnTo>
                    <a:pt x="2029" y="1530"/>
                  </a:lnTo>
                  <a:lnTo>
                    <a:pt x="2094" y="1533"/>
                  </a:lnTo>
                  <a:lnTo>
                    <a:pt x="2161" y="1535"/>
                  </a:lnTo>
                  <a:lnTo>
                    <a:pt x="2161" y="1535"/>
                  </a:lnTo>
                  <a:lnTo>
                    <a:pt x="2234" y="1533"/>
                  </a:lnTo>
                  <a:lnTo>
                    <a:pt x="2304" y="1530"/>
                  </a:lnTo>
                  <a:lnTo>
                    <a:pt x="2375" y="1525"/>
                  </a:lnTo>
                  <a:lnTo>
                    <a:pt x="2446" y="1516"/>
                  </a:lnTo>
                  <a:lnTo>
                    <a:pt x="2513" y="1506"/>
                  </a:lnTo>
                  <a:lnTo>
                    <a:pt x="2582" y="1494"/>
                  </a:lnTo>
                  <a:lnTo>
                    <a:pt x="2649" y="1478"/>
                  </a:lnTo>
                  <a:lnTo>
                    <a:pt x="2715" y="1463"/>
                  </a:lnTo>
                  <a:lnTo>
                    <a:pt x="2780" y="1446"/>
                  </a:ln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lnTo>
                    <a:pt x="3280" y="1246"/>
                  </a:lnTo>
                  <a:lnTo>
                    <a:pt x="3340" y="1215"/>
                  </a:lnTo>
                  <a:lnTo>
                    <a:pt x="3399" y="1184"/>
                  </a:lnTo>
                  <a:lnTo>
                    <a:pt x="3457" y="1151"/>
                  </a:lnTo>
                  <a:lnTo>
                    <a:pt x="3573" y="1084"/>
                  </a:ln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lnTo>
                    <a:pt x="4793" y="295"/>
                  </a:lnTo>
                  <a:lnTo>
                    <a:pt x="4845" y="269"/>
                  </a:lnTo>
                  <a:lnTo>
                    <a:pt x="4895" y="243"/>
                  </a:lnTo>
                  <a:lnTo>
                    <a:pt x="4945" y="221"/>
                  </a:lnTo>
                  <a:lnTo>
                    <a:pt x="4995" y="198"/>
                  </a:lnTo>
                  <a:lnTo>
                    <a:pt x="5046" y="179"/>
                  </a:lnTo>
                  <a:lnTo>
                    <a:pt x="5096" y="160"/>
                  </a:lnTo>
                  <a:lnTo>
                    <a:pt x="5146" y="143"/>
                  </a:lnTo>
                  <a:lnTo>
                    <a:pt x="5196" y="129"/>
                  </a:ln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lnTo>
                    <a:pt x="5400" y="91"/>
                  </a:lnTo>
                  <a:lnTo>
                    <a:pt x="5450" y="88"/>
                  </a:lnTo>
                  <a:lnTo>
                    <a:pt x="5501" y="86"/>
                  </a:lnTo>
                  <a:lnTo>
                    <a:pt x="5553" y="86"/>
                  </a:lnTo>
                  <a:lnTo>
                    <a:pt x="5605" y="90"/>
                  </a:lnTo>
                  <a:lnTo>
                    <a:pt x="5657" y="96"/>
                  </a:lnTo>
                  <a:lnTo>
                    <a:pt x="5708" y="105"/>
                  </a:lnTo>
                  <a:lnTo>
                    <a:pt x="5760" y="117"/>
                  </a:lnTo>
                  <a:lnTo>
                    <a:pt x="5757" y="896"/>
                  </a:lnTo>
                  <a:lnTo>
                    <a:pt x="5757" y="896"/>
                  </a:lnTo>
                  <a:lnTo>
                    <a:pt x="5748" y="889"/>
                  </a:lnTo>
                  <a:lnTo>
                    <a:pt x="5722" y="874"/>
                  </a:lnTo>
                  <a:lnTo>
                    <a:pt x="5681" y="849"/>
                  </a:lnTo>
                  <a:lnTo>
                    <a:pt x="5653" y="837"/>
                  </a:lnTo>
                  <a:lnTo>
                    <a:pt x="5622" y="822"/>
                  </a:lnTo>
                  <a:lnTo>
                    <a:pt x="5586" y="808"/>
                  </a:lnTo>
                  <a:lnTo>
                    <a:pt x="5546" y="794"/>
                  </a:lnTo>
                  <a:lnTo>
                    <a:pt x="5503" y="780"/>
                  </a:lnTo>
                  <a:lnTo>
                    <a:pt x="5453" y="767"/>
                  </a:ln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lnTo>
                    <a:pt x="5215" y="727"/>
                  </a:lnTo>
                  <a:lnTo>
                    <a:pt x="5145" y="724"/>
                  </a:lnTo>
                  <a:lnTo>
                    <a:pt x="5071" y="722"/>
                  </a:lnTo>
                  <a:lnTo>
                    <a:pt x="4991" y="724"/>
                  </a:lnTo>
                  <a:lnTo>
                    <a:pt x="4907" y="729"/>
                  </a:lnTo>
                  <a:lnTo>
                    <a:pt x="4819" y="739"/>
                  </a:lnTo>
                  <a:lnTo>
                    <a:pt x="4726" y="753"/>
                  </a:lnTo>
                  <a:lnTo>
                    <a:pt x="4629" y="770"/>
                  </a:lnTo>
                  <a:lnTo>
                    <a:pt x="4528" y="794"/>
                  </a:lnTo>
                  <a:lnTo>
                    <a:pt x="4474" y="808"/>
                  </a:lnTo>
                  <a:lnTo>
                    <a:pt x="4421" y="824"/>
                  </a:lnTo>
                  <a:lnTo>
                    <a:pt x="4366" y="839"/>
                  </a:lnTo>
                  <a:lnTo>
                    <a:pt x="4311" y="858"/>
                  </a:lnTo>
                  <a:lnTo>
                    <a:pt x="4254" y="877"/>
                  </a:lnTo>
                  <a:lnTo>
                    <a:pt x="4195" y="898"/>
                  </a:lnTo>
                  <a:lnTo>
                    <a:pt x="4135" y="920"/>
                  </a:lnTo>
                  <a:lnTo>
                    <a:pt x="4074" y="946"/>
                  </a:ln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lnTo>
                    <a:pt x="3821" y="1061"/>
                  </a:lnTo>
                  <a:lnTo>
                    <a:pt x="3754" y="1094"/>
                  </a:lnTo>
                  <a:lnTo>
                    <a:pt x="3687" y="1128"/>
                  </a:lnTo>
                  <a:lnTo>
                    <a:pt x="3618" y="1166"/>
                  </a:lnTo>
                  <a:lnTo>
                    <a:pt x="3549" y="1206"/>
                  </a:ln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lnTo>
                    <a:pt x="3206" y="1385"/>
                  </a:ln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lnTo>
                    <a:pt x="2808" y="1552"/>
                  </a:lnTo>
                  <a:lnTo>
                    <a:pt x="2751" y="1571"/>
                  </a:lnTo>
                  <a:lnTo>
                    <a:pt x="2692" y="1590"/>
                  </a:lnTo>
                  <a:lnTo>
                    <a:pt x="2635" y="1607"/>
                  </a:lnTo>
                  <a:lnTo>
                    <a:pt x="2578" y="1623"/>
                  </a:lnTo>
                  <a:lnTo>
                    <a:pt x="2522" y="1638"/>
                  </a:lnTo>
                  <a:lnTo>
                    <a:pt x="2465" y="1652"/>
                  </a:ln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lnTo>
                    <a:pt x="2125" y="1707"/>
                  </a:lnTo>
                  <a:lnTo>
                    <a:pt x="2068" y="1711"/>
                  </a:lnTo>
                  <a:lnTo>
                    <a:pt x="2011" y="1714"/>
                  </a:lnTo>
                  <a:lnTo>
                    <a:pt x="1956" y="1716"/>
                  </a:ln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lnTo>
                    <a:pt x="1675" y="1702"/>
                  </a:lnTo>
                  <a:lnTo>
                    <a:pt x="1618" y="1695"/>
                  </a:lnTo>
                  <a:lnTo>
                    <a:pt x="1563" y="1687"/>
                  </a:lnTo>
                  <a:lnTo>
                    <a:pt x="1506" y="1675"/>
                  </a:lnTo>
                  <a:lnTo>
                    <a:pt x="1451" y="1663"/>
                  </a:lnTo>
                  <a:lnTo>
                    <a:pt x="1396" y="1649"/>
                  </a:lnTo>
                  <a:lnTo>
                    <a:pt x="1341" y="1633"/>
                  </a:lnTo>
                  <a:lnTo>
                    <a:pt x="1286" y="1616"/>
                  </a:lnTo>
                  <a:lnTo>
                    <a:pt x="1231" y="1597"/>
                  </a:lnTo>
                  <a:lnTo>
                    <a:pt x="1175" y="1576"/>
                  </a:lnTo>
                  <a:lnTo>
                    <a:pt x="1120" y="1554"/>
                  </a:lnTo>
                  <a:lnTo>
                    <a:pt x="1065" y="1530"/>
                  </a:lnTo>
                  <a:lnTo>
                    <a:pt x="1010" y="1504"/>
                  </a:ln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lnTo>
                    <a:pt x="793" y="1382"/>
                  </a:lnTo>
                  <a:lnTo>
                    <a:pt x="739" y="1347"/>
                  </a:lnTo>
                  <a:lnTo>
                    <a:pt x="684" y="1309"/>
                  </a:lnTo>
                  <a:lnTo>
                    <a:pt x="631" y="1270"/>
                  </a:lnTo>
                  <a:lnTo>
                    <a:pt x="577" y="1228"/>
                  </a:lnTo>
                  <a:lnTo>
                    <a:pt x="524" y="1185"/>
                  </a:ln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lnTo>
                    <a:pt x="312" y="992"/>
                  </a:lnTo>
                  <a:lnTo>
                    <a:pt x="260" y="937"/>
                  </a:lnTo>
                  <a:lnTo>
                    <a:pt x="209" y="882"/>
                  </a:lnTo>
                  <a:lnTo>
                    <a:pt x="155" y="824"/>
                  </a:lnTo>
                  <a:lnTo>
                    <a:pt x="103" y="763"/>
                  </a:lnTo>
                  <a:lnTo>
                    <a:pt x="52" y="701"/>
                  </a:lnTo>
                  <a:lnTo>
                    <a:pt x="0" y="637"/>
                  </a:lnTo>
                  <a:lnTo>
                    <a:pt x="5" y="0"/>
                  </a:lnTo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  <a:alpha val="35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714733" y="785813"/>
            <a:ext cx="7867666" cy="990584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F6B047B-98ED-4F67-BF8A-D77E629826D6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21" name=""/>
          <p:cNvSpPr>
            <a:spLocks noGrp="1"/>
          </p:cNvSpPr>
          <p:nvPr>
            <p:ph type="body" sz="quarter" idx="15"/>
          </p:nvPr>
        </p:nvSpPr>
        <p:spPr>
          <a:xfrm>
            <a:off x="3721101" y="1933575"/>
            <a:ext cx="7848599" cy="4010024"/>
          </a:xfrm>
        </p:spPr>
        <p:txBody>
          <a:bodyPr/>
          <a:lstStyle>
            <a:lvl1pPr>
              <a:lnSpc>
                <a:spcPct val="170000"/>
              </a:lnSpc>
              <a:defRPr/>
            </a:lvl1pPr>
            <a:lvl2pPr>
              <a:defRPr/>
            </a:lvl2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989980" y="2677920"/>
            <a:ext cx="6879772" cy="1523978"/>
            <a:chOff x="-42" y="0"/>
            <a:chExt cx="9172818" cy="1142984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9144000" cy="1142984"/>
            </a:xfrm>
            <a:custGeom>
              <a:avLst/>
              <a:gdLst/>
              <a:cxnLst>
                <a:cxn ang="0">
                  <a:pos x="38" y="67"/>
                </a:cxn>
                <a:cxn ang="0">
                  <a:pos x="174" y="296"/>
                </a:cxn>
                <a:cxn ang="0">
                  <a:pos x="358" y="553"/>
                </a:cxn>
                <a:cxn ang="0">
                  <a:pos x="610" y="839"/>
                </a:cxn>
                <a:cxn ang="0">
                  <a:pos x="843" y="1048"/>
                </a:cxn>
                <a:cxn ang="0">
                  <a:pos x="1020" y="1177"/>
                </a:cxn>
                <a:cxn ang="0">
                  <a:pos x="1213" y="1294"/>
                </a:cxn>
                <a:cxn ang="0">
                  <a:pos x="1425" y="1392"/>
                </a:cxn>
                <a:cxn ang="0">
                  <a:pos x="1653" y="1468"/>
                </a:cxn>
                <a:cxn ang="0">
                  <a:pos x="1899" y="1516"/>
                </a:cxn>
                <a:cxn ang="0">
                  <a:pos x="2161" y="1535"/>
                </a:cxn>
                <a:cxn ang="0">
                  <a:pos x="2375" y="1525"/>
                </a:cxn>
                <a:cxn ang="0">
                  <a:pos x="2649" y="1478"/>
                </a:cxn>
                <a:cxn ang="0">
                  <a:pos x="2909" y="1404"/>
                </a:cxn>
                <a:cxn ang="0">
                  <a:pos x="3159" y="1303"/>
                </a:cxn>
                <a:cxn ang="0">
                  <a:pos x="3399" y="1184"/>
                </a:cxn>
                <a:cxn ang="0">
                  <a:pos x="3799" y="941"/>
                </a:cxn>
                <a:cxn ang="0">
                  <a:pos x="4436" y="508"/>
                </a:cxn>
                <a:cxn ang="0">
                  <a:pos x="4793" y="295"/>
                </a:cxn>
                <a:cxn ang="0">
                  <a:pos x="4995" y="198"/>
                </a:cxn>
                <a:cxn ang="0">
                  <a:pos x="5196" y="129"/>
                </a:cxn>
                <a:cxn ang="0">
                  <a:pos x="5400" y="91"/>
                </a:cxn>
                <a:cxn ang="0">
                  <a:pos x="5605" y="90"/>
                </a:cxn>
                <a:cxn ang="0">
                  <a:pos x="5757" y="896"/>
                </a:cxn>
                <a:cxn ang="0">
                  <a:pos x="5681" y="849"/>
                </a:cxn>
                <a:cxn ang="0">
                  <a:pos x="5546" y="794"/>
                </a:cxn>
                <a:cxn ang="0">
                  <a:pos x="5343" y="743"/>
                </a:cxn>
                <a:cxn ang="0">
                  <a:pos x="5071" y="722"/>
                </a:cxn>
                <a:cxn ang="0">
                  <a:pos x="4726" y="753"/>
                </a:cxn>
                <a:cxn ang="0">
                  <a:pos x="4421" y="824"/>
                </a:cxn>
                <a:cxn ang="0">
                  <a:pos x="4195" y="898"/>
                </a:cxn>
                <a:cxn ang="0">
                  <a:pos x="3950" y="999"/>
                </a:cxn>
                <a:cxn ang="0">
                  <a:pos x="3687" y="1128"/>
                </a:cxn>
                <a:cxn ang="0">
                  <a:pos x="3435" y="1270"/>
                </a:cxn>
                <a:cxn ang="0">
                  <a:pos x="2978" y="1487"/>
                </a:cxn>
                <a:cxn ang="0">
                  <a:pos x="2692" y="1590"/>
                </a:cxn>
                <a:cxn ang="0">
                  <a:pos x="2465" y="1652"/>
                </a:cxn>
                <a:cxn ang="0">
                  <a:pos x="2239" y="1694"/>
                </a:cxn>
                <a:cxn ang="0">
                  <a:pos x="2011" y="1714"/>
                </a:cxn>
                <a:cxn ang="0">
                  <a:pos x="1787" y="1713"/>
                </a:cxn>
                <a:cxn ang="0">
                  <a:pos x="1563" y="1687"/>
                </a:cxn>
                <a:cxn ang="0">
                  <a:pos x="1341" y="1633"/>
                </a:cxn>
                <a:cxn ang="0">
                  <a:pos x="1120" y="1554"/>
                </a:cxn>
                <a:cxn ang="0">
                  <a:pos x="901" y="1447"/>
                </a:cxn>
                <a:cxn ang="0">
                  <a:pos x="684" y="1309"/>
                </a:cxn>
                <a:cxn ang="0">
                  <a:pos x="471" y="1141"/>
                </a:cxn>
                <a:cxn ang="0">
                  <a:pos x="260" y="937"/>
                </a:cxn>
                <a:cxn ang="0">
                  <a:pos x="52" y="701"/>
                </a:cxn>
              </a:cxnLst>
              <a:rect l="0" t="0" r="r" b="b"/>
              <a:pathLst>
                <a:path w="5760" h="1716">
                  <a:moveTo>
                    <a:pt x="5" y="0"/>
                  </a:moveTo>
                  <a:lnTo>
                    <a:pt x="5" y="0"/>
                  </a:lnTo>
                  <a:lnTo>
                    <a:pt x="14" y="17"/>
                  </a:lnTo>
                  <a:lnTo>
                    <a:pt x="38" y="67"/>
                  </a:lnTo>
                  <a:lnTo>
                    <a:pt x="79" y="141"/>
                  </a:lnTo>
                  <a:lnTo>
                    <a:pt x="107" y="188"/>
                  </a:lnTo>
                  <a:lnTo>
                    <a:pt x="138" y="239"/>
                  </a:lnTo>
                  <a:lnTo>
                    <a:pt x="174" y="296"/>
                  </a:lnTo>
                  <a:lnTo>
                    <a:pt x="214" y="357"/>
                  </a:lnTo>
                  <a:lnTo>
                    <a:pt x="257" y="419"/>
                  </a:lnTo>
                  <a:lnTo>
                    <a:pt x="305" y="486"/>
                  </a:lnTo>
                  <a:lnTo>
                    <a:pt x="358" y="553"/>
                  </a:lnTo>
                  <a:lnTo>
                    <a:pt x="414" y="624"/>
                  </a:lnTo>
                  <a:lnTo>
                    <a:pt x="476" y="694"/>
                  </a:lnTo>
                  <a:lnTo>
                    <a:pt x="539" y="767"/>
                  </a:lnTo>
                  <a:lnTo>
                    <a:pt x="610" y="839"/>
                  </a:lnTo>
                  <a:lnTo>
                    <a:pt x="683" y="910"/>
                  </a:lnTo>
                  <a:lnTo>
                    <a:pt x="760" y="979"/>
                  </a:lnTo>
                  <a:lnTo>
                    <a:pt x="801" y="1013"/>
                  </a:lnTo>
                  <a:lnTo>
                    <a:pt x="843" y="1048"/>
                  </a:lnTo>
                  <a:lnTo>
                    <a:pt x="886" y="1082"/>
                  </a:lnTo>
                  <a:lnTo>
                    <a:pt x="929" y="1115"/>
                  </a:lnTo>
                  <a:lnTo>
                    <a:pt x="974" y="1146"/>
                  </a:lnTo>
                  <a:lnTo>
                    <a:pt x="1020" y="1177"/>
                  </a:lnTo>
                  <a:lnTo>
                    <a:pt x="1067" y="1208"/>
                  </a:lnTo>
                  <a:lnTo>
                    <a:pt x="1115" y="1237"/>
                  </a:lnTo>
                  <a:lnTo>
                    <a:pt x="1163" y="1266"/>
                  </a:lnTo>
                  <a:lnTo>
                    <a:pt x="1213" y="1294"/>
                  </a:lnTo>
                  <a:lnTo>
                    <a:pt x="1265" y="1320"/>
                  </a:lnTo>
                  <a:lnTo>
                    <a:pt x="1317" y="1346"/>
                  </a:lnTo>
                  <a:lnTo>
                    <a:pt x="1370" y="1370"/>
                  </a:lnTo>
                  <a:lnTo>
                    <a:pt x="1425" y="1392"/>
                  </a:lnTo>
                  <a:lnTo>
                    <a:pt x="1481" y="1413"/>
                  </a:lnTo>
                  <a:lnTo>
                    <a:pt x="1537" y="1433"/>
                  </a:lnTo>
                  <a:lnTo>
                    <a:pt x="1594" y="1451"/>
                  </a:lnTo>
                  <a:lnTo>
                    <a:pt x="1653" y="1468"/>
                  </a:lnTo>
                  <a:lnTo>
                    <a:pt x="1713" y="1483"/>
                  </a:lnTo>
                  <a:lnTo>
                    <a:pt x="1774" y="1495"/>
                  </a:lnTo>
                  <a:lnTo>
                    <a:pt x="1836" y="1508"/>
                  </a:lnTo>
                  <a:lnTo>
                    <a:pt x="1899" y="1516"/>
                  </a:lnTo>
                  <a:lnTo>
                    <a:pt x="1963" y="1525"/>
                  </a:lnTo>
                  <a:lnTo>
                    <a:pt x="2029" y="1530"/>
                  </a:lnTo>
                  <a:lnTo>
                    <a:pt x="2094" y="1533"/>
                  </a:lnTo>
                  <a:lnTo>
                    <a:pt x="2161" y="1535"/>
                  </a:lnTo>
                  <a:lnTo>
                    <a:pt x="2161" y="1535"/>
                  </a:lnTo>
                  <a:lnTo>
                    <a:pt x="2234" y="1533"/>
                  </a:lnTo>
                  <a:lnTo>
                    <a:pt x="2304" y="1530"/>
                  </a:lnTo>
                  <a:lnTo>
                    <a:pt x="2375" y="1525"/>
                  </a:lnTo>
                  <a:lnTo>
                    <a:pt x="2446" y="1516"/>
                  </a:lnTo>
                  <a:lnTo>
                    <a:pt x="2513" y="1506"/>
                  </a:lnTo>
                  <a:lnTo>
                    <a:pt x="2582" y="1494"/>
                  </a:lnTo>
                  <a:lnTo>
                    <a:pt x="2649" y="1478"/>
                  </a:lnTo>
                  <a:lnTo>
                    <a:pt x="2715" y="1463"/>
                  </a:lnTo>
                  <a:lnTo>
                    <a:pt x="2780" y="1446"/>
                  </a:ln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lnTo>
                    <a:pt x="3280" y="1246"/>
                  </a:lnTo>
                  <a:lnTo>
                    <a:pt x="3340" y="1215"/>
                  </a:lnTo>
                  <a:lnTo>
                    <a:pt x="3399" y="1184"/>
                  </a:lnTo>
                  <a:lnTo>
                    <a:pt x="3457" y="1151"/>
                  </a:lnTo>
                  <a:lnTo>
                    <a:pt x="3573" y="1084"/>
                  </a:ln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lnTo>
                    <a:pt x="4793" y="295"/>
                  </a:lnTo>
                  <a:lnTo>
                    <a:pt x="4845" y="269"/>
                  </a:lnTo>
                  <a:lnTo>
                    <a:pt x="4895" y="243"/>
                  </a:lnTo>
                  <a:lnTo>
                    <a:pt x="4945" y="221"/>
                  </a:lnTo>
                  <a:lnTo>
                    <a:pt x="4995" y="198"/>
                  </a:lnTo>
                  <a:lnTo>
                    <a:pt x="5046" y="179"/>
                  </a:lnTo>
                  <a:lnTo>
                    <a:pt x="5096" y="160"/>
                  </a:lnTo>
                  <a:lnTo>
                    <a:pt x="5146" y="143"/>
                  </a:lnTo>
                  <a:lnTo>
                    <a:pt x="5196" y="129"/>
                  </a:ln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lnTo>
                    <a:pt x="5400" y="91"/>
                  </a:lnTo>
                  <a:lnTo>
                    <a:pt x="5450" y="88"/>
                  </a:lnTo>
                  <a:lnTo>
                    <a:pt x="5501" y="86"/>
                  </a:lnTo>
                  <a:lnTo>
                    <a:pt x="5553" y="86"/>
                  </a:lnTo>
                  <a:lnTo>
                    <a:pt x="5605" y="90"/>
                  </a:lnTo>
                  <a:lnTo>
                    <a:pt x="5657" y="96"/>
                  </a:lnTo>
                  <a:lnTo>
                    <a:pt x="5708" y="105"/>
                  </a:lnTo>
                  <a:lnTo>
                    <a:pt x="5760" y="117"/>
                  </a:lnTo>
                  <a:lnTo>
                    <a:pt x="5757" y="896"/>
                  </a:lnTo>
                  <a:lnTo>
                    <a:pt x="5757" y="896"/>
                  </a:lnTo>
                  <a:lnTo>
                    <a:pt x="5748" y="889"/>
                  </a:lnTo>
                  <a:lnTo>
                    <a:pt x="5722" y="874"/>
                  </a:lnTo>
                  <a:lnTo>
                    <a:pt x="5681" y="849"/>
                  </a:lnTo>
                  <a:lnTo>
                    <a:pt x="5653" y="837"/>
                  </a:lnTo>
                  <a:lnTo>
                    <a:pt x="5622" y="822"/>
                  </a:lnTo>
                  <a:lnTo>
                    <a:pt x="5586" y="808"/>
                  </a:lnTo>
                  <a:lnTo>
                    <a:pt x="5546" y="794"/>
                  </a:lnTo>
                  <a:lnTo>
                    <a:pt x="5503" y="780"/>
                  </a:lnTo>
                  <a:lnTo>
                    <a:pt x="5453" y="767"/>
                  </a:ln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lnTo>
                    <a:pt x="5215" y="727"/>
                  </a:lnTo>
                  <a:lnTo>
                    <a:pt x="5145" y="724"/>
                  </a:lnTo>
                  <a:lnTo>
                    <a:pt x="5071" y="722"/>
                  </a:lnTo>
                  <a:lnTo>
                    <a:pt x="4991" y="724"/>
                  </a:lnTo>
                  <a:lnTo>
                    <a:pt x="4907" y="729"/>
                  </a:lnTo>
                  <a:lnTo>
                    <a:pt x="4819" y="739"/>
                  </a:lnTo>
                  <a:lnTo>
                    <a:pt x="4726" y="753"/>
                  </a:lnTo>
                  <a:lnTo>
                    <a:pt x="4629" y="770"/>
                  </a:lnTo>
                  <a:lnTo>
                    <a:pt x="4528" y="794"/>
                  </a:lnTo>
                  <a:lnTo>
                    <a:pt x="4474" y="808"/>
                  </a:lnTo>
                  <a:lnTo>
                    <a:pt x="4421" y="824"/>
                  </a:lnTo>
                  <a:lnTo>
                    <a:pt x="4366" y="839"/>
                  </a:lnTo>
                  <a:lnTo>
                    <a:pt x="4311" y="858"/>
                  </a:lnTo>
                  <a:lnTo>
                    <a:pt x="4254" y="877"/>
                  </a:lnTo>
                  <a:lnTo>
                    <a:pt x="4195" y="898"/>
                  </a:lnTo>
                  <a:lnTo>
                    <a:pt x="4135" y="920"/>
                  </a:lnTo>
                  <a:lnTo>
                    <a:pt x="4074" y="946"/>
                  </a:ln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lnTo>
                    <a:pt x="3821" y="1061"/>
                  </a:lnTo>
                  <a:lnTo>
                    <a:pt x="3754" y="1094"/>
                  </a:lnTo>
                  <a:lnTo>
                    <a:pt x="3687" y="1128"/>
                  </a:lnTo>
                  <a:lnTo>
                    <a:pt x="3618" y="1166"/>
                  </a:lnTo>
                  <a:lnTo>
                    <a:pt x="3549" y="1206"/>
                  </a:ln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lnTo>
                    <a:pt x="3206" y="1385"/>
                  </a:ln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lnTo>
                    <a:pt x="2808" y="1552"/>
                  </a:lnTo>
                  <a:lnTo>
                    <a:pt x="2751" y="1571"/>
                  </a:lnTo>
                  <a:lnTo>
                    <a:pt x="2692" y="1590"/>
                  </a:lnTo>
                  <a:lnTo>
                    <a:pt x="2635" y="1607"/>
                  </a:lnTo>
                  <a:lnTo>
                    <a:pt x="2578" y="1623"/>
                  </a:lnTo>
                  <a:lnTo>
                    <a:pt x="2522" y="1638"/>
                  </a:lnTo>
                  <a:lnTo>
                    <a:pt x="2465" y="1652"/>
                  </a:ln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lnTo>
                    <a:pt x="2125" y="1707"/>
                  </a:lnTo>
                  <a:lnTo>
                    <a:pt x="2068" y="1711"/>
                  </a:lnTo>
                  <a:lnTo>
                    <a:pt x="2011" y="1714"/>
                  </a:lnTo>
                  <a:lnTo>
                    <a:pt x="1956" y="1716"/>
                  </a:ln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lnTo>
                    <a:pt x="1675" y="1702"/>
                  </a:lnTo>
                  <a:lnTo>
                    <a:pt x="1618" y="1695"/>
                  </a:lnTo>
                  <a:lnTo>
                    <a:pt x="1563" y="1687"/>
                  </a:lnTo>
                  <a:lnTo>
                    <a:pt x="1506" y="1675"/>
                  </a:lnTo>
                  <a:lnTo>
                    <a:pt x="1451" y="1663"/>
                  </a:lnTo>
                  <a:lnTo>
                    <a:pt x="1396" y="1649"/>
                  </a:lnTo>
                  <a:lnTo>
                    <a:pt x="1341" y="1633"/>
                  </a:lnTo>
                  <a:lnTo>
                    <a:pt x="1286" y="1616"/>
                  </a:lnTo>
                  <a:lnTo>
                    <a:pt x="1231" y="1597"/>
                  </a:lnTo>
                  <a:lnTo>
                    <a:pt x="1175" y="1576"/>
                  </a:lnTo>
                  <a:lnTo>
                    <a:pt x="1120" y="1554"/>
                  </a:lnTo>
                  <a:lnTo>
                    <a:pt x="1065" y="1530"/>
                  </a:lnTo>
                  <a:lnTo>
                    <a:pt x="1010" y="1504"/>
                  </a:ln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lnTo>
                    <a:pt x="793" y="1382"/>
                  </a:lnTo>
                  <a:lnTo>
                    <a:pt x="739" y="1347"/>
                  </a:lnTo>
                  <a:lnTo>
                    <a:pt x="684" y="1309"/>
                  </a:lnTo>
                  <a:lnTo>
                    <a:pt x="631" y="1270"/>
                  </a:lnTo>
                  <a:lnTo>
                    <a:pt x="577" y="1228"/>
                  </a:lnTo>
                  <a:lnTo>
                    <a:pt x="524" y="1185"/>
                  </a:ln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lnTo>
                    <a:pt x="312" y="992"/>
                  </a:lnTo>
                  <a:lnTo>
                    <a:pt x="260" y="937"/>
                  </a:lnTo>
                  <a:lnTo>
                    <a:pt x="209" y="882"/>
                  </a:lnTo>
                  <a:lnTo>
                    <a:pt x="155" y="824"/>
                  </a:lnTo>
                  <a:lnTo>
                    <a:pt x="103" y="763"/>
                  </a:lnTo>
                  <a:lnTo>
                    <a:pt x="52" y="701"/>
                  </a:lnTo>
                  <a:lnTo>
                    <a:pt x="0" y="637"/>
                  </a:lnTo>
                  <a:lnTo>
                    <a:pt x="5" y="0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alpha val="36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  <a:alpha val="29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264110" flipV="1">
              <a:off x="-42" y="501148"/>
              <a:ext cx="9172818" cy="500042"/>
            </a:xfrm>
            <a:custGeom>
              <a:avLst/>
              <a:gdLst>
                <a:gd name="connsiteX0" fmla="*/ 5 w 5757"/>
                <a:gd name="connsiteY0" fmla="*/ 0 h 1716"/>
                <a:gd name="connsiteX1" fmla="*/ 5 w 5757"/>
                <a:gd name="connsiteY1" fmla="*/ 0 h 1716"/>
                <a:gd name="connsiteX2" fmla="*/ 14 w 5757"/>
                <a:gd name="connsiteY2" fmla="*/ 17 h 1716"/>
                <a:gd name="connsiteX3" fmla="*/ 38 w 5757"/>
                <a:gd name="connsiteY3" fmla="*/ 67 h 1716"/>
                <a:gd name="connsiteX4" fmla="*/ 79 w 5757"/>
                <a:gd name="connsiteY4" fmla="*/ 141 h 1716"/>
                <a:gd name="connsiteX5" fmla="*/ 107 w 5757"/>
                <a:gd name="connsiteY5" fmla="*/ 188 h 1716"/>
                <a:gd name="connsiteX6" fmla="*/ 138 w 5757"/>
                <a:gd name="connsiteY6" fmla="*/ 239 h 1716"/>
                <a:gd name="connsiteX7" fmla="*/ 174 w 5757"/>
                <a:gd name="connsiteY7" fmla="*/ 296 h 1716"/>
                <a:gd name="connsiteX8" fmla="*/ 214 w 5757"/>
                <a:gd name="connsiteY8" fmla="*/ 357 h 1716"/>
                <a:gd name="connsiteX9" fmla="*/ 257 w 5757"/>
                <a:gd name="connsiteY9" fmla="*/ 419 h 1716"/>
                <a:gd name="connsiteX10" fmla="*/ 305 w 5757"/>
                <a:gd name="connsiteY10" fmla="*/ 486 h 1716"/>
                <a:gd name="connsiteX11" fmla="*/ 358 w 5757"/>
                <a:gd name="connsiteY11" fmla="*/ 553 h 1716"/>
                <a:gd name="connsiteX12" fmla="*/ 414 w 5757"/>
                <a:gd name="connsiteY12" fmla="*/ 624 h 1716"/>
                <a:gd name="connsiteX13" fmla="*/ 476 w 5757"/>
                <a:gd name="connsiteY13" fmla="*/ 694 h 1716"/>
                <a:gd name="connsiteX14" fmla="*/ 539 w 5757"/>
                <a:gd name="connsiteY14" fmla="*/ 767 h 1716"/>
                <a:gd name="connsiteX15" fmla="*/ 610 w 5757"/>
                <a:gd name="connsiteY15" fmla="*/ 839 h 1716"/>
                <a:gd name="connsiteX16" fmla="*/ 683 w 5757"/>
                <a:gd name="connsiteY16" fmla="*/ 910 h 1716"/>
                <a:gd name="connsiteX17" fmla="*/ 760 w 5757"/>
                <a:gd name="connsiteY17" fmla="*/ 979 h 1716"/>
                <a:gd name="connsiteX18" fmla="*/ 801 w 5757"/>
                <a:gd name="connsiteY18" fmla="*/ 1013 h 1716"/>
                <a:gd name="connsiteX19" fmla="*/ 843 w 5757"/>
                <a:gd name="connsiteY19" fmla="*/ 1048 h 1716"/>
                <a:gd name="connsiteX20" fmla="*/ 886 w 5757"/>
                <a:gd name="connsiteY20" fmla="*/ 1082 h 1716"/>
                <a:gd name="connsiteX21" fmla="*/ 929 w 5757"/>
                <a:gd name="connsiteY21" fmla="*/ 1115 h 1716"/>
                <a:gd name="connsiteX22" fmla="*/ 974 w 5757"/>
                <a:gd name="connsiteY22" fmla="*/ 1146 h 1716"/>
                <a:gd name="connsiteX23" fmla="*/ 1020 w 5757"/>
                <a:gd name="connsiteY23" fmla="*/ 1177 h 1716"/>
                <a:gd name="connsiteX24" fmla="*/ 1067 w 5757"/>
                <a:gd name="connsiteY24" fmla="*/ 1208 h 1716"/>
                <a:gd name="connsiteX25" fmla="*/ 1115 w 5757"/>
                <a:gd name="connsiteY25" fmla="*/ 1237 h 1716"/>
                <a:gd name="connsiteX26" fmla="*/ 1163 w 5757"/>
                <a:gd name="connsiteY26" fmla="*/ 1266 h 1716"/>
                <a:gd name="connsiteX27" fmla="*/ 1213 w 5757"/>
                <a:gd name="connsiteY27" fmla="*/ 1294 h 1716"/>
                <a:gd name="connsiteX28" fmla="*/ 1265 w 5757"/>
                <a:gd name="connsiteY28" fmla="*/ 1320 h 1716"/>
                <a:gd name="connsiteX29" fmla="*/ 1317 w 5757"/>
                <a:gd name="connsiteY29" fmla="*/ 1346 h 1716"/>
                <a:gd name="connsiteX30" fmla="*/ 1370 w 5757"/>
                <a:gd name="connsiteY30" fmla="*/ 1370 h 1716"/>
                <a:gd name="connsiteX31" fmla="*/ 1425 w 5757"/>
                <a:gd name="connsiteY31" fmla="*/ 1392 h 1716"/>
                <a:gd name="connsiteX32" fmla="*/ 1481 w 5757"/>
                <a:gd name="connsiteY32" fmla="*/ 1413 h 1716"/>
                <a:gd name="connsiteX33" fmla="*/ 1537 w 5757"/>
                <a:gd name="connsiteY33" fmla="*/ 1433 h 1716"/>
                <a:gd name="connsiteX34" fmla="*/ 1594 w 5757"/>
                <a:gd name="connsiteY34" fmla="*/ 1451 h 1716"/>
                <a:gd name="connsiteX35" fmla="*/ 1653 w 5757"/>
                <a:gd name="connsiteY35" fmla="*/ 1468 h 1716"/>
                <a:gd name="connsiteX36" fmla="*/ 1713 w 5757"/>
                <a:gd name="connsiteY36" fmla="*/ 1483 h 1716"/>
                <a:gd name="connsiteX37" fmla="*/ 1774 w 5757"/>
                <a:gd name="connsiteY37" fmla="*/ 1495 h 1716"/>
                <a:gd name="connsiteX38" fmla="*/ 1836 w 5757"/>
                <a:gd name="connsiteY38" fmla="*/ 1508 h 1716"/>
                <a:gd name="connsiteX39" fmla="*/ 1899 w 5757"/>
                <a:gd name="connsiteY39" fmla="*/ 1516 h 1716"/>
                <a:gd name="connsiteX40" fmla="*/ 1963 w 5757"/>
                <a:gd name="connsiteY40" fmla="*/ 1525 h 1716"/>
                <a:gd name="connsiteX41" fmla="*/ 2029 w 5757"/>
                <a:gd name="connsiteY41" fmla="*/ 1530 h 1716"/>
                <a:gd name="connsiteX42" fmla="*/ 2094 w 5757"/>
                <a:gd name="connsiteY42" fmla="*/ 1533 h 1716"/>
                <a:gd name="connsiteX43" fmla="*/ 2161 w 5757"/>
                <a:gd name="connsiteY43" fmla="*/ 1535 h 1716"/>
                <a:gd name="connsiteX44" fmla="*/ 2161 w 5757"/>
                <a:gd name="connsiteY44" fmla="*/ 1535 h 1716"/>
                <a:gd name="connsiteX45" fmla="*/ 2234 w 5757"/>
                <a:gd name="connsiteY45" fmla="*/ 1533 h 1716"/>
                <a:gd name="connsiteX46" fmla="*/ 2304 w 5757"/>
                <a:gd name="connsiteY46" fmla="*/ 1530 h 1716"/>
                <a:gd name="connsiteX47" fmla="*/ 2375 w 5757"/>
                <a:gd name="connsiteY47" fmla="*/ 1525 h 1716"/>
                <a:gd name="connsiteX48" fmla="*/ 2446 w 5757"/>
                <a:gd name="connsiteY48" fmla="*/ 1516 h 1716"/>
                <a:gd name="connsiteX49" fmla="*/ 2513 w 5757"/>
                <a:gd name="connsiteY49" fmla="*/ 1506 h 1716"/>
                <a:gd name="connsiteX50" fmla="*/ 2582 w 5757"/>
                <a:gd name="connsiteY50" fmla="*/ 1494 h 1716"/>
                <a:gd name="connsiteX51" fmla="*/ 2649 w 5757"/>
                <a:gd name="connsiteY51" fmla="*/ 1478 h 1716"/>
                <a:gd name="connsiteX52" fmla="*/ 2715 w 5757"/>
                <a:gd name="connsiteY52" fmla="*/ 1463 h 1716"/>
                <a:gd name="connsiteX53" fmla="*/ 2780 w 5757"/>
                <a:gd name="connsiteY53" fmla="*/ 1446 h 1716"/>
                <a:gd name="connsiteX54" fmla="*/ 2846 w 5757"/>
                <a:gd name="connsiteY54" fmla="*/ 1425 h 1716"/>
                <a:gd name="connsiteX55" fmla="*/ 2909 w 5757"/>
                <a:gd name="connsiteY55" fmla="*/ 1404 h 1716"/>
                <a:gd name="connsiteX56" fmla="*/ 2973 w 5757"/>
                <a:gd name="connsiteY56" fmla="*/ 1380 h 1716"/>
                <a:gd name="connsiteX57" fmla="*/ 3035 w 5757"/>
                <a:gd name="connsiteY57" fmla="*/ 1356 h 1716"/>
                <a:gd name="connsiteX58" fmla="*/ 3097 w 5757"/>
                <a:gd name="connsiteY58" fmla="*/ 1330 h 1716"/>
                <a:gd name="connsiteX59" fmla="*/ 3159 w 5757"/>
                <a:gd name="connsiteY59" fmla="*/ 1303 h 1716"/>
                <a:gd name="connsiteX60" fmla="*/ 3220 w 5757"/>
                <a:gd name="connsiteY60" fmla="*/ 1275 h 1716"/>
                <a:gd name="connsiteX61" fmla="*/ 3280 w 5757"/>
                <a:gd name="connsiteY61" fmla="*/ 1246 h 1716"/>
                <a:gd name="connsiteX62" fmla="*/ 3340 w 5757"/>
                <a:gd name="connsiteY62" fmla="*/ 1215 h 1716"/>
                <a:gd name="connsiteX63" fmla="*/ 3399 w 5757"/>
                <a:gd name="connsiteY63" fmla="*/ 1184 h 1716"/>
                <a:gd name="connsiteX64" fmla="*/ 3457 w 5757"/>
                <a:gd name="connsiteY64" fmla="*/ 1151 h 1716"/>
                <a:gd name="connsiteX65" fmla="*/ 3573 w 5757"/>
                <a:gd name="connsiteY65" fmla="*/ 1084 h 1716"/>
                <a:gd name="connsiteX66" fmla="*/ 3687 w 5757"/>
                <a:gd name="connsiteY66" fmla="*/ 1013 h 1716"/>
                <a:gd name="connsiteX67" fmla="*/ 3799 w 5757"/>
                <a:gd name="connsiteY67" fmla="*/ 941 h 1716"/>
                <a:gd name="connsiteX68" fmla="*/ 3907 w 5757"/>
                <a:gd name="connsiteY68" fmla="*/ 868 h 1716"/>
                <a:gd name="connsiteX69" fmla="*/ 4123 w 5757"/>
                <a:gd name="connsiteY69" fmla="*/ 722 h 1716"/>
                <a:gd name="connsiteX70" fmla="*/ 4333 w 5757"/>
                <a:gd name="connsiteY70" fmla="*/ 577 h 1716"/>
                <a:gd name="connsiteX71" fmla="*/ 4436 w 5757"/>
                <a:gd name="connsiteY71" fmla="*/ 508 h 1716"/>
                <a:gd name="connsiteX72" fmla="*/ 4540 w 5757"/>
                <a:gd name="connsiteY72" fmla="*/ 443 h 1716"/>
                <a:gd name="connsiteX73" fmla="*/ 4641 w 5757"/>
                <a:gd name="connsiteY73" fmla="*/ 381 h 1716"/>
                <a:gd name="connsiteX74" fmla="*/ 4743 w 5757"/>
                <a:gd name="connsiteY74" fmla="*/ 322 h 1716"/>
                <a:gd name="connsiteX75" fmla="*/ 4793 w 5757"/>
                <a:gd name="connsiteY75" fmla="*/ 295 h 1716"/>
                <a:gd name="connsiteX76" fmla="*/ 4845 w 5757"/>
                <a:gd name="connsiteY76" fmla="*/ 269 h 1716"/>
                <a:gd name="connsiteX77" fmla="*/ 4895 w 5757"/>
                <a:gd name="connsiteY77" fmla="*/ 243 h 1716"/>
                <a:gd name="connsiteX78" fmla="*/ 4945 w 5757"/>
                <a:gd name="connsiteY78" fmla="*/ 221 h 1716"/>
                <a:gd name="connsiteX79" fmla="*/ 4995 w 5757"/>
                <a:gd name="connsiteY79" fmla="*/ 198 h 1716"/>
                <a:gd name="connsiteX80" fmla="*/ 5046 w 5757"/>
                <a:gd name="connsiteY80" fmla="*/ 179 h 1716"/>
                <a:gd name="connsiteX81" fmla="*/ 5096 w 5757"/>
                <a:gd name="connsiteY81" fmla="*/ 160 h 1716"/>
                <a:gd name="connsiteX82" fmla="*/ 5146 w 5757"/>
                <a:gd name="connsiteY82" fmla="*/ 143 h 1716"/>
                <a:gd name="connsiteX83" fmla="*/ 5196 w 5757"/>
                <a:gd name="connsiteY83" fmla="*/ 129 h 1716"/>
                <a:gd name="connsiteX84" fmla="*/ 5248 w 5757"/>
                <a:gd name="connsiteY84" fmla="*/ 117 h 1716"/>
                <a:gd name="connsiteX85" fmla="*/ 5298 w 5757"/>
                <a:gd name="connsiteY85" fmla="*/ 105 h 1716"/>
                <a:gd name="connsiteX86" fmla="*/ 5348 w 5757"/>
                <a:gd name="connsiteY86" fmla="*/ 96 h 1716"/>
                <a:gd name="connsiteX87" fmla="*/ 5400 w 5757"/>
                <a:gd name="connsiteY87" fmla="*/ 91 h 1716"/>
                <a:gd name="connsiteX88" fmla="*/ 5450 w 5757"/>
                <a:gd name="connsiteY88" fmla="*/ 88 h 1716"/>
                <a:gd name="connsiteX89" fmla="*/ 5501 w 5757"/>
                <a:gd name="connsiteY89" fmla="*/ 86 h 1716"/>
                <a:gd name="connsiteX90" fmla="*/ 5553 w 5757"/>
                <a:gd name="connsiteY90" fmla="*/ 86 h 1716"/>
                <a:gd name="connsiteX91" fmla="*/ 5605 w 5757"/>
                <a:gd name="connsiteY91" fmla="*/ 90 h 1716"/>
                <a:gd name="connsiteX92" fmla="*/ 5657 w 5757"/>
                <a:gd name="connsiteY92" fmla="*/ 96 h 1716"/>
                <a:gd name="connsiteX93" fmla="*/ 5708 w 5757"/>
                <a:gd name="connsiteY93" fmla="*/ 105 h 1716"/>
                <a:gd name="connsiteX94" fmla="*/ 5757 w 5757"/>
                <a:gd name="connsiteY94" fmla="*/ 896 h 1716"/>
                <a:gd name="connsiteX95" fmla="*/ 5757 w 5757"/>
                <a:gd name="connsiteY95" fmla="*/ 896 h 1716"/>
                <a:gd name="connsiteX96" fmla="*/ 5748 w 5757"/>
                <a:gd name="connsiteY96" fmla="*/ 889 h 1716"/>
                <a:gd name="connsiteX97" fmla="*/ 5722 w 5757"/>
                <a:gd name="connsiteY97" fmla="*/ 874 h 1716"/>
                <a:gd name="connsiteX98" fmla="*/ 5681 w 5757"/>
                <a:gd name="connsiteY98" fmla="*/ 849 h 1716"/>
                <a:gd name="connsiteX99" fmla="*/ 5653 w 5757"/>
                <a:gd name="connsiteY99" fmla="*/ 837 h 1716"/>
                <a:gd name="connsiteX100" fmla="*/ 5622 w 5757"/>
                <a:gd name="connsiteY100" fmla="*/ 822 h 1716"/>
                <a:gd name="connsiteX101" fmla="*/ 5586 w 5757"/>
                <a:gd name="connsiteY101" fmla="*/ 808 h 1716"/>
                <a:gd name="connsiteX102" fmla="*/ 5546 w 5757"/>
                <a:gd name="connsiteY102" fmla="*/ 794 h 1716"/>
                <a:gd name="connsiteX103" fmla="*/ 5503 w 5757"/>
                <a:gd name="connsiteY103" fmla="*/ 780 h 1716"/>
                <a:gd name="connsiteX104" fmla="*/ 5453 w 5757"/>
                <a:gd name="connsiteY104" fmla="*/ 767 h 1716"/>
                <a:gd name="connsiteX105" fmla="*/ 5402 w 5757"/>
                <a:gd name="connsiteY105" fmla="*/ 755 h 1716"/>
                <a:gd name="connsiteX106" fmla="*/ 5343 w 5757"/>
                <a:gd name="connsiteY106" fmla="*/ 743 h 1716"/>
                <a:gd name="connsiteX107" fmla="*/ 5283 w 5757"/>
                <a:gd name="connsiteY107" fmla="*/ 734 h 1716"/>
                <a:gd name="connsiteX108" fmla="*/ 5215 w 5757"/>
                <a:gd name="connsiteY108" fmla="*/ 727 h 1716"/>
                <a:gd name="connsiteX109" fmla="*/ 5145 w 5757"/>
                <a:gd name="connsiteY109" fmla="*/ 724 h 1716"/>
                <a:gd name="connsiteX110" fmla="*/ 5071 w 5757"/>
                <a:gd name="connsiteY110" fmla="*/ 722 h 1716"/>
                <a:gd name="connsiteX111" fmla="*/ 4991 w 5757"/>
                <a:gd name="connsiteY111" fmla="*/ 724 h 1716"/>
                <a:gd name="connsiteX112" fmla="*/ 4907 w 5757"/>
                <a:gd name="connsiteY112" fmla="*/ 729 h 1716"/>
                <a:gd name="connsiteX113" fmla="*/ 4819 w 5757"/>
                <a:gd name="connsiteY113" fmla="*/ 739 h 1716"/>
                <a:gd name="connsiteX114" fmla="*/ 4726 w 5757"/>
                <a:gd name="connsiteY114" fmla="*/ 753 h 1716"/>
                <a:gd name="connsiteX115" fmla="*/ 4629 w 5757"/>
                <a:gd name="connsiteY115" fmla="*/ 770 h 1716"/>
                <a:gd name="connsiteX116" fmla="*/ 4528 w 5757"/>
                <a:gd name="connsiteY116" fmla="*/ 794 h 1716"/>
                <a:gd name="connsiteX117" fmla="*/ 4474 w 5757"/>
                <a:gd name="connsiteY117" fmla="*/ 808 h 1716"/>
                <a:gd name="connsiteX118" fmla="*/ 4421 w 5757"/>
                <a:gd name="connsiteY118" fmla="*/ 824 h 1716"/>
                <a:gd name="connsiteX119" fmla="*/ 4366 w 5757"/>
                <a:gd name="connsiteY119" fmla="*/ 839 h 1716"/>
                <a:gd name="connsiteX120" fmla="*/ 4311 w 5757"/>
                <a:gd name="connsiteY120" fmla="*/ 858 h 1716"/>
                <a:gd name="connsiteX121" fmla="*/ 4254 w 5757"/>
                <a:gd name="connsiteY121" fmla="*/ 877 h 1716"/>
                <a:gd name="connsiteX122" fmla="*/ 4195 w 5757"/>
                <a:gd name="connsiteY122" fmla="*/ 898 h 1716"/>
                <a:gd name="connsiteX123" fmla="*/ 4135 w 5757"/>
                <a:gd name="connsiteY123" fmla="*/ 920 h 1716"/>
                <a:gd name="connsiteX124" fmla="*/ 4074 w 5757"/>
                <a:gd name="connsiteY124" fmla="*/ 946 h 1716"/>
                <a:gd name="connsiteX125" fmla="*/ 4012 w 5757"/>
                <a:gd name="connsiteY125" fmla="*/ 972 h 1716"/>
                <a:gd name="connsiteX126" fmla="*/ 3950 w 5757"/>
                <a:gd name="connsiteY126" fmla="*/ 999 h 1716"/>
                <a:gd name="connsiteX127" fmla="*/ 3887 w 5757"/>
                <a:gd name="connsiteY127" fmla="*/ 1029 h 1716"/>
                <a:gd name="connsiteX128" fmla="*/ 3821 w 5757"/>
                <a:gd name="connsiteY128" fmla="*/ 1061 h 1716"/>
                <a:gd name="connsiteX129" fmla="*/ 3754 w 5757"/>
                <a:gd name="connsiteY129" fmla="*/ 1094 h 1716"/>
                <a:gd name="connsiteX130" fmla="*/ 3687 w 5757"/>
                <a:gd name="connsiteY130" fmla="*/ 1128 h 1716"/>
                <a:gd name="connsiteX131" fmla="*/ 3618 w 5757"/>
                <a:gd name="connsiteY131" fmla="*/ 1166 h 1716"/>
                <a:gd name="connsiteX132" fmla="*/ 3549 w 5757"/>
                <a:gd name="connsiteY132" fmla="*/ 1206 h 1716"/>
                <a:gd name="connsiteX133" fmla="*/ 3549 w 5757"/>
                <a:gd name="connsiteY133" fmla="*/ 1206 h 1716"/>
                <a:gd name="connsiteX134" fmla="*/ 3435 w 5757"/>
                <a:gd name="connsiteY134" fmla="*/ 1270 h 1716"/>
                <a:gd name="connsiteX135" fmla="*/ 3319 w 5757"/>
                <a:gd name="connsiteY135" fmla="*/ 1330 h 1716"/>
                <a:gd name="connsiteX136" fmla="*/ 3206 w 5757"/>
                <a:gd name="connsiteY136" fmla="*/ 1385 h 1716"/>
                <a:gd name="connsiteX137" fmla="*/ 3092 w 5757"/>
                <a:gd name="connsiteY137" fmla="*/ 1439 h 1716"/>
                <a:gd name="connsiteX138" fmla="*/ 2978 w 5757"/>
                <a:gd name="connsiteY138" fmla="*/ 1487 h 1716"/>
                <a:gd name="connsiteX139" fmla="*/ 2864 w 5757"/>
                <a:gd name="connsiteY139" fmla="*/ 1532 h 1716"/>
                <a:gd name="connsiteX140" fmla="*/ 2808 w 5757"/>
                <a:gd name="connsiteY140" fmla="*/ 1552 h 1716"/>
                <a:gd name="connsiteX141" fmla="*/ 2751 w 5757"/>
                <a:gd name="connsiteY141" fmla="*/ 1571 h 1716"/>
                <a:gd name="connsiteX142" fmla="*/ 2692 w 5757"/>
                <a:gd name="connsiteY142" fmla="*/ 1590 h 1716"/>
                <a:gd name="connsiteX143" fmla="*/ 2635 w 5757"/>
                <a:gd name="connsiteY143" fmla="*/ 1607 h 1716"/>
                <a:gd name="connsiteX144" fmla="*/ 2578 w 5757"/>
                <a:gd name="connsiteY144" fmla="*/ 1623 h 1716"/>
                <a:gd name="connsiteX145" fmla="*/ 2522 w 5757"/>
                <a:gd name="connsiteY145" fmla="*/ 1638 h 1716"/>
                <a:gd name="connsiteX146" fmla="*/ 2465 w 5757"/>
                <a:gd name="connsiteY146" fmla="*/ 1652 h 1716"/>
                <a:gd name="connsiteX147" fmla="*/ 2408 w 5757"/>
                <a:gd name="connsiteY147" fmla="*/ 1664 h 1716"/>
                <a:gd name="connsiteX148" fmla="*/ 2351 w 5757"/>
                <a:gd name="connsiteY148" fmla="*/ 1676 h 1716"/>
                <a:gd name="connsiteX149" fmla="*/ 2296 w 5757"/>
                <a:gd name="connsiteY149" fmla="*/ 1685 h 1716"/>
                <a:gd name="connsiteX150" fmla="*/ 2239 w 5757"/>
                <a:gd name="connsiteY150" fmla="*/ 1694 h 1716"/>
                <a:gd name="connsiteX151" fmla="*/ 2182 w 5757"/>
                <a:gd name="connsiteY151" fmla="*/ 1700 h 1716"/>
                <a:gd name="connsiteX152" fmla="*/ 2125 w 5757"/>
                <a:gd name="connsiteY152" fmla="*/ 1707 h 1716"/>
                <a:gd name="connsiteX153" fmla="*/ 2068 w 5757"/>
                <a:gd name="connsiteY153" fmla="*/ 1711 h 1716"/>
                <a:gd name="connsiteX154" fmla="*/ 2011 w 5757"/>
                <a:gd name="connsiteY154" fmla="*/ 1714 h 1716"/>
                <a:gd name="connsiteX155" fmla="*/ 1956 w 5757"/>
                <a:gd name="connsiteY155" fmla="*/ 1716 h 1716"/>
                <a:gd name="connsiteX156" fmla="*/ 1899 w 5757"/>
                <a:gd name="connsiteY156" fmla="*/ 1716 h 1716"/>
                <a:gd name="connsiteX157" fmla="*/ 1842 w 5757"/>
                <a:gd name="connsiteY157" fmla="*/ 1716 h 1716"/>
                <a:gd name="connsiteX158" fmla="*/ 1787 w 5757"/>
                <a:gd name="connsiteY158" fmla="*/ 1713 h 1716"/>
                <a:gd name="connsiteX159" fmla="*/ 1730 w 5757"/>
                <a:gd name="connsiteY159" fmla="*/ 1707 h 1716"/>
                <a:gd name="connsiteX160" fmla="*/ 1675 w 5757"/>
                <a:gd name="connsiteY160" fmla="*/ 1702 h 1716"/>
                <a:gd name="connsiteX161" fmla="*/ 1618 w 5757"/>
                <a:gd name="connsiteY161" fmla="*/ 1695 h 1716"/>
                <a:gd name="connsiteX162" fmla="*/ 1563 w 5757"/>
                <a:gd name="connsiteY162" fmla="*/ 1687 h 1716"/>
                <a:gd name="connsiteX163" fmla="*/ 1506 w 5757"/>
                <a:gd name="connsiteY163" fmla="*/ 1675 h 1716"/>
                <a:gd name="connsiteX164" fmla="*/ 1451 w 5757"/>
                <a:gd name="connsiteY164" fmla="*/ 1663 h 1716"/>
                <a:gd name="connsiteX165" fmla="*/ 1396 w 5757"/>
                <a:gd name="connsiteY165" fmla="*/ 1649 h 1716"/>
                <a:gd name="connsiteX166" fmla="*/ 1341 w 5757"/>
                <a:gd name="connsiteY166" fmla="*/ 1633 h 1716"/>
                <a:gd name="connsiteX167" fmla="*/ 1286 w 5757"/>
                <a:gd name="connsiteY167" fmla="*/ 1616 h 1716"/>
                <a:gd name="connsiteX168" fmla="*/ 1231 w 5757"/>
                <a:gd name="connsiteY168" fmla="*/ 1597 h 1716"/>
                <a:gd name="connsiteX169" fmla="*/ 1175 w 5757"/>
                <a:gd name="connsiteY169" fmla="*/ 1576 h 1716"/>
                <a:gd name="connsiteX170" fmla="*/ 1120 w 5757"/>
                <a:gd name="connsiteY170" fmla="*/ 1554 h 1716"/>
                <a:gd name="connsiteX171" fmla="*/ 1065 w 5757"/>
                <a:gd name="connsiteY171" fmla="*/ 1530 h 1716"/>
                <a:gd name="connsiteX172" fmla="*/ 1010 w 5757"/>
                <a:gd name="connsiteY172" fmla="*/ 1504 h 1716"/>
                <a:gd name="connsiteX173" fmla="*/ 957 w 5757"/>
                <a:gd name="connsiteY173" fmla="*/ 1477 h 1716"/>
                <a:gd name="connsiteX174" fmla="*/ 901 w 5757"/>
                <a:gd name="connsiteY174" fmla="*/ 1447 h 1716"/>
                <a:gd name="connsiteX175" fmla="*/ 846 w 5757"/>
                <a:gd name="connsiteY175" fmla="*/ 1416 h 1716"/>
                <a:gd name="connsiteX176" fmla="*/ 793 w 5757"/>
                <a:gd name="connsiteY176" fmla="*/ 1382 h 1716"/>
                <a:gd name="connsiteX177" fmla="*/ 739 w 5757"/>
                <a:gd name="connsiteY177" fmla="*/ 1347 h 1716"/>
                <a:gd name="connsiteX178" fmla="*/ 684 w 5757"/>
                <a:gd name="connsiteY178" fmla="*/ 1309 h 1716"/>
                <a:gd name="connsiteX179" fmla="*/ 631 w 5757"/>
                <a:gd name="connsiteY179" fmla="*/ 1270 h 1716"/>
                <a:gd name="connsiteX180" fmla="*/ 577 w 5757"/>
                <a:gd name="connsiteY180" fmla="*/ 1228 h 1716"/>
                <a:gd name="connsiteX181" fmla="*/ 524 w 5757"/>
                <a:gd name="connsiteY181" fmla="*/ 1185 h 1716"/>
                <a:gd name="connsiteX182" fmla="*/ 471 w 5757"/>
                <a:gd name="connsiteY182" fmla="*/ 1141 h 1716"/>
                <a:gd name="connsiteX183" fmla="*/ 419 w 5757"/>
                <a:gd name="connsiteY183" fmla="*/ 1092 h 1716"/>
                <a:gd name="connsiteX184" fmla="*/ 365 w 5757"/>
                <a:gd name="connsiteY184" fmla="*/ 1044 h 1716"/>
                <a:gd name="connsiteX185" fmla="*/ 312 w 5757"/>
                <a:gd name="connsiteY185" fmla="*/ 992 h 1716"/>
                <a:gd name="connsiteX186" fmla="*/ 260 w 5757"/>
                <a:gd name="connsiteY186" fmla="*/ 937 h 1716"/>
                <a:gd name="connsiteX187" fmla="*/ 209 w 5757"/>
                <a:gd name="connsiteY187" fmla="*/ 882 h 1716"/>
                <a:gd name="connsiteX188" fmla="*/ 155 w 5757"/>
                <a:gd name="connsiteY188" fmla="*/ 824 h 1716"/>
                <a:gd name="connsiteX189" fmla="*/ 103 w 5757"/>
                <a:gd name="connsiteY189" fmla="*/ 763 h 1716"/>
                <a:gd name="connsiteX190" fmla="*/ 52 w 5757"/>
                <a:gd name="connsiteY190" fmla="*/ 701 h 1716"/>
                <a:gd name="connsiteX191" fmla="*/ 0 w 5757"/>
                <a:gd name="connsiteY191" fmla="*/ 637 h 1716"/>
                <a:gd name="connsiteX192" fmla="*/ 5 w 5757"/>
                <a:gd name="connsiteY192" fmla="*/ 0 h 1716"/>
                <a:gd name="connsiteX0" fmla="*/ 5 w 5757"/>
                <a:gd name="connsiteY0" fmla="*/ 0 h 1716"/>
                <a:gd name="connsiteX1" fmla="*/ 5 w 5757"/>
                <a:gd name="connsiteY1" fmla="*/ 0 h 1716"/>
                <a:gd name="connsiteX2" fmla="*/ 14 w 5757"/>
                <a:gd name="connsiteY2" fmla="*/ 17 h 1716"/>
                <a:gd name="connsiteX3" fmla="*/ 38 w 5757"/>
                <a:gd name="connsiteY3" fmla="*/ 67 h 1716"/>
                <a:gd name="connsiteX4" fmla="*/ 79 w 5757"/>
                <a:gd name="connsiteY4" fmla="*/ 141 h 1716"/>
                <a:gd name="connsiteX5" fmla="*/ 107 w 5757"/>
                <a:gd name="connsiteY5" fmla="*/ 188 h 1716"/>
                <a:gd name="connsiteX6" fmla="*/ 138 w 5757"/>
                <a:gd name="connsiteY6" fmla="*/ 239 h 1716"/>
                <a:gd name="connsiteX7" fmla="*/ 174 w 5757"/>
                <a:gd name="connsiteY7" fmla="*/ 296 h 1716"/>
                <a:gd name="connsiteX8" fmla="*/ 214 w 5757"/>
                <a:gd name="connsiteY8" fmla="*/ 357 h 1716"/>
                <a:gd name="connsiteX9" fmla="*/ 257 w 5757"/>
                <a:gd name="connsiteY9" fmla="*/ 419 h 1716"/>
                <a:gd name="connsiteX10" fmla="*/ 305 w 5757"/>
                <a:gd name="connsiteY10" fmla="*/ 486 h 1716"/>
                <a:gd name="connsiteX11" fmla="*/ 358 w 5757"/>
                <a:gd name="connsiteY11" fmla="*/ 553 h 1716"/>
                <a:gd name="connsiteX12" fmla="*/ 414 w 5757"/>
                <a:gd name="connsiteY12" fmla="*/ 624 h 1716"/>
                <a:gd name="connsiteX13" fmla="*/ 476 w 5757"/>
                <a:gd name="connsiteY13" fmla="*/ 694 h 1716"/>
                <a:gd name="connsiteX14" fmla="*/ 539 w 5757"/>
                <a:gd name="connsiteY14" fmla="*/ 767 h 1716"/>
                <a:gd name="connsiteX15" fmla="*/ 610 w 5757"/>
                <a:gd name="connsiteY15" fmla="*/ 839 h 1716"/>
                <a:gd name="connsiteX16" fmla="*/ 683 w 5757"/>
                <a:gd name="connsiteY16" fmla="*/ 910 h 1716"/>
                <a:gd name="connsiteX17" fmla="*/ 760 w 5757"/>
                <a:gd name="connsiteY17" fmla="*/ 979 h 1716"/>
                <a:gd name="connsiteX18" fmla="*/ 801 w 5757"/>
                <a:gd name="connsiteY18" fmla="*/ 1013 h 1716"/>
                <a:gd name="connsiteX19" fmla="*/ 843 w 5757"/>
                <a:gd name="connsiteY19" fmla="*/ 1048 h 1716"/>
                <a:gd name="connsiteX20" fmla="*/ 886 w 5757"/>
                <a:gd name="connsiteY20" fmla="*/ 1082 h 1716"/>
                <a:gd name="connsiteX21" fmla="*/ 929 w 5757"/>
                <a:gd name="connsiteY21" fmla="*/ 1115 h 1716"/>
                <a:gd name="connsiteX22" fmla="*/ 974 w 5757"/>
                <a:gd name="connsiteY22" fmla="*/ 1146 h 1716"/>
                <a:gd name="connsiteX23" fmla="*/ 1020 w 5757"/>
                <a:gd name="connsiteY23" fmla="*/ 1177 h 1716"/>
                <a:gd name="connsiteX24" fmla="*/ 1067 w 5757"/>
                <a:gd name="connsiteY24" fmla="*/ 1208 h 1716"/>
                <a:gd name="connsiteX25" fmla="*/ 1115 w 5757"/>
                <a:gd name="connsiteY25" fmla="*/ 1237 h 1716"/>
                <a:gd name="connsiteX26" fmla="*/ 1163 w 5757"/>
                <a:gd name="connsiteY26" fmla="*/ 1266 h 1716"/>
                <a:gd name="connsiteX27" fmla="*/ 1213 w 5757"/>
                <a:gd name="connsiteY27" fmla="*/ 1294 h 1716"/>
                <a:gd name="connsiteX28" fmla="*/ 1265 w 5757"/>
                <a:gd name="connsiteY28" fmla="*/ 1320 h 1716"/>
                <a:gd name="connsiteX29" fmla="*/ 1317 w 5757"/>
                <a:gd name="connsiteY29" fmla="*/ 1346 h 1716"/>
                <a:gd name="connsiteX30" fmla="*/ 1370 w 5757"/>
                <a:gd name="connsiteY30" fmla="*/ 1370 h 1716"/>
                <a:gd name="connsiteX31" fmla="*/ 1425 w 5757"/>
                <a:gd name="connsiteY31" fmla="*/ 1392 h 1716"/>
                <a:gd name="connsiteX32" fmla="*/ 1481 w 5757"/>
                <a:gd name="connsiteY32" fmla="*/ 1413 h 1716"/>
                <a:gd name="connsiteX33" fmla="*/ 1537 w 5757"/>
                <a:gd name="connsiteY33" fmla="*/ 1433 h 1716"/>
                <a:gd name="connsiteX34" fmla="*/ 1594 w 5757"/>
                <a:gd name="connsiteY34" fmla="*/ 1451 h 1716"/>
                <a:gd name="connsiteX35" fmla="*/ 1653 w 5757"/>
                <a:gd name="connsiteY35" fmla="*/ 1468 h 1716"/>
                <a:gd name="connsiteX36" fmla="*/ 1713 w 5757"/>
                <a:gd name="connsiteY36" fmla="*/ 1483 h 1716"/>
                <a:gd name="connsiteX37" fmla="*/ 1774 w 5757"/>
                <a:gd name="connsiteY37" fmla="*/ 1495 h 1716"/>
                <a:gd name="connsiteX38" fmla="*/ 1836 w 5757"/>
                <a:gd name="connsiteY38" fmla="*/ 1508 h 1716"/>
                <a:gd name="connsiteX39" fmla="*/ 1899 w 5757"/>
                <a:gd name="connsiteY39" fmla="*/ 1516 h 1716"/>
                <a:gd name="connsiteX40" fmla="*/ 1963 w 5757"/>
                <a:gd name="connsiteY40" fmla="*/ 1525 h 1716"/>
                <a:gd name="connsiteX41" fmla="*/ 2029 w 5757"/>
                <a:gd name="connsiteY41" fmla="*/ 1530 h 1716"/>
                <a:gd name="connsiteX42" fmla="*/ 2094 w 5757"/>
                <a:gd name="connsiteY42" fmla="*/ 1533 h 1716"/>
                <a:gd name="connsiteX43" fmla="*/ 2161 w 5757"/>
                <a:gd name="connsiteY43" fmla="*/ 1535 h 1716"/>
                <a:gd name="connsiteX44" fmla="*/ 2161 w 5757"/>
                <a:gd name="connsiteY44" fmla="*/ 1535 h 1716"/>
                <a:gd name="connsiteX45" fmla="*/ 2234 w 5757"/>
                <a:gd name="connsiteY45" fmla="*/ 1533 h 1716"/>
                <a:gd name="connsiteX46" fmla="*/ 2304 w 5757"/>
                <a:gd name="connsiteY46" fmla="*/ 1530 h 1716"/>
                <a:gd name="connsiteX47" fmla="*/ 2375 w 5757"/>
                <a:gd name="connsiteY47" fmla="*/ 1525 h 1716"/>
                <a:gd name="connsiteX48" fmla="*/ 2446 w 5757"/>
                <a:gd name="connsiteY48" fmla="*/ 1516 h 1716"/>
                <a:gd name="connsiteX49" fmla="*/ 2513 w 5757"/>
                <a:gd name="connsiteY49" fmla="*/ 1506 h 1716"/>
                <a:gd name="connsiteX50" fmla="*/ 2582 w 5757"/>
                <a:gd name="connsiteY50" fmla="*/ 1494 h 1716"/>
                <a:gd name="connsiteX51" fmla="*/ 2649 w 5757"/>
                <a:gd name="connsiteY51" fmla="*/ 1478 h 1716"/>
                <a:gd name="connsiteX52" fmla="*/ 2715 w 5757"/>
                <a:gd name="connsiteY52" fmla="*/ 1463 h 1716"/>
                <a:gd name="connsiteX53" fmla="*/ 2780 w 5757"/>
                <a:gd name="connsiteY53" fmla="*/ 1446 h 1716"/>
                <a:gd name="connsiteX54" fmla="*/ 2846 w 5757"/>
                <a:gd name="connsiteY54" fmla="*/ 1425 h 1716"/>
                <a:gd name="connsiteX55" fmla="*/ 2909 w 5757"/>
                <a:gd name="connsiteY55" fmla="*/ 1404 h 1716"/>
                <a:gd name="connsiteX56" fmla="*/ 2973 w 5757"/>
                <a:gd name="connsiteY56" fmla="*/ 1380 h 1716"/>
                <a:gd name="connsiteX57" fmla="*/ 3035 w 5757"/>
                <a:gd name="connsiteY57" fmla="*/ 1356 h 1716"/>
                <a:gd name="connsiteX58" fmla="*/ 3097 w 5757"/>
                <a:gd name="connsiteY58" fmla="*/ 1330 h 1716"/>
                <a:gd name="connsiteX59" fmla="*/ 3159 w 5757"/>
                <a:gd name="connsiteY59" fmla="*/ 1303 h 1716"/>
                <a:gd name="connsiteX60" fmla="*/ 3220 w 5757"/>
                <a:gd name="connsiteY60" fmla="*/ 1275 h 1716"/>
                <a:gd name="connsiteX61" fmla="*/ 3280 w 5757"/>
                <a:gd name="connsiteY61" fmla="*/ 1246 h 1716"/>
                <a:gd name="connsiteX62" fmla="*/ 3340 w 5757"/>
                <a:gd name="connsiteY62" fmla="*/ 1215 h 1716"/>
                <a:gd name="connsiteX63" fmla="*/ 3399 w 5757"/>
                <a:gd name="connsiteY63" fmla="*/ 1184 h 1716"/>
                <a:gd name="connsiteX64" fmla="*/ 3457 w 5757"/>
                <a:gd name="connsiteY64" fmla="*/ 1151 h 1716"/>
                <a:gd name="connsiteX65" fmla="*/ 3573 w 5757"/>
                <a:gd name="connsiteY65" fmla="*/ 1084 h 1716"/>
                <a:gd name="connsiteX66" fmla="*/ 3687 w 5757"/>
                <a:gd name="connsiteY66" fmla="*/ 1013 h 1716"/>
                <a:gd name="connsiteX67" fmla="*/ 3799 w 5757"/>
                <a:gd name="connsiteY67" fmla="*/ 941 h 1716"/>
                <a:gd name="connsiteX68" fmla="*/ 3907 w 5757"/>
                <a:gd name="connsiteY68" fmla="*/ 868 h 1716"/>
                <a:gd name="connsiteX69" fmla="*/ 4123 w 5757"/>
                <a:gd name="connsiteY69" fmla="*/ 722 h 1716"/>
                <a:gd name="connsiteX70" fmla="*/ 4333 w 5757"/>
                <a:gd name="connsiteY70" fmla="*/ 577 h 1716"/>
                <a:gd name="connsiteX71" fmla="*/ 4436 w 5757"/>
                <a:gd name="connsiteY71" fmla="*/ 508 h 1716"/>
                <a:gd name="connsiteX72" fmla="*/ 4540 w 5757"/>
                <a:gd name="connsiteY72" fmla="*/ 443 h 1716"/>
                <a:gd name="connsiteX73" fmla="*/ 4641 w 5757"/>
                <a:gd name="connsiteY73" fmla="*/ 381 h 1716"/>
                <a:gd name="connsiteX74" fmla="*/ 4743 w 5757"/>
                <a:gd name="connsiteY74" fmla="*/ 322 h 1716"/>
                <a:gd name="connsiteX75" fmla="*/ 4793 w 5757"/>
                <a:gd name="connsiteY75" fmla="*/ 295 h 1716"/>
                <a:gd name="connsiteX76" fmla="*/ 4845 w 5757"/>
                <a:gd name="connsiteY76" fmla="*/ 269 h 1716"/>
                <a:gd name="connsiteX77" fmla="*/ 4895 w 5757"/>
                <a:gd name="connsiteY77" fmla="*/ 243 h 1716"/>
                <a:gd name="connsiteX78" fmla="*/ 4945 w 5757"/>
                <a:gd name="connsiteY78" fmla="*/ 221 h 1716"/>
                <a:gd name="connsiteX79" fmla="*/ 4995 w 5757"/>
                <a:gd name="connsiteY79" fmla="*/ 198 h 1716"/>
                <a:gd name="connsiteX80" fmla="*/ 5046 w 5757"/>
                <a:gd name="connsiteY80" fmla="*/ 179 h 1716"/>
                <a:gd name="connsiteX81" fmla="*/ 5096 w 5757"/>
                <a:gd name="connsiteY81" fmla="*/ 160 h 1716"/>
                <a:gd name="connsiteX82" fmla="*/ 5146 w 5757"/>
                <a:gd name="connsiteY82" fmla="*/ 143 h 1716"/>
                <a:gd name="connsiteX83" fmla="*/ 5196 w 5757"/>
                <a:gd name="connsiteY83" fmla="*/ 129 h 1716"/>
                <a:gd name="connsiteX84" fmla="*/ 5248 w 5757"/>
                <a:gd name="connsiteY84" fmla="*/ 117 h 1716"/>
                <a:gd name="connsiteX85" fmla="*/ 5298 w 5757"/>
                <a:gd name="connsiteY85" fmla="*/ 105 h 1716"/>
                <a:gd name="connsiteX86" fmla="*/ 5348 w 5757"/>
                <a:gd name="connsiteY86" fmla="*/ 96 h 1716"/>
                <a:gd name="connsiteX87" fmla="*/ 5400 w 5757"/>
                <a:gd name="connsiteY87" fmla="*/ 91 h 1716"/>
                <a:gd name="connsiteX88" fmla="*/ 5450 w 5757"/>
                <a:gd name="connsiteY88" fmla="*/ 88 h 1716"/>
                <a:gd name="connsiteX89" fmla="*/ 5501 w 5757"/>
                <a:gd name="connsiteY89" fmla="*/ 86 h 1716"/>
                <a:gd name="connsiteX90" fmla="*/ 5553 w 5757"/>
                <a:gd name="connsiteY90" fmla="*/ 86 h 1716"/>
                <a:gd name="connsiteX91" fmla="*/ 5605 w 5757"/>
                <a:gd name="connsiteY91" fmla="*/ 90 h 1716"/>
                <a:gd name="connsiteX92" fmla="*/ 5657 w 5757"/>
                <a:gd name="connsiteY92" fmla="*/ 96 h 1716"/>
                <a:gd name="connsiteX93" fmla="*/ 5708 w 5757"/>
                <a:gd name="connsiteY93" fmla="*/ 105 h 1716"/>
                <a:gd name="connsiteX94" fmla="*/ 5757 w 5757"/>
                <a:gd name="connsiteY94" fmla="*/ 896 h 1716"/>
                <a:gd name="connsiteX95" fmla="*/ 5757 w 5757"/>
                <a:gd name="connsiteY95" fmla="*/ 896 h 1716"/>
                <a:gd name="connsiteX96" fmla="*/ 5722 w 5757"/>
                <a:gd name="connsiteY96" fmla="*/ 874 h 1716"/>
                <a:gd name="connsiteX97" fmla="*/ 5681 w 5757"/>
                <a:gd name="connsiteY97" fmla="*/ 849 h 1716"/>
                <a:gd name="connsiteX98" fmla="*/ 5653 w 5757"/>
                <a:gd name="connsiteY98" fmla="*/ 837 h 1716"/>
                <a:gd name="connsiteX99" fmla="*/ 5622 w 5757"/>
                <a:gd name="connsiteY99" fmla="*/ 822 h 1716"/>
                <a:gd name="connsiteX100" fmla="*/ 5586 w 5757"/>
                <a:gd name="connsiteY100" fmla="*/ 808 h 1716"/>
                <a:gd name="connsiteX101" fmla="*/ 5546 w 5757"/>
                <a:gd name="connsiteY101" fmla="*/ 794 h 1716"/>
                <a:gd name="connsiteX102" fmla="*/ 5503 w 5757"/>
                <a:gd name="connsiteY102" fmla="*/ 780 h 1716"/>
                <a:gd name="connsiteX103" fmla="*/ 5453 w 5757"/>
                <a:gd name="connsiteY103" fmla="*/ 767 h 1716"/>
                <a:gd name="connsiteX104" fmla="*/ 5402 w 5757"/>
                <a:gd name="connsiteY104" fmla="*/ 755 h 1716"/>
                <a:gd name="connsiteX105" fmla="*/ 5343 w 5757"/>
                <a:gd name="connsiteY105" fmla="*/ 743 h 1716"/>
                <a:gd name="connsiteX106" fmla="*/ 5283 w 5757"/>
                <a:gd name="connsiteY106" fmla="*/ 734 h 1716"/>
                <a:gd name="connsiteX107" fmla="*/ 5215 w 5757"/>
                <a:gd name="connsiteY107" fmla="*/ 727 h 1716"/>
                <a:gd name="connsiteX108" fmla="*/ 5145 w 5757"/>
                <a:gd name="connsiteY108" fmla="*/ 724 h 1716"/>
                <a:gd name="connsiteX109" fmla="*/ 5071 w 5757"/>
                <a:gd name="connsiteY109" fmla="*/ 722 h 1716"/>
                <a:gd name="connsiteX110" fmla="*/ 4991 w 5757"/>
                <a:gd name="connsiteY110" fmla="*/ 724 h 1716"/>
                <a:gd name="connsiteX111" fmla="*/ 4907 w 5757"/>
                <a:gd name="connsiteY111" fmla="*/ 729 h 1716"/>
                <a:gd name="connsiteX112" fmla="*/ 4819 w 5757"/>
                <a:gd name="connsiteY112" fmla="*/ 739 h 1716"/>
                <a:gd name="connsiteX113" fmla="*/ 4726 w 5757"/>
                <a:gd name="connsiteY113" fmla="*/ 753 h 1716"/>
                <a:gd name="connsiteX114" fmla="*/ 4629 w 5757"/>
                <a:gd name="connsiteY114" fmla="*/ 770 h 1716"/>
                <a:gd name="connsiteX115" fmla="*/ 4528 w 5757"/>
                <a:gd name="connsiteY115" fmla="*/ 794 h 1716"/>
                <a:gd name="connsiteX116" fmla="*/ 4474 w 5757"/>
                <a:gd name="connsiteY116" fmla="*/ 808 h 1716"/>
                <a:gd name="connsiteX117" fmla="*/ 4421 w 5757"/>
                <a:gd name="connsiteY117" fmla="*/ 824 h 1716"/>
                <a:gd name="connsiteX118" fmla="*/ 4366 w 5757"/>
                <a:gd name="connsiteY118" fmla="*/ 839 h 1716"/>
                <a:gd name="connsiteX119" fmla="*/ 4311 w 5757"/>
                <a:gd name="connsiteY119" fmla="*/ 858 h 1716"/>
                <a:gd name="connsiteX120" fmla="*/ 4254 w 5757"/>
                <a:gd name="connsiteY120" fmla="*/ 877 h 1716"/>
                <a:gd name="connsiteX121" fmla="*/ 4195 w 5757"/>
                <a:gd name="connsiteY121" fmla="*/ 898 h 1716"/>
                <a:gd name="connsiteX122" fmla="*/ 4135 w 5757"/>
                <a:gd name="connsiteY122" fmla="*/ 920 h 1716"/>
                <a:gd name="connsiteX123" fmla="*/ 4074 w 5757"/>
                <a:gd name="connsiteY123" fmla="*/ 946 h 1716"/>
                <a:gd name="connsiteX124" fmla="*/ 4012 w 5757"/>
                <a:gd name="connsiteY124" fmla="*/ 972 h 1716"/>
                <a:gd name="connsiteX125" fmla="*/ 3950 w 5757"/>
                <a:gd name="connsiteY125" fmla="*/ 999 h 1716"/>
                <a:gd name="connsiteX126" fmla="*/ 3887 w 5757"/>
                <a:gd name="connsiteY126" fmla="*/ 1029 h 1716"/>
                <a:gd name="connsiteX127" fmla="*/ 3821 w 5757"/>
                <a:gd name="connsiteY127" fmla="*/ 1061 h 1716"/>
                <a:gd name="connsiteX128" fmla="*/ 3754 w 5757"/>
                <a:gd name="connsiteY128" fmla="*/ 1094 h 1716"/>
                <a:gd name="connsiteX129" fmla="*/ 3687 w 5757"/>
                <a:gd name="connsiteY129" fmla="*/ 1128 h 1716"/>
                <a:gd name="connsiteX130" fmla="*/ 3618 w 5757"/>
                <a:gd name="connsiteY130" fmla="*/ 1166 h 1716"/>
                <a:gd name="connsiteX131" fmla="*/ 3549 w 5757"/>
                <a:gd name="connsiteY131" fmla="*/ 1206 h 1716"/>
                <a:gd name="connsiteX132" fmla="*/ 3549 w 5757"/>
                <a:gd name="connsiteY132" fmla="*/ 1206 h 1716"/>
                <a:gd name="connsiteX133" fmla="*/ 3435 w 5757"/>
                <a:gd name="connsiteY133" fmla="*/ 1270 h 1716"/>
                <a:gd name="connsiteX134" fmla="*/ 3319 w 5757"/>
                <a:gd name="connsiteY134" fmla="*/ 1330 h 1716"/>
                <a:gd name="connsiteX135" fmla="*/ 3206 w 5757"/>
                <a:gd name="connsiteY135" fmla="*/ 1385 h 1716"/>
                <a:gd name="connsiteX136" fmla="*/ 3092 w 5757"/>
                <a:gd name="connsiteY136" fmla="*/ 1439 h 1716"/>
                <a:gd name="connsiteX137" fmla="*/ 2978 w 5757"/>
                <a:gd name="connsiteY137" fmla="*/ 1487 h 1716"/>
                <a:gd name="connsiteX138" fmla="*/ 2864 w 5757"/>
                <a:gd name="connsiteY138" fmla="*/ 1532 h 1716"/>
                <a:gd name="connsiteX139" fmla="*/ 2808 w 5757"/>
                <a:gd name="connsiteY139" fmla="*/ 1552 h 1716"/>
                <a:gd name="connsiteX140" fmla="*/ 2751 w 5757"/>
                <a:gd name="connsiteY140" fmla="*/ 1571 h 1716"/>
                <a:gd name="connsiteX141" fmla="*/ 2692 w 5757"/>
                <a:gd name="connsiteY141" fmla="*/ 1590 h 1716"/>
                <a:gd name="connsiteX142" fmla="*/ 2635 w 5757"/>
                <a:gd name="connsiteY142" fmla="*/ 1607 h 1716"/>
                <a:gd name="connsiteX143" fmla="*/ 2578 w 5757"/>
                <a:gd name="connsiteY143" fmla="*/ 1623 h 1716"/>
                <a:gd name="connsiteX144" fmla="*/ 2522 w 5757"/>
                <a:gd name="connsiteY144" fmla="*/ 1638 h 1716"/>
                <a:gd name="connsiteX145" fmla="*/ 2465 w 5757"/>
                <a:gd name="connsiteY145" fmla="*/ 1652 h 1716"/>
                <a:gd name="connsiteX146" fmla="*/ 2408 w 5757"/>
                <a:gd name="connsiteY146" fmla="*/ 1664 h 1716"/>
                <a:gd name="connsiteX147" fmla="*/ 2351 w 5757"/>
                <a:gd name="connsiteY147" fmla="*/ 1676 h 1716"/>
                <a:gd name="connsiteX148" fmla="*/ 2296 w 5757"/>
                <a:gd name="connsiteY148" fmla="*/ 1685 h 1716"/>
                <a:gd name="connsiteX149" fmla="*/ 2239 w 5757"/>
                <a:gd name="connsiteY149" fmla="*/ 1694 h 1716"/>
                <a:gd name="connsiteX150" fmla="*/ 2182 w 5757"/>
                <a:gd name="connsiteY150" fmla="*/ 1700 h 1716"/>
                <a:gd name="connsiteX151" fmla="*/ 2125 w 5757"/>
                <a:gd name="connsiteY151" fmla="*/ 1707 h 1716"/>
                <a:gd name="connsiteX152" fmla="*/ 2068 w 5757"/>
                <a:gd name="connsiteY152" fmla="*/ 1711 h 1716"/>
                <a:gd name="connsiteX153" fmla="*/ 2011 w 5757"/>
                <a:gd name="connsiteY153" fmla="*/ 1714 h 1716"/>
                <a:gd name="connsiteX154" fmla="*/ 1956 w 5757"/>
                <a:gd name="connsiteY154" fmla="*/ 1716 h 1716"/>
                <a:gd name="connsiteX155" fmla="*/ 1899 w 5757"/>
                <a:gd name="connsiteY155" fmla="*/ 1716 h 1716"/>
                <a:gd name="connsiteX156" fmla="*/ 1842 w 5757"/>
                <a:gd name="connsiteY156" fmla="*/ 1716 h 1716"/>
                <a:gd name="connsiteX157" fmla="*/ 1787 w 5757"/>
                <a:gd name="connsiteY157" fmla="*/ 1713 h 1716"/>
                <a:gd name="connsiteX158" fmla="*/ 1730 w 5757"/>
                <a:gd name="connsiteY158" fmla="*/ 1707 h 1716"/>
                <a:gd name="connsiteX159" fmla="*/ 1675 w 5757"/>
                <a:gd name="connsiteY159" fmla="*/ 1702 h 1716"/>
                <a:gd name="connsiteX160" fmla="*/ 1618 w 5757"/>
                <a:gd name="connsiteY160" fmla="*/ 1695 h 1716"/>
                <a:gd name="connsiteX161" fmla="*/ 1563 w 5757"/>
                <a:gd name="connsiteY161" fmla="*/ 1687 h 1716"/>
                <a:gd name="connsiteX162" fmla="*/ 1506 w 5757"/>
                <a:gd name="connsiteY162" fmla="*/ 1675 h 1716"/>
                <a:gd name="connsiteX163" fmla="*/ 1451 w 5757"/>
                <a:gd name="connsiteY163" fmla="*/ 1663 h 1716"/>
                <a:gd name="connsiteX164" fmla="*/ 1396 w 5757"/>
                <a:gd name="connsiteY164" fmla="*/ 1649 h 1716"/>
                <a:gd name="connsiteX165" fmla="*/ 1341 w 5757"/>
                <a:gd name="connsiteY165" fmla="*/ 1633 h 1716"/>
                <a:gd name="connsiteX166" fmla="*/ 1286 w 5757"/>
                <a:gd name="connsiteY166" fmla="*/ 1616 h 1716"/>
                <a:gd name="connsiteX167" fmla="*/ 1231 w 5757"/>
                <a:gd name="connsiteY167" fmla="*/ 1597 h 1716"/>
                <a:gd name="connsiteX168" fmla="*/ 1175 w 5757"/>
                <a:gd name="connsiteY168" fmla="*/ 1576 h 1716"/>
                <a:gd name="connsiteX169" fmla="*/ 1120 w 5757"/>
                <a:gd name="connsiteY169" fmla="*/ 1554 h 1716"/>
                <a:gd name="connsiteX170" fmla="*/ 1065 w 5757"/>
                <a:gd name="connsiteY170" fmla="*/ 1530 h 1716"/>
                <a:gd name="connsiteX171" fmla="*/ 1010 w 5757"/>
                <a:gd name="connsiteY171" fmla="*/ 1504 h 1716"/>
                <a:gd name="connsiteX172" fmla="*/ 957 w 5757"/>
                <a:gd name="connsiteY172" fmla="*/ 1477 h 1716"/>
                <a:gd name="connsiteX173" fmla="*/ 901 w 5757"/>
                <a:gd name="connsiteY173" fmla="*/ 1447 h 1716"/>
                <a:gd name="connsiteX174" fmla="*/ 846 w 5757"/>
                <a:gd name="connsiteY174" fmla="*/ 1416 h 1716"/>
                <a:gd name="connsiteX175" fmla="*/ 793 w 5757"/>
                <a:gd name="connsiteY175" fmla="*/ 1382 h 1716"/>
                <a:gd name="connsiteX176" fmla="*/ 739 w 5757"/>
                <a:gd name="connsiteY176" fmla="*/ 1347 h 1716"/>
                <a:gd name="connsiteX177" fmla="*/ 684 w 5757"/>
                <a:gd name="connsiteY177" fmla="*/ 1309 h 1716"/>
                <a:gd name="connsiteX178" fmla="*/ 631 w 5757"/>
                <a:gd name="connsiteY178" fmla="*/ 1270 h 1716"/>
                <a:gd name="connsiteX179" fmla="*/ 577 w 5757"/>
                <a:gd name="connsiteY179" fmla="*/ 1228 h 1716"/>
                <a:gd name="connsiteX180" fmla="*/ 524 w 5757"/>
                <a:gd name="connsiteY180" fmla="*/ 1185 h 1716"/>
                <a:gd name="connsiteX181" fmla="*/ 471 w 5757"/>
                <a:gd name="connsiteY181" fmla="*/ 1141 h 1716"/>
                <a:gd name="connsiteX182" fmla="*/ 419 w 5757"/>
                <a:gd name="connsiteY182" fmla="*/ 1092 h 1716"/>
                <a:gd name="connsiteX183" fmla="*/ 365 w 5757"/>
                <a:gd name="connsiteY183" fmla="*/ 1044 h 1716"/>
                <a:gd name="connsiteX184" fmla="*/ 312 w 5757"/>
                <a:gd name="connsiteY184" fmla="*/ 992 h 1716"/>
                <a:gd name="connsiteX185" fmla="*/ 260 w 5757"/>
                <a:gd name="connsiteY185" fmla="*/ 937 h 1716"/>
                <a:gd name="connsiteX186" fmla="*/ 209 w 5757"/>
                <a:gd name="connsiteY186" fmla="*/ 882 h 1716"/>
                <a:gd name="connsiteX187" fmla="*/ 155 w 5757"/>
                <a:gd name="connsiteY187" fmla="*/ 824 h 1716"/>
                <a:gd name="connsiteX188" fmla="*/ 103 w 5757"/>
                <a:gd name="connsiteY188" fmla="*/ 763 h 1716"/>
                <a:gd name="connsiteX189" fmla="*/ 52 w 5757"/>
                <a:gd name="connsiteY189" fmla="*/ 701 h 1716"/>
                <a:gd name="connsiteX190" fmla="*/ 0 w 5757"/>
                <a:gd name="connsiteY190" fmla="*/ 637 h 1716"/>
                <a:gd name="connsiteX191" fmla="*/ 5 w 5757"/>
                <a:gd name="connsiteY191" fmla="*/ 0 h 1716"/>
                <a:gd name="connsiteX0" fmla="*/ 5 w 5757"/>
                <a:gd name="connsiteY0" fmla="*/ 0 h 1716"/>
                <a:gd name="connsiteX1" fmla="*/ 5 w 5757"/>
                <a:gd name="connsiteY1" fmla="*/ 0 h 1716"/>
                <a:gd name="connsiteX2" fmla="*/ 14 w 5757"/>
                <a:gd name="connsiteY2" fmla="*/ 17 h 1716"/>
                <a:gd name="connsiteX3" fmla="*/ 38 w 5757"/>
                <a:gd name="connsiteY3" fmla="*/ 67 h 1716"/>
                <a:gd name="connsiteX4" fmla="*/ 79 w 5757"/>
                <a:gd name="connsiteY4" fmla="*/ 141 h 1716"/>
                <a:gd name="connsiteX5" fmla="*/ 107 w 5757"/>
                <a:gd name="connsiteY5" fmla="*/ 188 h 1716"/>
                <a:gd name="connsiteX6" fmla="*/ 138 w 5757"/>
                <a:gd name="connsiteY6" fmla="*/ 239 h 1716"/>
                <a:gd name="connsiteX7" fmla="*/ 174 w 5757"/>
                <a:gd name="connsiteY7" fmla="*/ 296 h 1716"/>
                <a:gd name="connsiteX8" fmla="*/ 214 w 5757"/>
                <a:gd name="connsiteY8" fmla="*/ 357 h 1716"/>
                <a:gd name="connsiteX9" fmla="*/ 257 w 5757"/>
                <a:gd name="connsiteY9" fmla="*/ 419 h 1716"/>
                <a:gd name="connsiteX10" fmla="*/ 305 w 5757"/>
                <a:gd name="connsiteY10" fmla="*/ 486 h 1716"/>
                <a:gd name="connsiteX11" fmla="*/ 358 w 5757"/>
                <a:gd name="connsiteY11" fmla="*/ 553 h 1716"/>
                <a:gd name="connsiteX12" fmla="*/ 414 w 5757"/>
                <a:gd name="connsiteY12" fmla="*/ 624 h 1716"/>
                <a:gd name="connsiteX13" fmla="*/ 476 w 5757"/>
                <a:gd name="connsiteY13" fmla="*/ 694 h 1716"/>
                <a:gd name="connsiteX14" fmla="*/ 539 w 5757"/>
                <a:gd name="connsiteY14" fmla="*/ 767 h 1716"/>
                <a:gd name="connsiteX15" fmla="*/ 610 w 5757"/>
                <a:gd name="connsiteY15" fmla="*/ 839 h 1716"/>
                <a:gd name="connsiteX16" fmla="*/ 683 w 5757"/>
                <a:gd name="connsiteY16" fmla="*/ 910 h 1716"/>
                <a:gd name="connsiteX17" fmla="*/ 760 w 5757"/>
                <a:gd name="connsiteY17" fmla="*/ 979 h 1716"/>
                <a:gd name="connsiteX18" fmla="*/ 801 w 5757"/>
                <a:gd name="connsiteY18" fmla="*/ 1013 h 1716"/>
                <a:gd name="connsiteX19" fmla="*/ 843 w 5757"/>
                <a:gd name="connsiteY19" fmla="*/ 1048 h 1716"/>
                <a:gd name="connsiteX20" fmla="*/ 886 w 5757"/>
                <a:gd name="connsiteY20" fmla="*/ 1082 h 1716"/>
                <a:gd name="connsiteX21" fmla="*/ 929 w 5757"/>
                <a:gd name="connsiteY21" fmla="*/ 1115 h 1716"/>
                <a:gd name="connsiteX22" fmla="*/ 974 w 5757"/>
                <a:gd name="connsiteY22" fmla="*/ 1146 h 1716"/>
                <a:gd name="connsiteX23" fmla="*/ 1020 w 5757"/>
                <a:gd name="connsiteY23" fmla="*/ 1177 h 1716"/>
                <a:gd name="connsiteX24" fmla="*/ 1067 w 5757"/>
                <a:gd name="connsiteY24" fmla="*/ 1208 h 1716"/>
                <a:gd name="connsiteX25" fmla="*/ 1115 w 5757"/>
                <a:gd name="connsiteY25" fmla="*/ 1237 h 1716"/>
                <a:gd name="connsiteX26" fmla="*/ 1163 w 5757"/>
                <a:gd name="connsiteY26" fmla="*/ 1266 h 1716"/>
                <a:gd name="connsiteX27" fmla="*/ 1213 w 5757"/>
                <a:gd name="connsiteY27" fmla="*/ 1294 h 1716"/>
                <a:gd name="connsiteX28" fmla="*/ 1265 w 5757"/>
                <a:gd name="connsiteY28" fmla="*/ 1320 h 1716"/>
                <a:gd name="connsiteX29" fmla="*/ 1317 w 5757"/>
                <a:gd name="connsiteY29" fmla="*/ 1346 h 1716"/>
                <a:gd name="connsiteX30" fmla="*/ 1370 w 5757"/>
                <a:gd name="connsiteY30" fmla="*/ 1370 h 1716"/>
                <a:gd name="connsiteX31" fmla="*/ 1425 w 5757"/>
                <a:gd name="connsiteY31" fmla="*/ 1392 h 1716"/>
                <a:gd name="connsiteX32" fmla="*/ 1481 w 5757"/>
                <a:gd name="connsiteY32" fmla="*/ 1413 h 1716"/>
                <a:gd name="connsiteX33" fmla="*/ 1537 w 5757"/>
                <a:gd name="connsiteY33" fmla="*/ 1433 h 1716"/>
                <a:gd name="connsiteX34" fmla="*/ 1594 w 5757"/>
                <a:gd name="connsiteY34" fmla="*/ 1451 h 1716"/>
                <a:gd name="connsiteX35" fmla="*/ 1653 w 5757"/>
                <a:gd name="connsiteY35" fmla="*/ 1468 h 1716"/>
                <a:gd name="connsiteX36" fmla="*/ 1713 w 5757"/>
                <a:gd name="connsiteY36" fmla="*/ 1483 h 1716"/>
                <a:gd name="connsiteX37" fmla="*/ 1774 w 5757"/>
                <a:gd name="connsiteY37" fmla="*/ 1495 h 1716"/>
                <a:gd name="connsiteX38" fmla="*/ 1836 w 5757"/>
                <a:gd name="connsiteY38" fmla="*/ 1508 h 1716"/>
                <a:gd name="connsiteX39" fmla="*/ 1899 w 5757"/>
                <a:gd name="connsiteY39" fmla="*/ 1516 h 1716"/>
                <a:gd name="connsiteX40" fmla="*/ 1963 w 5757"/>
                <a:gd name="connsiteY40" fmla="*/ 1525 h 1716"/>
                <a:gd name="connsiteX41" fmla="*/ 2029 w 5757"/>
                <a:gd name="connsiteY41" fmla="*/ 1530 h 1716"/>
                <a:gd name="connsiteX42" fmla="*/ 2094 w 5757"/>
                <a:gd name="connsiteY42" fmla="*/ 1533 h 1716"/>
                <a:gd name="connsiteX43" fmla="*/ 2161 w 5757"/>
                <a:gd name="connsiteY43" fmla="*/ 1535 h 1716"/>
                <a:gd name="connsiteX44" fmla="*/ 2161 w 5757"/>
                <a:gd name="connsiteY44" fmla="*/ 1535 h 1716"/>
                <a:gd name="connsiteX45" fmla="*/ 2234 w 5757"/>
                <a:gd name="connsiteY45" fmla="*/ 1533 h 1716"/>
                <a:gd name="connsiteX46" fmla="*/ 2304 w 5757"/>
                <a:gd name="connsiteY46" fmla="*/ 1530 h 1716"/>
                <a:gd name="connsiteX47" fmla="*/ 2375 w 5757"/>
                <a:gd name="connsiteY47" fmla="*/ 1525 h 1716"/>
                <a:gd name="connsiteX48" fmla="*/ 2446 w 5757"/>
                <a:gd name="connsiteY48" fmla="*/ 1516 h 1716"/>
                <a:gd name="connsiteX49" fmla="*/ 2513 w 5757"/>
                <a:gd name="connsiteY49" fmla="*/ 1506 h 1716"/>
                <a:gd name="connsiteX50" fmla="*/ 2582 w 5757"/>
                <a:gd name="connsiteY50" fmla="*/ 1494 h 1716"/>
                <a:gd name="connsiteX51" fmla="*/ 2649 w 5757"/>
                <a:gd name="connsiteY51" fmla="*/ 1478 h 1716"/>
                <a:gd name="connsiteX52" fmla="*/ 2715 w 5757"/>
                <a:gd name="connsiteY52" fmla="*/ 1463 h 1716"/>
                <a:gd name="connsiteX53" fmla="*/ 2780 w 5757"/>
                <a:gd name="connsiteY53" fmla="*/ 1446 h 1716"/>
                <a:gd name="connsiteX54" fmla="*/ 2846 w 5757"/>
                <a:gd name="connsiteY54" fmla="*/ 1425 h 1716"/>
                <a:gd name="connsiteX55" fmla="*/ 2909 w 5757"/>
                <a:gd name="connsiteY55" fmla="*/ 1404 h 1716"/>
                <a:gd name="connsiteX56" fmla="*/ 2973 w 5757"/>
                <a:gd name="connsiteY56" fmla="*/ 1380 h 1716"/>
                <a:gd name="connsiteX57" fmla="*/ 3035 w 5757"/>
                <a:gd name="connsiteY57" fmla="*/ 1356 h 1716"/>
                <a:gd name="connsiteX58" fmla="*/ 3097 w 5757"/>
                <a:gd name="connsiteY58" fmla="*/ 1330 h 1716"/>
                <a:gd name="connsiteX59" fmla="*/ 3159 w 5757"/>
                <a:gd name="connsiteY59" fmla="*/ 1303 h 1716"/>
                <a:gd name="connsiteX60" fmla="*/ 3220 w 5757"/>
                <a:gd name="connsiteY60" fmla="*/ 1275 h 1716"/>
                <a:gd name="connsiteX61" fmla="*/ 3280 w 5757"/>
                <a:gd name="connsiteY61" fmla="*/ 1246 h 1716"/>
                <a:gd name="connsiteX62" fmla="*/ 3340 w 5757"/>
                <a:gd name="connsiteY62" fmla="*/ 1215 h 1716"/>
                <a:gd name="connsiteX63" fmla="*/ 3399 w 5757"/>
                <a:gd name="connsiteY63" fmla="*/ 1184 h 1716"/>
                <a:gd name="connsiteX64" fmla="*/ 3457 w 5757"/>
                <a:gd name="connsiteY64" fmla="*/ 1151 h 1716"/>
                <a:gd name="connsiteX65" fmla="*/ 3573 w 5757"/>
                <a:gd name="connsiteY65" fmla="*/ 1084 h 1716"/>
                <a:gd name="connsiteX66" fmla="*/ 3687 w 5757"/>
                <a:gd name="connsiteY66" fmla="*/ 1013 h 1716"/>
                <a:gd name="connsiteX67" fmla="*/ 3799 w 5757"/>
                <a:gd name="connsiteY67" fmla="*/ 941 h 1716"/>
                <a:gd name="connsiteX68" fmla="*/ 3907 w 5757"/>
                <a:gd name="connsiteY68" fmla="*/ 868 h 1716"/>
                <a:gd name="connsiteX69" fmla="*/ 4123 w 5757"/>
                <a:gd name="connsiteY69" fmla="*/ 722 h 1716"/>
                <a:gd name="connsiteX70" fmla="*/ 4333 w 5757"/>
                <a:gd name="connsiteY70" fmla="*/ 577 h 1716"/>
                <a:gd name="connsiteX71" fmla="*/ 4436 w 5757"/>
                <a:gd name="connsiteY71" fmla="*/ 508 h 1716"/>
                <a:gd name="connsiteX72" fmla="*/ 4540 w 5757"/>
                <a:gd name="connsiteY72" fmla="*/ 443 h 1716"/>
                <a:gd name="connsiteX73" fmla="*/ 4641 w 5757"/>
                <a:gd name="connsiteY73" fmla="*/ 381 h 1716"/>
                <a:gd name="connsiteX74" fmla="*/ 4743 w 5757"/>
                <a:gd name="connsiteY74" fmla="*/ 322 h 1716"/>
                <a:gd name="connsiteX75" fmla="*/ 4793 w 5757"/>
                <a:gd name="connsiteY75" fmla="*/ 295 h 1716"/>
                <a:gd name="connsiteX76" fmla="*/ 4845 w 5757"/>
                <a:gd name="connsiteY76" fmla="*/ 269 h 1716"/>
                <a:gd name="connsiteX77" fmla="*/ 4895 w 5757"/>
                <a:gd name="connsiteY77" fmla="*/ 243 h 1716"/>
                <a:gd name="connsiteX78" fmla="*/ 4945 w 5757"/>
                <a:gd name="connsiteY78" fmla="*/ 221 h 1716"/>
                <a:gd name="connsiteX79" fmla="*/ 4995 w 5757"/>
                <a:gd name="connsiteY79" fmla="*/ 198 h 1716"/>
                <a:gd name="connsiteX80" fmla="*/ 5046 w 5757"/>
                <a:gd name="connsiteY80" fmla="*/ 179 h 1716"/>
                <a:gd name="connsiteX81" fmla="*/ 5096 w 5757"/>
                <a:gd name="connsiteY81" fmla="*/ 160 h 1716"/>
                <a:gd name="connsiteX82" fmla="*/ 5146 w 5757"/>
                <a:gd name="connsiteY82" fmla="*/ 143 h 1716"/>
                <a:gd name="connsiteX83" fmla="*/ 5196 w 5757"/>
                <a:gd name="connsiteY83" fmla="*/ 129 h 1716"/>
                <a:gd name="connsiteX84" fmla="*/ 5248 w 5757"/>
                <a:gd name="connsiteY84" fmla="*/ 117 h 1716"/>
                <a:gd name="connsiteX85" fmla="*/ 5298 w 5757"/>
                <a:gd name="connsiteY85" fmla="*/ 105 h 1716"/>
                <a:gd name="connsiteX86" fmla="*/ 5348 w 5757"/>
                <a:gd name="connsiteY86" fmla="*/ 96 h 1716"/>
                <a:gd name="connsiteX87" fmla="*/ 5400 w 5757"/>
                <a:gd name="connsiteY87" fmla="*/ 91 h 1716"/>
                <a:gd name="connsiteX88" fmla="*/ 5450 w 5757"/>
                <a:gd name="connsiteY88" fmla="*/ 88 h 1716"/>
                <a:gd name="connsiteX89" fmla="*/ 5501 w 5757"/>
                <a:gd name="connsiteY89" fmla="*/ 86 h 1716"/>
                <a:gd name="connsiteX90" fmla="*/ 5553 w 5757"/>
                <a:gd name="connsiteY90" fmla="*/ 86 h 1716"/>
                <a:gd name="connsiteX91" fmla="*/ 5605 w 5757"/>
                <a:gd name="connsiteY91" fmla="*/ 90 h 1716"/>
                <a:gd name="connsiteX92" fmla="*/ 5657 w 5757"/>
                <a:gd name="connsiteY92" fmla="*/ 96 h 1716"/>
                <a:gd name="connsiteX93" fmla="*/ 5708 w 5757"/>
                <a:gd name="connsiteY93" fmla="*/ 105 h 1716"/>
                <a:gd name="connsiteX94" fmla="*/ 5757 w 5757"/>
                <a:gd name="connsiteY94" fmla="*/ 896 h 1716"/>
                <a:gd name="connsiteX95" fmla="*/ 5722 w 5757"/>
                <a:gd name="connsiteY95" fmla="*/ 874 h 1716"/>
                <a:gd name="connsiteX96" fmla="*/ 5681 w 5757"/>
                <a:gd name="connsiteY96" fmla="*/ 849 h 1716"/>
                <a:gd name="connsiteX97" fmla="*/ 5653 w 5757"/>
                <a:gd name="connsiteY97" fmla="*/ 837 h 1716"/>
                <a:gd name="connsiteX98" fmla="*/ 5622 w 5757"/>
                <a:gd name="connsiteY98" fmla="*/ 822 h 1716"/>
                <a:gd name="connsiteX99" fmla="*/ 5586 w 5757"/>
                <a:gd name="connsiteY99" fmla="*/ 808 h 1716"/>
                <a:gd name="connsiteX100" fmla="*/ 5546 w 5757"/>
                <a:gd name="connsiteY100" fmla="*/ 794 h 1716"/>
                <a:gd name="connsiteX101" fmla="*/ 5503 w 5757"/>
                <a:gd name="connsiteY101" fmla="*/ 780 h 1716"/>
                <a:gd name="connsiteX102" fmla="*/ 5453 w 5757"/>
                <a:gd name="connsiteY102" fmla="*/ 767 h 1716"/>
                <a:gd name="connsiteX103" fmla="*/ 5402 w 5757"/>
                <a:gd name="connsiteY103" fmla="*/ 755 h 1716"/>
                <a:gd name="connsiteX104" fmla="*/ 5343 w 5757"/>
                <a:gd name="connsiteY104" fmla="*/ 743 h 1716"/>
                <a:gd name="connsiteX105" fmla="*/ 5283 w 5757"/>
                <a:gd name="connsiteY105" fmla="*/ 734 h 1716"/>
                <a:gd name="connsiteX106" fmla="*/ 5215 w 5757"/>
                <a:gd name="connsiteY106" fmla="*/ 727 h 1716"/>
                <a:gd name="connsiteX107" fmla="*/ 5145 w 5757"/>
                <a:gd name="connsiteY107" fmla="*/ 724 h 1716"/>
                <a:gd name="connsiteX108" fmla="*/ 5071 w 5757"/>
                <a:gd name="connsiteY108" fmla="*/ 722 h 1716"/>
                <a:gd name="connsiteX109" fmla="*/ 4991 w 5757"/>
                <a:gd name="connsiteY109" fmla="*/ 724 h 1716"/>
                <a:gd name="connsiteX110" fmla="*/ 4907 w 5757"/>
                <a:gd name="connsiteY110" fmla="*/ 729 h 1716"/>
                <a:gd name="connsiteX111" fmla="*/ 4819 w 5757"/>
                <a:gd name="connsiteY111" fmla="*/ 739 h 1716"/>
                <a:gd name="connsiteX112" fmla="*/ 4726 w 5757"/>
                <a:gd name="connsiteY112" fmla="*/ 753 h 1716"/>
                <a:gd name="connsiteX113" fmla="*/ 4629 w 5757"/>
                <a:gd name="connsiteY113" fmla="*/ 770 h 1716"/>
                <a:gd name="connsiteX114" fmla="*/ 4528 w 5757"/>
                <a:gd name="connsiteY114" fmla="*/ 794 h 1716"/>
                <a:gd name="connsiteX115" fmla="*/ 4474 w 5757"/>
                <a:gd name="connsiteY115" fmla="*/ 808 h 1716"/>
                <a:gd name="connsiteX116" fmla="*/ 4421 w 5757"/>
                <a:gd name="connsiteY116" fmla="*/ 824 h 1716"/>
                <a:gd name="connsiteX117" fmla="*/ 4366 w 5757"/>
                <a:gd name="connsiteY117" fmla="*/ 839 h 1716"/>
                <a:gd name="connsiteX118" fmla="*/ 4311 w 5757"/>
                <a:gd name="connsiteY118" fmla="*/ 858 h 1716"/>
                <a:gd name="connsiteX119" fmla="*/ 4254 w 5757"/>
                <a:gd name="connsiteY119" fmla="*/ 877 h 1716"/>
                <a:gd name="connsiteX120" fmla="*/ 4195 w 5757"/>
                <a:gd name="connsiteY120" fmla="*/ 898 h 1716"/>
                <a:gd name="connsiteX121" fmla="*/ 4135 w 5757"/>
                <a:gd name="connsiteY121" fmla="*/ 920 h 1716"/>
                <a:gd name="connsiteX122" fmla="*/ 4074 w 5757"/>
                <a:gd name="connsiteY122" fmla="*/ 946 h 1716"/>
                <a:gd name="connsiteX123" fmla="*/ 4012 w 5757"/>
                <a:gd name="connsiteY123" fmla="*/ 972 h 1716"/>
                <a:gd name="connsiteX124" fmla="*/ 3950 w 5757"/>
                <a:gd name="connsiteY124" fmla="*/ 999 h 1716"/>
                <a:gd name="connsiteX125" fmla="*/ 3887 w 5757"/>
                <a:gd name="connsiteY125" fmla="*/ 1029 h 1716"/>
                <a:gd name="connsiteX126" fmla="*/ 3821 w 5757"/>
                <a:gd name="connsiteY126" fmla="*/ 1061 h 1716"/>
                <a:gd name="connsiteX127" fmla="*/ 3754 w 5757"/>
                <a:gd name="connsiteY127" fmla="*/ 1094 h 1716"/>
                <a:gd name="connsiteX128" fmla="*/ 3687 w 5757"/>
                <a:gd name="connsiteY128" fmla="*/ 1128 h 1716"/>
                <a:gd name="connsiteX129" fmla="*/ 3618 w 5757"/>
                <a:gd name="connsiteY129" fmla="*/ 1166 h 1716"/>
                <a:gd name="connsiteX130" fmla="*/ 3549 w 5757"/>
                <a:gd name="connsiteY130" fmla="*/ 1206 h 1716"/>
                <a:gd name="connsiteX131" fmla="*/ 3549 w 5757"/>
                <a:gd name="connsiteY131" fmla="*/ 1206 h 1716"/>
                <a:gd name="connsiteX132" fmla="*/ 3435 w 5757"/>
                <a:gd name="connsiteY132" fmla="*/ 1270 h 1716"/>
                <a:gd name="connsiteX133" fmla="*/ 3319 w 5757"/>
                <a:gd name="connsiteY133" fmla="*/ 1330 h 1716"/>
                <a:gd name="connsiteX134" fmla="*/ 3206 w 5757"/>
                <a:gd name="connsiteY134" fmla="*/ 1385 h 1716"/>
                <a:gd name="connsiteX135" fmla="*/ 3092 w 5757"/>
                <a:gd name="connsiteY135" fmla="*/ 1439 h 1716"/>
                <a:gd name="connsiteX136" fmla="*/ 2978 w 5757"/>
                <a:gd name="connsiteY136" fmla="*/ 1487 h 1716"/>
                <a:gd name="connsiteX137" fmla="*/ 2864 w 5757"/>
                <a:gd name="connsiteY137" fmla="*/ 1532 h 1716"/>
                <a:gd name="connsiteX138" fmla="*/ 2808 w 5757"/>
                <a:gd name="connsiteY138" fmla="*/ 1552 h 1716"/>
                <a:gd name="connsiteX139" fmla="*/ 2751 w 5757"/>
                <a:gd name="connsiteY139" fmla="*/ 1571 h 1716"/>
                <a:gd name="connsiteX140" fmla="*/ 2692 w 5757"/>
                <a:gd name="connsiteY140" fmla="*/ 1590 h 1716"/>
                <a:gd name="connsiteX141" fmla="*/ 2635 w 5757"/>
                <a:gd name="connsiteY141" fmla="*/ 1607 h 1716"/>
                <a:gd name="connsiteX142" fmla="*/ 2578 w 5757"/>
                <a:gd name="connsiteY142" fmla="*/ 1623 h 1716"/>
                <a:gd name="connsiteX143" fmla="*/ 2522 w 5757"/>
                <a:gd name="connsiteY143" fmla="*/ 1638 h 1716"/>
                <a:gd name="connsiteX144" fmla="*/ 2465 w 5757"/>
                <a:gd name="connsiteY144" fmla="*/ 1652 h 1716"/>
                <a:gd name="connsiteX145" fmla="*/ 2408 w 5757"/>
                <a:gd name="connsiteY145" fmla="*/ 1664 h 1716"/>
                <a:gd name="connsiteX146" fmla="*/ 2351 w 5757"/>
                <a:gd name="connsiteY146" fmla="*/ 1676 h 1716"/>
                <a:gd name="connsiteX147" fmla="*/ 2296 w 5757"/>
                <a:gd name="connsiteY147" fmla="*/ 1685 h 1716"/>
                <a:gd name="connsiteX148" fmla="*/ 2239 w 5757"/>
                <a:gd name="connsiteY148" fmla="*/ 1694 h 1716"/>
                <a:gd name="connsiteX149" fmla="*/ 2182 w 5757"/>
                <a:gd name="connsiteY149" fmla="*/ 1700 h 1716"/>
                <a:gd name="connsiteX150" fmla="*/ 2125 w 5757"/>
                <a:gd name="connsiteY150" fmla="*/ 1707 h 1716"/>
                <a:gd name="connsiteX151" fmla="*/ 2068 w 5757"/>
                <a:gd name="connsiteY151" fmla="*/ 1711 h 1716"/>
                <a:gd name="connsiteX152" fmla="*/ 2011 w 5757"/>
                <a:gd name="connsiteY152" fmla="*/ 1714 h 1716"/>
                <a:gd name="connsiteX153" fmla="*/ 1956 w 5757"/>
                <a:gd name="connsiteY153" fmla="*/ 1716 h 1716"/>
                <a:gd name="connsiteX154" fmla="*/ 1899 w 5757"/>
                <a:gd name="connsiteY154" fmla="*/ 1716 h 1716"/>
                <a:gd name="connsiteX155" fmla="*/ 1842 w 5757"/>
                <a:gd name="connsiteY155" fmla="*/ 1716 h 1716"/>
                <a:gd name="connsiteX156" fmla="*/ 1787 w 5757"/>
                <a:gd name="connsiteY156" fmla="*/ 1713 h 1716"/>
                <a:gd name="connsiteX157" fmla="*/ 1730 w 5757"/>
                <a:gd name="connsiteY157" fmla="*/ 1707 h 1716"/>
                <a:gd name="connsiteX158" fmla="*/ 1675 w 5757"/>
                <a:gd name="connsiteY158" fmla="*/ 1702 h 1716"/>
                <a:gd name="connsiteX159" fmla="*/ 1618 w 5757"/>
                <a:gd name="connsiteY159" fmla="*/ 1695 h 1716"/>
                <a:gd name="connsiteX160" fmla="*/ 1563 w 5757"/>
                <a:gd name="connsiteY160" fmla="*/ 1687 h 1716"/>
                <a:gd name="connsiteX161" fmla="*/ 1506 w 5757"/>
                <a:gd name="connsiteY161" fmla="*/ 1675 h 1716"/>
                <a:gd name="connsiteX162" fmla="*/ 1451 w 5757"/>
                <a:gd name="connsiteY162" fmla="*/ 1663 h 1716"/>
                <a:gd name="connsiteX163" fmla="*/ 1396 w 5757"/>
                <a:gd name="connsiteY163" fmla="*/ 1649 h 1716"/>
                <a:gd name="connsiteX164" fmla="*/ 1341 w 5757"/>
                <a:gd name="connsiteY164" fmla="*/ 1633 h 1716"/>
                <a:gd name="connsiteX165" fmla="*/ 1286 w 5757"/>
                <a:gd name="connsiteY165" fmla="*/ 1616 h 1716"/>
                <a:gd name="connsiteX166" fmla="*/ 1231 w 5757"/>
                <a:gd name="connsiteY166" fmla="*/ 1597 h 1716"/>
                <a:gd name="connsiteX167" fmla="*/ 1175 w 5757"/>
                <a:gd name="connsiteY167" fmla="*/ 1576 h 1716"/>
                <a:gd name="connsiteX168" fmla="*/ 1120 w 5757"/>
                <a:gd name="connsiteY168" fmla="*/ 1554 h 1716"/>
                <a:gd name="connsiteX169" fmla="*/ 1065 w 5757"/>
                <a:gd name="connsiteY169" fmla="*/ 1530 h 1716"/>
                <a:gd name="connsiteX170" fmla="*/ 1010 w 5757"/>
                <a:gd name="connsiteY170" fmla="*/ 1504 h 1716"/>
                <a:gd name="connsiteX171" fmla="*/ 957 w 5757"/>
                <a:gd name="connsiteY171" fmla="*/ 1477 h 1716"/>
                <a:gd name="connsiteX172" fmla="*/ 901 w 5757"/>
                <a:gd name="connsiteY172" fmla="*/ 1447 h 1716"/>
                <a:gd name="connsiteX173" fmla="*/ 846 w 5757"/>
                <a:gd name="connsiteY173" fmla="*/ 1416 h 1716"/>
                <a:gd name="connsiteX174" fmla="*/ 793 w 5757"/>
                <a:gd name="connsiteY174" fmla="*/ 1382 h 1716"/>
                <a:gd name="connsiteX175" fmla="*/ 739 w 5757"/>
                <a:gd name="connsiteY175" fmla="*/ 1347 h 1716"/>
                <a:gd name="connsiteX176" fmla="*/ 684 w 5757"/>
                <a:gd name="connsiteY176" fmla="*/ 1309 h 1716"/>
                <a:gd name="connsiteX177" fmla="*/ 631 w 5757"/>
                <a:gd name="connsiteY177" fmla="*/ 1270 h 1716"/>
                <a:gd name="connsiteX178" fmla="*/ 577 w 5757"/>
                <a:gd name="connsiteY178" fmla="*/ 1228 h 1716"/>
                <a:gd name="connsiteX179" fmla="*/ 524 w 5757"/>
                <a:gd name="connsiteY179" fmla="*/ 1185 h 1716"/>
                <a:gd name="connsiteX180" fmla="*/ 471 w 5757"/>
                <a:gd name="connsiteY180" fmla="*/ 1141 h 1716"/>
                <a:gd name="connsiteX181" fmla="*/ 419 w 5757"/>
                <a:gd name="connsiteY181" fmla="*/ 1092 h 1716"/>
                <a:gd name="connsiteX182" fmla="*/ 365 w 5757"/>
                <a:gd name="connsiteY182" fmla="*/ 1044 h 1716"/>
                <a:gd name="connsiteX183" fmla="*/ 312 w 5757"/>
                <a:gd name="connsiteY183" fmla="*/ 992 h 1716"/>
                <a:gd name="connsiteX184" fmla="*/ 260 w 5757"/>
                <a:gd name="connsiteY184" fmla="*/ 937 h 1716"/>
                <a:gd name="connsiteX185" fmla="*/ 209 w 5757"/>
                <a:gd name="connsiteY185" fmla="*/ 882 h 1716"/>
                <a:gd name="connsiteX186" fmla="*/ 155 w 5757"/>
                <a:gd name="connsiteY186" fmla="*/ 824 h 1716"/>
                <a:gd name="connsiteX187" fmla="*/ 103 w 5757"/>
                <a:gd name="connsiteY187" fmla="*/ 763 h 1716"/>
                <a:gd name="connsiteX188" fmla="*/ 52 w 5757"/>
                <a:gd name="connsiteY188" fmla="*/ 701 h 1716"/>
                <a:gd name="connsiteX189" fmla="*/ 0 w 5757"/>
                <a:gd name="connsiteY189" fmla="*/ 637 h 1716"/>
                <a:gd name="connsiteX190" fmla="*/ 5 w 5757"/>
                <a:gd name="connsiteY190" fmla="*/ 0 h 1716"/>
                <a:gd name="connsiteX0" fmla="*/ 5 w 5727"/>
                <a:gd name="connsiteY0" fmla="*/ 0 h 1716"/>
                <a:gd name="connsiteX1" fmla="*/ 5 w 5727"/>
                <a:gd name="connsiteY1" fmla="*/ 0 h 1716"/>
                <a:gd name="connsiteX2" fmla="*/ 14 w 5727"/>
                <a:gd name="connsiteY2" fmla="*/ 17 h 1716"/>
                <a:gd name="connsiteX3" fmla="*/ 38 w 5727"/>
                <a:gd name="connsiteY3" fmla="*/ 67 h 1716"/>
                <a:gd name="connsiteX4" fmla="*/ 79 w 5727"/>
                <a:gd name="connsiteY4" fmla="*/ 141 h 1716"/>
                <a:gd name="connsiteX5" fmla="*/ 107 w 5727"/>
                <a:gd name="connsiteY5" fmla="*/ 188 h 1716"/>
                <a:gd name="connsiteX6" fmla="*/ 138 w 5727"/>
                <a:gd name="connsiteY6" fmla="*/ 239 h 1716"/>
                <a:gd name="connsiteX7" fmla="*/ 174 w 5727"/>
                <a:gd name="connsiteY7" fmla="*/ 296 h 1716"/>
                <a:gd name="connsiteX8" fmla="*/ 214 w 5727"/>
                <a:gd name="connsiteY8" fmla="*/ 357 h 1716"/>
                <a:gd name="connsiteX9" fmla="*/ 257 w 5727"/>
                <a:gd name="connsiteY9" fmla="*/ 419 h 1716"/>
                <a:gd name="connsiteX10" fmla="*/ 305 w 5727"/>
                <a:gd name="connsiteY10" fmla="*/ 486 h 1716"/>
                <a:gd name="connsiteX11" fmla="*/ 358 w 5727"/>
                <a:gd name="connsiteY11" fmla="*/ 553 h 1716"/>
                <a:gd name="connsiteX12" fmla="*/ 414 w 5727"/>
                <a:gd name="connsiteY12" fmla="*/ 624 h 1716"/>
                <a:gd name="connsiteX13" fmla="*/ 476 w 5727"/>
                <a:gd name="connsiteY13" fmla="*/ 694 h 1716"/>
                <a:gd name="connsiteX14" fmla="*/ 539 w 5727"/>
                <a:gd name="connsiteY14" fmla="*/ 767 h 1716"/>
                <a:gd name="connsiteX15" fmla="*/ 610 w 5727"/>
                <a:gd name="connsiteY15" fmla="*/ 839 h 1716"/>
                <a:gd name="connsiteX16" fmla="*/ 683 w 5727"/>
                <a:gd name="connsiteY16" fmla="*/ 910 h 1716"/>
                <a:gd name="connsiteX17" fmla="*/ 760 w 5727"/>
                <a:gd name="connsiteY17" fmla="*/ 979 h 1716"/>
                <a:gd name="connsiteX18" fmla="*/ 801 w 5727"/>
                <a:gd name="connsiteY18" fmla="*/ 1013 h 1716"/>
                <a:gd name="connsiteX19" fmla="*/ 843 w 5727"/>
                <a:gd name="connsiteY19" fmla="*/ 1048 h 1716"/>
                <a:gd name="connsiteX20" fmla="*/ 886 w 5727"/>
                <a:gd name="connsiteY20" fmla="*/ 1082 h 1716"/>
                <a:gd name="connsiteX21" fmla="*/ 929 w 5727"/>
                <a:gd name="connsiteY21" fmla="*/ 1115 h 1716"/>
                <a:gd name="connsiteX22" fmla="*/ 974 w 5727"/>
                <a:gd name="connsiteY22" fmla="*/ 1146 h 1716"/>
                <a:gd name="connsiteX23" fmla="*/ 1020 w 5727"/>
                <a:gd name="connsiteY23" fmla="*/ 1177 h 1716"/>
                <a:gd name="connsiteX24" fmla="*/ 1067 w 5727"/>
                <a:gd name="connsiteY24" fmla="*/ 1208 h 1716"/>
                <a:gd name="connsiteX25" fmla="*/ 1115 w 5727"/>
                <a:gd name="connsiteY25" fmla="*/ 1237 h 1716"/>
                <a:gd name="connsiteX26" fmla="*/ 1163 w 5727"/>
                <a:gd name="connsiteY26" fmla="*/ 1266 h 1716"/>
                <a:gd name="connsiteX27" fmla="*/ 1213 w 5727"/>
                <a:gd name="connsiteY27" fmla="*/ 1294 h 1716"/>
                <a:gd name="connsiteX28" fmla="*/ 1265 w 5727"/>
                <a:gd name="connsiteY28" fmla="*/ 1320 h 1716"/>
                <a:gd name="connsiteX29" fmla="*/ 1317 w 5727"/>
                <a:gd name="connsiteY29" fmla="*/ 1346 h 1716"/>
                <a:gd name="connsiteX30" fmla="*/ 1370 w 5727"/>
                <a:gd name="connsiteY30" fmla="*/ 1370 h 1716"/>
                <a:gd name="connsiteX31" fmla="*/ 1425 w 5727"/>
                <a:gd name="connsiteY31" fmla="*/ 1392 h 1716"/>
                <a:gd name="connsiteX32" fmla="*/ 1481 w 5727"/>
                <a:gd name="connsiteY32" fmla="*/ 1413 h 1716"/>
                <a:gd name="connsiteX33" fmla="*/ 1537 w 5727"/>
                <a:gd name="connsiteY33" fmla="*/ 1433 h 1716"/>
                <a:gd name="connsiteX34" fmla="*/ 1594 w 5727"/>
                <a:gd name="connsiteY34" fmla="*/ 1451 h 1716"/>
                <a:gd name="connsiteX35" fmla="*/ 1653 w 5727"/>
                <a:gd name="connsiteY35" fmla="*/ 1468 h 1716"/>
                <a:gd name="connsiteX36" fmla="*/ 1713 w 5727"/>
                <a:gd name="connsiteY36" fmla="*/ 1483 h 1716"/>
                <a:gd name="connsiteX37" fmla="*/ 1774 w 5727"/>
                <a:gd name="connsiteY37" fmla="*/ 1495 h 1716"/>
                <a:gd name="connsiteX38" fmla="*/ 1836 w 5727"/>
                <a:gd name="connsiteY38" fmla="*/ 1508 h 1716"/>
                <a:gd name="connsiteX39" fmla="*/ 1899 w 5727"/>
                <a:gd name="connsiteY39" fmla="*/ 1516 h 1716"/>
                <a:gd name="connsiteX40" fmla="*/ 1963 w 5727"/>
                <a:gd name="connsiteY40" fmla="*/ 1525 h 1716"/>
                <a:gd name="connsiteX41" fmla="*/ 2029 w 5727"/>
                <a:gd name="connsiteY41" fmla="*/ 1530 h 1716"/>
                <a:gd name="connsiteX42" fmla="*/ 2094 w 5727"/>
                <a:gd name="connsiteY42" fmla="*/ 1533 h 1716"/>
                <a:gd name="connsiteX43" fmla="*/ 2161 w 5727"/>
                <a:gd name="connsiteY43" fmla="*/ 1535 h 1716"/>
                <a:gd name="connsiteX44" fmla="*/ 2161 w 5727"/>
                <a:gd name="connsiteY44" fmla="*/ 1535 h 1716"/>
                <a:gd name="connsiteX45" fmla="*/ 2234 w 5727"/>
                <a:gd name="connsiteY45" fmla="*/ 1533 h 1716"/>
                <a:gd name="connsiteX46" fmla="*/ 2304 w 5727"/>
                <a:gd name="connsiteY46" fmla="*/ 1530 h 1716"/>
                <a:gd name="connsiteX47" fmla="*/ 2375 w 5727"/>
                <a:gd name="connsiteY47" fmla="*/ 1525 h 1716"/>
                <a:gd name="connsiteX48" fmla="*/ 2446 w 5727"/>
                <a:gd name="connsiteY48" fmla="*/ 1516 h 1716"/>
                <a:gd name="connsiteX49" fmla="*/ 2513 w 5727"/>
                <a:gd name="connsiteY49" fmla="*/ 1506 h 1716"/>
                <a:gd name="connsiteX50" fmla="*/ 2582 w 5727"/>
                <a:gd name="connsiteY50" fmla="*/ 1494 h 1716"/>
                <a:gd name="connsiteX51" fmla="*/ 2649 w 5727"/>
                <a:gd name="connsiteY51" fmla="*/ 1478 h 1716"/>
                <a:gd name="connsiteX52" fmla="*/ 2715 w 5727"/>
                <a:gd name="connsiteY52" fmla="*/ 1463 h 1716"/>
                <a:gd name="connsiteX53" fmla="*/ 2780 w 5727"/>
                <a:gd name="connsiteY53" fmla="*/ 1446 h 1716"/>
                <a:gd name="connsiteX54" fmla="*/ 2846 w 5727"/>
                <a:gd name="connsiteY54" fmla="*/ 1425 h 1716"/>
                <a:gd name="connsiteX55" fmla="*/ 2909 w 5727"/>
                <a:gd name="connsiteY55" fmla="*/ 1404 h 1716"/>
                <a:gd name="connsiteX56" fmla="*/ 2973 w 5727"/>
                <a:gd name="connsiteY56" fmla="*/ 1380 h 1716"/>
                <a:gd name="connsiteX57" fmla="*/ 3035 w 5727"/>
                <a:gd name="connsiteY57" fmla="*/ 1356 h 1716"/>
                <a:gd name="connsiteX58" fmla="*/ 3097 w 5727"/>
                <a:gd name="connsiteY58" fmla="*/ 1330 h 1716"/>
                <a:gd name="connsiteX59" fmla="*/ 3159 w 5727"/>
                <a:gd name="connsiteY59" fmla="*/ 1303 h 1716"/>
                <a:gd name="connsiteX60" fmla="*/ 3220 w 5727"/>
                <a:gd name="connsiteY60" fmla="*/ 1275 h 1716"/>
                <a:gd name="connsiteX61" fmla="*/ 3280 w 5727"/>
                <a:gd name="connsiteY61" fmla="*/ 1246 h 1716"/>
                <a:gd name="connsiteX62" fmla="*/ 3340 w 5727"/>
                <a:gd name="connsiteY62" fmla="*/ 1215 h 1716"/>
                <a:gd name="connsiteX63" fmla="*/ 3399 w 5727"/>
                <a:gd name="connsiteY63" fmla="*/ 1184 h 1716"/>
                <a:gd name="connsiteX64" fmla="*/ 3457 w 5727"/>
                <a:gd name="connsiteY64" fmla="*/ 1151 h 1716"/>
                <a:gd name="connsiteX65" fmla="*/ 3573 w 5727"/>
                <a:gd name="connsiteY65" fmla="*/ 1084 h 1716"/>
                <a:gd name="connsiteX66" fmla="*/ 3687 w 5727"/>
                <a:gd name="connsiteY66" fmla="*/ 1013 h 1716"/>
                <a:gd name="connsiteX67" fmla="*/ 3799 w 5727"/>
                <a:gd name="connsiteY67" fmla="*/ 941 h 1716"/>
                <a:gd name="connsiteX68" fmla="*/ 3907 w 5727"/>
                <a:gd name="connsiteY68" fmla="*/ 868 h 1716"/>
                <a:gd name="connsiteX69" fmla="*/ 4123 w 5727"/>
                <a:gd name="connsiteY69" fmla="*/ 722 h 1716"/>
                <a:gd name="connsiteX70" fmla="*/ 4333 w 5727"/>
                <a:gd name="connsiteY70" fmla="*/ 577 h 1716"/>
                <a:gd name="connsiteX71" fmla="*/ 4436 w 5727"/>
                <a:gd name="connsiteY71" fmla="*/ 508 h 1716"/>
                <a:gd name="connsiteX72" fmla="*/ 4540 w 5727"/>
                <a:gd name="connsiteY72" fmla="*/ 443 h 1716"/>
                <a:gd name="connsiteX73" fmla="*/ 4641 w 5727"/>
                <a:gd name="connsiteY73" fmla="*/ 381 h 1716"/>
                <a:gd name="connsiteX74" fmla="*/ 4743 w 5727"/>
                <a:gd name="connsiteY74" fmla="*/ 322 h 1716"/>
                <a:gd name="connsiteX75" fmla="*/ 4793 w 5727"/>
                <a:gd name="connsiteY75" fmla="*/ 295 h 1716"/>
                <a:gd name="connsiteX76" fmla="*/ 4845 w 5727"/>
                <a:gd name="connsiteY76" fmla="*/ 269 h 1716"/>
                <a:gd name="connsiteX77" fmla="*/ 4895 w 5727"/>
                <a:gd name="connsiteY77" fmla="*/ 243 h 1716"/>
                <a:gd name="connsiteX78" fmla="*/ 4945 w 5727"/>
                <a:gd name="connsiteY78" fmla="*/ 221 h 1716"/>
                <a:gd name="connsiteX79" fmla="*/ 4995 w 5727"/>
                <a:gd name="connsiteY79" fmla="*/ 198 h 1716"/>
                <a:gd name="connsiteX80" fmla="*/ 5046 w 5727"/>
                <a:gd name="connsiteY80" fmla="*/ 179 h 1716"/>
                <a:gd name="connsiteX81" fmla="*/ 5096 w 5727"/>
                <a:gd name="connsiteY81" fmla="*/ 160 h 1716"/>
                <a:gd name="connsiteX82" fmla="*/ 5146 w 5727"/>
                <a:gd name="connsiteY82" fmla="*/ 143 h 1716"/>
                <a:gd name="connsiteX83" fmla="*/ 5196 w 5727"/>
                <a:gd name="connsiteY83" fmla="*/ 129 h 1716"/>
                <a:gd name="connsiteX84" fmla="*/ 5248 w 5727"/>
                <a:gd name="connsiteY84" fmla="*/ 117 h 1716"/>
                <a:gd name="connsiteX85" fmla="*/ 5298 w 5727"/>
                <a:gd name="connsiteY85" fmla="*/ 105 h 1716"/>
                <a:gd name="connsiteX86" fmla="*/ 5348 w 5727"/>
                <a:gd name="connsiteY86" fmla="*/ 96 h 1716"/>
                <a:gd name="connsiteX87" fmla="*/ 5400 w 5727"/>
                <a:gd name="connsiteY87" fmla="*/ 91 h 1716"/>
                <a:gd name="connsiteX88" fmla="*/ 5450 w 5727"/>
                <a:gd name="connsiteY88" fmla="*/ 88 h 1716"/>
                <a:gd name="connsiteX89" fmla="*/ 5501 w 5727"/>
                <a:gd name="connsiteY89" fmla="*/ 86 h 1716"/>
                <a:gd name="connsiteX90" fmla="*/ 5553 w 5727"/>
                <a:gd name="connsiteY90" fmla="*/ 86 h 1716"/>
                <a:gd name="connsiteX91" fmla="*/ 5605 w 5727"/>
                <a:gd name="connsiteY91" fmla="*/ 90 h 1716"/>
                <a:gd name="connsiteX92" fmla="*/ 5657 w 5727"/>
                <a:gd name="connsiteY92" fmla="*/ 96 h 1716"/>
                <a:gd name="connsiteX93" fmla="*/ 5708 w 5727"/>
                <a:gd name="connsiteY93" fmla="*/ 105 h 1716"/>
                <a:gd name="connsiteX94" fmla="*/ 5722 w 5727"/>
                <a:gd name="connsiteY94" fmla="*/ 874 h 1716"/>
                <a:gd name="connsiteX95" fmla="*/ 5681 w 5727"/>
                <a:gd name="connsiteY95" fmla="*/ 849 h 1716"/>
                <a:gd name="connsiteX96" fmla="*/ 5653 w 5727"/>
                <a:gd name="connsiteY96" fmla="*/ 837 h 1716"/>
                <a:gd name="connsiteX97" fmla="*/ 5622 w 5727"/>
                <a:gd name="connsiteY97" fmla="*/ 822 h 1716"/>
                <a:gd name="connsiteX98" fmla="*/ 5586 w 5727"/>
                <a:gd name="connsiteY98" fmla="*/ 808 h 1716"/>
                <a:gd name="connsiteX99" fmla="*/ 5546 w 5727"/>
                <a:gd name="connsiteY99" fmla="*/ 794 h 1716"/>
                <a:gd name="connsiteX100" fmla="*/ 5503 w 5727"/>
                <a:gd name="connsiteY100" fmla="*/ 780 h 1716"/>
                <a:gd name="connsiteX101" fmla="*/ 5453 w 5727"/>
                <a:gd name="connsiteY101" fmla="*/ 767 h 1716"/>
                <a:gd name="connsiteX102" fmla="*/ 5402 w 5727"/>
                <a:gd name="connsiteY102" fmla="*/ 755 h 1716"/>
                <a:gd name="connsiteX103" fmla="*/ 5343 w 5727"/>
                <a:gd name="connsiteY103" fmla="*/ 743 h 1716"/>
                <a:gd name="connsiteX104" fmla="*/ 5283 w 5727"/>
                <a:gd name="connsiteY104" fmla="*/ 734 h 1716"/>
                <a:gd name="connsiteX105" fmla="*/ 5215 w 5727"/>
                <a:gd name="connsiteY105" fmla="*/ 727 h 1716"/>
                <a:gd name="connsiteX106" fmla="*/ 5145 w 5727"/>
                <a:gd name="connsiteY106" fmla="*/ 724 h 1716"/>
                <a:gd name="connsiteX107" fmla="*/ 5071 w 5727"/>
                <a:gd name="connsiteY107" fmla="*/ 722 h 1716"/>
                <a:gd name="connsiteX108" fmla="*/ 4991 w 5727"/>
                <a:gd name="connsiteY108" fmla="*/ 724 h 1716"/>
                <a:gd name="connsiteX109" fmla="*/ 4907 w 5727"/>
                <a:gd name="connsiteY109" fmla="*/ 729 h 1716"/>
                <a:gd name="connsiteX110" fmla="*/ 4819 w 5727"/>
                <a:gd name="connsiteY110" fmla="*/ 739 h 1716"/>
                <a:gd name="connsiteX111" fmla="*/ 4726 w 5727"/>
                <a:gd name="connsiteY111" fmla="*/ 753 h 1716"/>
                <a:gd name="connsiteX112" fmla="*/ 4629 w 5727"/>
                <a:gd name="connsiteY112" fmla="*/ 770 h 1716"/>
                <a:gd name="connsiteX113" fmla="*/ 4528 w 5727"/>
                <a:gd name="connsiteY113" fmla="*/ 794 h 1716"/>
                <a:gd name="connsiteX114" fmla="*/ 4474 w 5727"/>
                <a:gd name="connsiteY114" fmla="*/ 808 h 1716"/>
                <a:gd name="connsiteX115" fmla="*/ 4421 w 5727"/>
                <a:gd name="connsiteY115" fmla="*/ 824 h 1716"/>
                <a:gd name="connsiteX116" fmla="*/ 4366 w 5727"/>
                <a:gd name="connsiteY116" fmla="*/ 839 h 1716"/>
                <a:gd name="connsiteX117" fmla="*/ 4311 w 5727"/>
                <a:gd name="connsiteY117" fmla="*/ 858 h 1716"/>
                <a:gd name="connsiteX118" fmla="*/ 4254 w 5727"/>
                <a:gd name="connsiteY118" fmla="*/ 877 h 1716"/>
                <a:gd name="connsiteX119" fmla="*/ 4195 w 5727"/>
                <a:gd name="connsiteY119" fmla="*/ 898 h 1716"/>
                <a:gd name="connsiteX120" fmla="*/ 4135 w 5727"/>
                <a:gd name="connsiteY120" fmla="*/ 920 h 1716"/>
                <a:gd name="connsiteX121" fmla="*/ 4074 w 5727"/>
                <a:gd name="connsiteY121" fmla="*/ 946 h 1716"/>
                <a:gd name="connsiteX122" fmla="*/ 4012 w 5727"/>
                <a:gd name="connsiteY122" fmla="*/ 972 h 1716"/>
                <a:gd name="connsiteX123" fmla="*/ 3950 w 5727"/>
                <a:gd name="connsiteY123" fmla="*/ 999 h 1716"/>
                <a:gd name="connsiteX124" fmla="*/ 3887 w 5727"/>
                <a:gd name="connsiteY124" fmla="*/ 1029 h 1716"/>
                <a:gd name="connsiteX125" fmla="*/ 3821 w 5727"/>
                <a:gd name="connsiteY125" fmla="*/ 1061 h 1716"/>
                <a:gd name="connsiteX126" fmla="*/ 3754 w 5727"/>
                <a:gd name="connsiteY126" fmla="*/ 1094 h 1716"/>
                <a:gd name="connsiteX127" fmla="*/ 3687 w 5727"/>
                <a:gd name="connsiteY127" fmla="*/ 1128 h 1716"/>
                <a:gd name="connsiteX128" fmla="*/ 3618 w 5727"/>
                <a:gd name="connsiteY128" fmla="*/ 1166 h 1716"/>
                <a:gd name="connsiteX129" fmla="*/ 3549 w 5727"/>
                <a:gd name="connsiteY129" fmla="*/ 1206 h 1716"/>
                <a:gd name="connsiteX130" fmla="*/ 3549 w 5727"/>
                <a:gd name="connsiteY130" fmla="*/ 1206 h 1716"/>
                <a:gd name="connsiteX131" fmla="*/ 3435 w 5727"/>
                <a:gd name="connsiteY131" fmla="*/ 1270 h 1716"/>
                <a:gd name="connsiteX132" fmla="*/ 3319 w 5727"/>
                <a:gd name="connsiteY132" fmla="*/ 1330 h 1716"/>
                <a:gd name="connsiteX133" fmla="*/ 3206 w 5727"/>
                <a:gd name="connsiteY133" fmla="*/ 1385 h 1716"/>
                <a:gd name="connsiteX134" fmla="*/ 3092 w 5727"/>
                <a:gd name="connsiteY134" fmla="*/ 1439 h 1716"/>
                <a:gd name="connsiteX135" fmla="*/ 2978 w 5727"/>
                <a:gd name="connsiteY135" fmla="*/ 1487 h 1716"/>
                <a:gd name="connsiteX136" fmla="*/ 2864 w 5727"/>
                <a:gd name="connsiteY136" fmla="*/ 1532 h 1716"/>
                <a:gd name="connsiteX137" fmla="*/ 2808 w 5727"/>
                <a:gd name="connsiteY137" fmla="*/ 1552 h 1716"/>
                <a:gd name="connsiteX138" fmla="*/ 2751 w 5727"/>
                <a:gd name="connsiteY138" fmla="*/ 1571 h 1716"/>
                <a:gd name="connsiteX139" fmla="*/ 2692 w 5727"/>
                <a:gd name="connsiteY139" fmla="*/ 1590 h 1716"/>
                <a:gd name="connsiteX140" fmla="*/ 2635 w 5727"/>
                <a:gd name="connsiteY140" fmla="*/ 1607 h 1716"/>
                <a:gd name="connsiteX141" fmla="*/ 2578 w 5727"/>
                <a:gd name="connsiteY141" fmla="*/ 1623 h 1716"/>
                <a:gd name="connsiteX142" fmla="*/ 2522 w 5727"/>
                <a:gd name="connsiteY142" fmla="*/ 1638 h 1716"/>
                <a:gd name="connsiteX143" fmla="*/ 2465 w 5727"/>
                <a:gd name="connsiteY143" fmla="*/ 1652 h 1716"/>
                <a:gd name="connsiteX144" fmla="*/ 2408 w 5727"/>
                <a:gd name="connsiteY144" fmla="*/ 1664 h 1716"/>
                <a:gd name="connsiteX145" fmla="*/ 2351 w 5727"/>
                <a:gd name="connsiteY145" fmla="*/ 1676 h 1716"/>
                <a:gd name="connsiteX146" fmla="*/ 2296 w 5727"/>
                <a:gd name="connsiteY146" fmla="*/ 1685 h 1716"/>
                <a:gd name="connsiteX147" fmla="*/ 2239 w 5727"/>
                <a:gd name="connsiteY147" fmla="*/ 1694 h 1716"/>
                <a:gd name="connsiteX148" fmla="*/ 2182 w 5727"/>
                <a:gd name="connsiteY148" fmla="*/ 1700 h 1716"/>
                <a:gd name="connsiteX149" fmla="*/ 2125 w 5727"/>
                <a:gd name="connsiteY149" fmla="*/ 1707 h 1716"/>
                <a:gd name="connsiteX150" fmla="*/ 2068 w 5727"/>
                <a:gd name="connsiteY150" fmla="*/ 1711 h 1716"/>
                <a:gd name="connsiteX151" fmla="*/ 2011 w 5727"/>
                <a:gd name="connsiteY151" fmla="*/ 1714 h 1716"/>
                <a:gd name="connsiteX152" fmla="*/ 1956 w 5727"/>
                <a:gd name="connsiteY152" fmla="*/ 1716 h 1716"/>
                <a:gd name="connsiteX153" fmla="*/ 1899 w 5727"/>
                <a:gd name="connsiteY153" fmla="*/ 1716 h 1716"/>
                <a:gd name="connsiteX154" fmla="*/ 1842 w 5727"/>
                <a:gd name="connsiteY154" fmla="*/ 1716 h 1716"/>
                <a:gd name="connsiteX155" fmla="*/ 1787 w 5727"/>
                <a:gd name="connsiteY155" fmla="*/ 1713 h 1716"/>
                <a:gd name="connsiteX156" fmla="*/ 1730 w 5727"/>
                <a:gd name="connsiteY156" fmla="*/ 1707 h 1716"/>
                <a:gd name="connsiteX157" fmla="*/ 1675 w 5727"/>
                <a:gd name="connsiteY157" fmla="*/ 1702 h 1716"/>
                <a:gd name="connsiteX158" fmla="*/ 1618 w 5727"/>
                <a:gd name="connsiteY158" fmla="*/ 1695 h 1716"/>
                <a:gd name="connsiteX159" fmla="*/ 1563 w 5727"/>
                <a:gd name="connsiteY159" fmla="*/ 1687 h 1716"/>
                <a:gd name="connsiteX160" fmla="*/ 1506 w 5727"/>
                <a:gd name="connsiteY160" fmla="*/ 1675 h 1716"/>
                <a:gd name="connsiteX161" fmla="*/ 1451 w 5727"/>
                <a:gd name="connsiteY161" fmla="*/ 1663 h 1716"/>
                <a:gd name="connsiteX162" fmla="*/ 1396 w 5727"/>
                <a:gd name="connsiteY162" fmla="*/ 1649 h 1716"/>
                <a:gd name="connsiteX163" fmla="*/ 1341 w 5727"/>
                <a:gd name="connsiteY163" fmla="*/ 1633 h 1716"/>
                <a:gd name="connsiteX164" fmla="*/ 1286 w 5727"/>
                <a:gd name="connsiteY164" fmla="*/ 1616 h 1716"/>
                <a:gd name="connsiteX165" fmla="*/ 1231 w 5727"/>
                <a:gd name="connsiteY165" fmla="*/ 1597 h 1716"/>
                <a:gd name="connsiteX166" fmla="*/ 1175 w 5727"/>
                <a:gd name="connsiteY166" fmla="*/ 1576 h 1716"/>
                <a:gd name="connsiteX167" fmla="*/ 1120 w 5727"/>
                <a:gd name="connsiteY167" fmla="*/ 1554 h 1716"/>
                <a:gd name="connsiteX168" fmla="*/ 1065 w 5727"/>
                <a:gd name="connsiteY168" fmla="*/ 1530 h 1716"/>
                <a:gd name="connsiteX169" fmla="*/ 1010 w 5727"/>
                <a:gd name="connsiteY169" fmla="*/ 1504 h 1716"/>
                <a:gd name="connsiteX170" fmla="*/ 957 w 5727"/>
                <a:gd name="connsiteY170" fmla="*/ 1477 h 1716"/>
                <a:gd name="connsiteX171" fmla="*/ 901 w 5727"/>
                <a:gd name="connsiteY171" fmla="*/ 1447 h 1716"/>
                <a:gd name="connsiteX172" fmla="*/ 846 w 5727"/>
                <a:gd name="connsiteY172" fmla="*/ 1416 h 1716"/>
                <a:gd name="connsiteX173" fmla="*/ 793 w 5727"/>
                <a:gd name="connsiteY173" fmla="*/ 1382 h 1716"/>
                <a:gd name="connsiteX174" fmla="*/ 739 w 5727"/>
                <a:gd name="connsiteY174" fmla="*/ 1347 h 1716"/>
                <a:gd name="connsiteX175" fmla="*/ 684 w 5727"/>
                <a:gd name="connsiteY175" fmla="*/ 1309 h 1716"/>
                <a:gd name="connsiteX176" fmla="*/ 631 w 5727"/>
                <a:gd name="connsiteY176" fmla="*/ 1270 h 1716"/>
                <a:gd name="connsiteX177" fmla="*/ 577 w 5727"/>
                <a:gd name="connsiteY177" fmla="*/ 1228 h 1716"/>
                <a:gd name="connsiteX178" fmla="*/ 524 w 5727"/>
                <a:gd name="connsiteY178" fmla="*/ 1185 h 1716"/>
                <a:gd name="connsiteX179" fmla="*/ 471 w 5727"/>
                <a:gd name="connsiteY179" fmla="*/ 1141 h 1716"/>
                <a:gd name="connsiteX180" fmla="*/ 419 w 5727"/>
                <a:gd name="connsiteY180" fmla="*/ 1092 h 1716"/>
                <a:gd name="connsiteX181" fmla="*/ 365 w 5727"/>
                <a:gd name="connsiteY181" fmla="*/ 1044 h 1716"/>
                <a:gd name="connsiteX182" fmla="*/ 312 w 5727"/>
                <a:gd name="connsiteY182" fmla="*/ 992 h 1716"/>
                <a:gd name="connsiteX183" fmla="*/ 260 w 5727"/>
                <a:gd name="connsiteY183" fmla="*/ 937 h 1716"/>
                <a:gd name="connsiteX184" fmla="*/ 209 w 5727"/>
                <a:gd name="connsiteY184" fmla="*/ 882 h 1716"/>
                <a:gd name="connsiteX185" fmla="*/ 155 w 5727"/>
                <a:gd name="connsiteY185" fmla="*/ 824 h 1716"/>
                <a:gd name="connsiteX186" fmla="*/ 103 w 5727"/>
                <a:gd name="connsiteY186" fmla="*/ 763 h 1716"/>
                <a:gd name="connsiteX187" fmla="*/ 52 w 5727"/>
                <a:gd name="connsiteY187" fmla="*/ 701 h 1716"/>
                <a:gd name="connsiteX188" fmla="*/ 0 w 5727"/>
                <a:gd name="connsiteY188" fmla="*/ 637 h 1716"/>
                <a:gd name="connsiteX189" fmla="*/ 5 w 5727"/>
                <a:gd name="connsiteY189" fmla="*/ 0 h 1716"/>
                <a:gd name="connsiteX0" fmla="*/ 5 w 5740"/>
                <a:gd name="connsiteY0" fmla="*/ 0 h 1716"/>
                <a:gd name="connsiteX1" fmla="*/ 5 w 5740"/>
                <a:gd name="connsiteY1" fmla="*/ 0 h 1716"/>
                <a:gd name="connsiteX2" fmla="*/ 14 w 5740"/>
                <a:gd name="connsiteY2" fmla="*/ 17 h 1716"/>
                <a:gd name="connsiteX3" fmla="*/ 38 w 5740"/>
                <a:gd name="connsiteY3" fmla="*/ 67 h 1716"/>
                <a:gd name="connsiteX4" fmla="*/ 79 w 5740"/>
                <a:gd name="connsiteY4" fmla="*/ 141 h 1716"/>
                <a:gd name="connsiteX5" fmla="*/ 107 w 5740"/>
                <a:gd name="connsiteY5" fmla="*/ 188 h 1716"/>
                <a:gd name="connsiteX6" fmla="*/ 138 w 5740"/>
                <a:gd name="connsiteY6" fmla="*/ 239 h 1716"/>
                <a:gd name="connsiteX7" fmla="*/ 174 w 5740"/>
                <a:gd name="connsiteY7" fmla="*/ 296 h 1716"/>
                <a:gd name="connsiteX8" fmla="*/ 214 w 5740"/>
                <a:gd name="connsiteY8" fmla="*/ 357 h 1716"/>
                <a:gd name="connsiteX9" fmla="*/ 257 w 5740"/>
                <a:gd name="connsiteY9" fmla="*/ 419 h 1716"/>
                <a:gd name="connsiteX10" fmla="*/ 305 w 5740"/>
                <a:gd name="connsiteY10" fmla="*/ 486 h 1716"/>
                <a:gd name="connsiteX11" fmla="*/ 358 w 5740"/>
                <a:gd name="connsiteY11" fmla="*/ 553 h 1716"/>
                <a:gd name="connsiteX12" fmla="*/ 414 w 5740"/>
                <a:gd name="connsiteY12" fmla="*/ 624 h 1716"/>
                <a:gd name="connsiteX13" fmla="*/ 476 w 5740"/>
                <a:gd name="connsiteY13" fmla="*/ 694 h 1716"/>
                <a:gd name="connsiteX14" fmla="*/ 539 w 5740"/>
                <a:gd name="connsiteY14" fmla="*/ 767 h 1716"/>
                <a:gd name="connsiteX15" fmla="*/ 610 w 5740"/>
                <a:gd name="connsiteY15" fmla="*/ 839 h 1716"/>
                <a:gd name="connsiteX16" fmla="*/ 683 w 5740"/>
                <a:gd name="connsiteY16" fmla="*/ 910 h 1716"/>
                <a:gd name="connsiteX17" fmla="*/ 760 w 5740"/>
                <a:gd name="connsiteY17" fmla="*/ 979 h 1716"/>
                <a:gd name="connsiteX18" fmla="*/ 801 w 5740"/>
                <a:gd name="connsiteY18" fmla="*/ 1013 h 1716"/>
                <a:gd name="connsiteX19" fmla="*/ 843 w 5740"/>
                <a:gd name="connsiteY19" fmla="*/ 1048 h 1716"/>
                <a:gd name="connsiteX20" fmla="*/ 886 w 5740"/>
                <a:gd name="connsiteY20" fmla="*/ 1082 h 1716"/>
                <a:gd name="connsiteX21" fmla="*/ 929 w 5740"/>
                <a:gd name="connsiteY21" fmla="*/ 1115 h 1716"/>
                <a:gd name="connsiteX22" fmla="*/ 974 w 5740"/>
                <a:gd name="connsiteY22" fmla="*/ 1146 h 1716"/>
                <a:gd name="connsiteX23" fmla="*/ 1020 w 5740"/>
                <a:gd name="connsiteY23" fmla="*/ 1177 h 1716"/>
                <a:gd name="connsiteX24" fmla="*/ 1067 w 5740"/>
                <a:gd name="connsiteY24" fmla="*/ 1208 h 1716"/>
                <a:gd name="connsiteX25" fmla="*/ 1115 w 5740"/>
                <a:gd name="connsiteY25" fmla="*/ 1237 h 1716"/>
                <a:gd name="connsiteX26" fmla="*/ 1163 w 5740"/>
                <a:gd name="connsiteY26" fmla="*/ 1266 h 1716"/>
                <a:gd name="connsiteX27" fmla="*/ 1213 w 5740"/>
                <a:gd name="connsiteY27" fmla="*/ 1294 h 1716"/>
                <a:gd name="connsiteX28" fmla="*/ 1265 w 5740"/>
                <a:gd name="connsiteY28" fmla="*/ 1320 h 1716"/>
                <a:gd name="connsiteX29" fmla="*/ 1317 w 5740"/>
                <a:gd name="connsiteY29" fmla="*/ 1346 h 1716"/>
                <a:gd name="connsiteX30" fmla="*/ 1370 w 5740"/>
                <a:gd name="connsiteY30" fmla="*/ 1370 h 1716"/>
                <a:gd name="connsiteX31" fmla="*/ 1425 w 5740"/>
                <a:gd name="connsiteY31" fmla="*/ 1392 h 1716"/>
                <a:gd name="connsiteX32" fmla="*/ 1481 w 5740"/>
                <a:gd name="connsiteY32" fmla="*/ 1413 h 1716"/>
                <a:gd name="connsiteX33" fmla="*/ 1537 w 5740"/>
                <a:gd name="connsiteY33" fmla="*/ 1433 h 1716"/>
                <a:gd name="connsiteX34" fmla="*/ 1594 w 5740"/>
                <a:gd name="connsiteY34" fmla="*/ 1451 h 1716"/>
                <a:gd name="connsiteX35" fmla="*/ 1653 w 5740"/>
                <a:gd name="connsiteY35" fmla="*/ 1468 h 1716"/>
                <a:gd name="connsiteX36" fmla="*/ 1713 w 5740"/>
                <a:gd name="connsiteY36" fmla="*/ 1483 h 1716"/>
                <a:gd name="connsiteX37" fmla="*/ 1774 w 5740"/>
                <a:gd name="connsiteY37" fmla="*/ 1495 h 1716"/>
                <a:gd name="connsiteX38" fmla="*/ 1836 w 5740"/>
                <a:gd name="connsiteY38" fmla="*/ 1508 h 1716"/>
                <a:gd name="connsiteX39" fmla="*/ 1899 w 5740"/>
                <a:gd name="connsiteY39" fmla="*/ 1516 h 1716"/>
                <a:gd name="connsiteX40" fmla="*/ 1963 w 5740"/>
                <a:gd name="connsiteY40" fmla="*/ 1525 h 1716"/>
                <a:gd name="connsiteX41" fmla="*/ 2029 w 5740"/>
                <a:gd name="connsiteY41" fmla="*/ 1530 h 1716"/>
                <a:gd name="connsiteX42" fmla="*/ 2094 w 5740"/>
                <a:gd name="connsiteY42" fmla="*/ 1533 h 1716"/>
                <a:gd name="connsiteX43" fmla="*/ 2161 w 5740"/>
                <a:gd name="connsiteY43" fmla="*/ 1535 h 1716"/>
                <a:gd name="connsiteX44" fmla="*/ 2161 w 5740"/>
                <a:gd name="connsiteY44" fmla="*/ 1535 h 1716"/>
                <a:gd name="connsiteX45" fmla="*/ 2234 w 5740"/>
                <a:gd name="connsiteY45" fmla="*/ 1533 h 1716"/>
                <a:gd name="connsiteX46" fmla="*/ 2304 w 5740"/>
                <a:gd name="connsiteY46" fmla="*/ 1530 h 1716"/>
                <a:gd name="connsiteX47" fmla="*/ 2375 w 5740"/>
                <a:gd name="connsiteY47" fmla="*/ 1525 h 1716"/>
                <a:gd name="connsiteX48" fmla="*/ 2446 w 5740"/>
                <a:gd name="connsiteY48" fmla="*/ 1516 h 1716"/>
                <a:gd name="connsiteX49" fmla="*/ 2513 w 5740"/>
                <a:gd name="connsiteY49" fmla="*/ 1506 h 1716"/>
                <a:gd name="connsiteX50" fmla="*/ 2582 w 5740"/>
                <a:gd name="connsiteY50" fmla="*/ 1494 h 1716"/>
                <a:gd name="connsiteX51" fmla="*/ 2649 w 5740"/>
                <a:gd name="connsiteY51" fmla="*/ 1478 h 1716"/>
                <a:gd name="connsiteX52" fmla="*/ 2715 w 5740"/>
                <a:gd name="connsiteY52" fmla="*/ 1463 h 1716"/>
                <a:gd name="connsiteX53" fmla="*/ 2780 w 5740"/>
                <a:gd name="connsiteY53" fmla="*/ 1446 h 1716"/>
                <a:gd name="connsiteX54" fmla="*/ 2846 w 5740"/>
                <a:gd name="connsiteY54" fmla="*/ 1425 h 1716"/>
                <a:gd name="connsiteX55" fmla="*/ 2909 w 5740"/>
                <a:gd name="connsiteY55" fmla="*/ 1404 h 1716"/>
                <a:gd name="connsiteX56" fmla="*/ 2973 w 5740"/>
                <a:gd name="connsiteY56" fmla="*/ 1380 h 1716"/>
                <a:gd name="connsiteX57" fmla="*/ 3035 w 5740"/>
                <a:gd name="connsiteY57" fmla="*/ 1356 h 1716"/>
                <a:gd name="connsiteX58" fmla="*/ 3097 w 5740"/>
                <a:gd name="connsiteY58" fmla="*/ 1330 h 1716"/>
                <a:gd name="connsiteX59" fmla="*/ 3159 w 5740"/>
                <a:gd name="connsiteY59" fmla="*/ 1303 h 1716"/>
                <a:gd name="connsiteX60" fmla="*/ 3220 w 5740"/>
                <a:gd name="connsiteY60" fmla="*/ 1275 h 1716"/>
                <a:gd name="connsiteX61" fmla="*/ 3280 w 5740"/>
                <a:gd name="connsiteY61" fmla="*/ 1246 h 1716"/>
                <a:gd name="connsiteX62" fmla="*/ 3340 w 5740"/>
                <a:gd name="connsiteY62" fmla="*/ 1215 h 1716"/>
                <a:gd name="connsiteX63" fmla="*/ 3399 w 5740"/>
                <a:gd name="connsiteY63" fmla="*/ 1184 h 1716"/>
                <a:gd name="connsiteX64" fmla="*/ 3457 w 5740"/>
                <a:gd name="connsiteY64" fmla="*/ 1151 h 1716"/>
                <a:gd name="connsiteX65" fmla="*/ 3573 w 5740"/>
                <a:gd name="connsiteY65" fmla="*/ 1084 h 1716"/>
                <a:gd name="connsiteX66" fmla="*/ 3687 w 5740"/>
                <a:gd name="connsiteY66" fmla="*/ 1013 h 1716"/>
                <a:gd name="connsiteX67" fmla="*/ 3799 w 5740"/>
                <a:gd name="connsiteY67" fmla="*/ 941 h 1716"/>
                <a:gd name="connsiteX68" fmla="*/ 3907 w 5740"/>
                <a:gd name="connsiteY68" fmla="*/ 868 h 1716"/>
                <a:gd name="connsiteX69" fmla="*/ 4123 w 5740"/>
                <a:gd name="connsiteY69" fmla="*/ 722 h 1716"/>
                <a:gd name="connsiteX70" fmla="*/ 4333 w 5740"/>
                <a:gd name="connsiteY70" fmla="*/ 577 h 1716"/>
                <a:gd name="connsiteX71" fmla="*/ 4436 w 5740"/>
                <a:gd name="connsiteY71" fmla="*/ 508 h 1716"/>
                <a:gd name="connsiteX72" fmla="*/ 4540 w 5740"/>
                <a:gd name="connsiteY72" fmla="*/ 443 h 1716"/>
                <a:gd name="connsiteX73" fmla="*/ 4641 w 5740"/>
                <a:gd name="connsiteY73" fmla="*/ 381 h 1716"/>
                <a:gd name="connsiteX74" fmla="*/ 4743 w 5740"/>
                <a:gd name="connsiteY74" fmla="*/ 322 h 1716"/>
                <a:gd name="connsiteX75" fmla="*/ 4793 w 5740"/>
                <a:gd name="connsiteY75" fmla="*/ 295 h 1716"/>
                <a:gd name="connsiteX76" fmla="*/ 4845 w 5740"/>
                <a:gd name="connsiteY76" fmla="*/ 269 h 1716"/>
                <a:gd name="connsiteX77" fmla="*/ 4895 w 5740"/>
                <a:gd name="connsiteY77" fmla="*/ 243 h 1716"/>
                <a:gd name="connsiteX78" fmla="*/ 4945 w 5740"/>
                <a:gd name="connsiteY78" fmla="*/ 221 h 1716"/>
                <a:gd name="connsiteX79" fmla="*/ 4995 w 5740"/>
                <a:gd name="connsiteY79" fmla="*/ 198 h 1716"/>
                <a:gd name="connsiteX80" fmla="*/ 5046 w 5740"/>
                <a:gd name="connsiteY80" fmla="*/ 179 h 1716"/>
                <a:gd name="connsiteX81" fmla="*/ 5096 w 5740"/>
                <a:gd name="connsiteY81" fmla="*/ 160 h 1716"/>
                <a:gd name="connsiteX82" fmla="*/ 5146 w 5740"/>
                <a:gd name="connsiteY82" fmla="*/ 143 h 1716"/>
                <a:gd name="connsiteX83" fmla="*/ 5196 w 5740"/>
                <a:gd name="connsiteY83" fmla="*/ 129 h 1716"/>
                <a:gd name="connsiteX84" fmla="*/ 5248 w 5740"/>
                <a:gd name="connsiteY84" fmla="*/ 117 h 1716"/>
                <a:gd name="connsiteX85" fmla="*/ 5298 w 5740"/>
                <a:gd name="connsiteY85" fmla="*/ 105 h 1716"/>
                <a:gd name="connsiteX86" fmla="*/ 5348 w 5740"/>
                <a:gd name="connsiteY86" fmla="*/ 96 h 1716"/>
                <a:gd name="connsiteX87" fmla="*/ 5400 w 5740"/>
                <a:gd name="connsiteY87" fmla="*/ 91 h 1716"/>
                <a:gd name="connsiteX88" fmla="*/ 5450 w 5740"/>
                <a:gd name="connsiteY88" fmla="*/ 88 h 1716"/>
                <a:gd name="connsiteX89" fmla="*/ 5501 w 5740"/>
                <a:gd name="connsiteY89" fmla="*/ 86 h 1716"/>
                <a:gd name="connsiteX90" fmla="*/ 5553 w 5740"/>
                <a:gd name="connsiteY90" fmla="*/ 86 h 1716"/>
                <a:gd name="connsiteX91" fmla="*/ 5605 w 5740"/>
                <a:gd name="connsiteY91" fmla="*/ 90 h 1716"/>
                <a:gd name="connsiteX92" fmla="*/ 5657 w 5740"/>
                <a:gd name="connsiteY92" fmla="*/ 96 h 1716"/>
                <a:gd name="connsiteX93" fmla="*/ 5729 w 5740"/>
                <a:gd name="connsiteY93" fmla="*/ 97 h 1716"/>
                <a:gd name="connsiteX94" fmla="*/ 5722 w 5740"/>
                <a:gd name="connsiteY94" fmla="*/ 874 h 1716"/>
                <a:gd name="connsiteX95" fmla="*/ 5681 w 5740"/>
                <a:gd name="connsiteY95" fmla="*/ 849 h 1716"/>
                <a:gd name="connsiteX96" fmla="*/ 5653 w 5740"/>
                <a:gd name="connsiteY96" fmla="*/ 837 h 1716"/>
                <a:gd name="connsiteX97" fmla="*/ 5622 w 5740"/>
                <a:gd name="connsiteY97" fmla="*/ 822 h 1716"/>
                <a:gd name="connsiteX98" fmla="*/ 5586 w 5740"/>
                <a:gd name="connsiteY98" fmla="*/ 808 h 1716"/>
                <a:gd name="connsiteX99" fmla="*/ 5546 w 5740"/>
                <a:gd name="connsiteY99" fmla="*/ 794 h 1716"/>
                <a:gd name="connsiteX100" fmla="*/ 5503 w 5740"/>
                <a:gd name="connsiteY100" fmla="*/ 780 h 1716"/>
                <a:gd name="connsiteX101" fmla="*/ 5453 w 5740"/>
                <a:gd name="connsiteY101" fmla="*/ 767 h 1716"/>
                <a:gd name="connsiteX102" fmla="*/ 5402 w 5740"/>
                <a:gd name="connsiteY102" fmla="*/ 755 h 1716"/>
                <a:gd name="connsiteX103" fmla="*/ 5343 w 5740"/>
                <a:gd name="connsiteY103" fmla="*/ 743 h 1716"/>
                <a:gd name="connsiteX104" fmla="*/ 5283 w 5740"/>
                <a:gd name="connsiteY104" fmla="*/ 734 h 1716"/>
                <a:gd name="connsiteX105" fmla="*/ 5215 w 5740"/>
                <a:gd name="connsiteY105" fmla="*/ 727 h 1716"/>
                <a:gd name="connsiteX106" fmla="*/ 5145 w 5740"/>
                <a:gd name="connsiteY106" fmla="*/ 724 h 1716"/>
                <a:gd name="connsiteX107" fmla="*/ 5071 w 5740"/>
                <a:gd name="connsiteY107" fmla="*/ 722 h 1716"/>
                <a:gd name="connsiteX108" fmla="*/ 4991 w 5740"/>
                <a:gd name="connsiteY108" fmla="*/ 724 h 1716"/>
                <a:gd name="connsiteX109" fmla="*/ 4907 w 5740"/>
                <a:gd name="connsiteY109" fmla="*/ 729 h 1716"/>
                <a:gd name="connsiteX110" fmla="*/ 4819 w 5740"/>
                <a:gd name="connsiteY110" fmla="*/ 739 h 1716"/>
                <a:gd name="connsiteX111" fmla="*/ 4726 w 5740"/>
                <a:gd name="connsiteY111" fmla="*/ 753 h 1716"/>
                <a:gd name="connsiteX112" fmla="*/ 4629 w 5740"/>
                <a:gd name="connsiteY112" fmla="*/ 770 h 1716"/>
                <a:gd name="connsiteX113" fmla="*/ 4528 w 5740"/>
                <a:gd name="connsiteY113" fmla="*/ 794 h 1716"/>
                <a:gd name="connsiteX114" fmla="*/ 4474 w 5740"/>
                <a:gd name="connsiteY114" fmla="*/ 808 h 1716"/>
                <a:gd name="connsiteX115" fmla="*/ 4421 w 5740"/>
                <a:gd name="connsiteY115" fmla="*/ 824 h 1716"/>
                <a:gd name="connsiteX116" fmla="*/ 4366 w 5740"/>
                <a:gd name="connsiteY116" fmla="*/ 839 h 1716"/>
                <a:gd name="connsiteX117" fmla="*/ 4311 w 5740"/>
                <a:gd name="connsiteY117" fmla="*/ 858 h 1716"/>
                <a:gd name="connsiteX118" fmla="*/ 4254 w 5740"/>
                <a:gd name="connsiteY118" fmla="*/ 877 h 1716"/>
                <a:gd name="connsiteX119" fmla="*/ 4195 w 5740"/>
                <a:gd name="connsiteY119" fmla="*/ 898 h 1716"/>
                <a:gd name="connsiteX120" fmla="*/ 4135 w 5740"/>
                <a:gd name="connsiteY120" fmla="*/ 920 h 1716"/>
                <a:gd name="connsiteX121" fmla="*/ 4074 w 5740"/>
                <a:gd name="connsiteY121" fmla="*/ 946 h 1716"/>
                <a:gd name="connsiteX122" fmla="*/ 4012 w 5740"/>
                <a:gd name="connsiteY122" fmla="*/ 972 h 1716"/>
                <a:gd name="connsiteX123" fmla="*/ 3950 w 5740"/>
                <a:gd name="connsiteY123" fmla="*/ 999 h 1716"/>
                <a:gd name="connsiteX124" fmla="*/ 3887 w 5740"/>
                <a:gd name="connsiteY124" fmla="*/ 1029 h 1716"/>
                <a:gd name="connsiteX125" fmla="*/ 3821 w 5740"/>
                <a:gd name="connsiteY125" fmla="*/ 1061 h 1716"/>
                <a:gd name="connsiteX126" fmla="*/ 3754 w 5740"/>
                <a:gd name="connsiteY126" fmla="*/ 1094 h 1716"/>
                <a:gd name="connsiteX127" fmla="*/ 3687 w 5740"/>
                <a:gd name="connsiteY127" fmla="*/ 1128 h 1716"/>
                <a:gd name="connsiteX128" fmla="*/ 3618 w 5740"/>
                <a:gd name="connsiteY128" fmla="*/ 1166 h 1716"/>
                <a:gd name="connsiteX129" fmla="*/ 3549 w 5740"/>
                <a:gd name="connsiteY129" fmla="*/ 1206 h 1716"/>
                <a:gd name="connsiteX130" fmla="*/ 3549 w 5740"/>
                <a:gd name="connsiteY130" fmla="*/ 1206 h 1716"/>
                <a:gd name="connsiteX131" fmla="*/ 3435 w 5740"/>
                <a:gd name="connsiteY131" fmla="*/ 1270 h 1716"/>
                <a:gd name="connsiteX132" fmla="*/ 3319 w 5740"/>
                <a:gd name="connsiteY132" fmla="*/ 1330 h 1716"/>
                <a:gd name="connsiteX133" fmla="*/ 3206 w 5740"/>
                <a:gd name="connsiteY133" fmla="*/ 1385 h 1716"/>
                <a:gd name="connsiteX134" fmla="*/ 3092 w 5740"/>
                <a:gd name="connsiteY134" fmla="*/ 1439 h 1716"/>
                <a:gd name="connsiteX135" fmla="*/ 2978 w 5740"/>
                <a:gd name="connsiteY135" fmla="*/ 1487 h 1716"/>
                <a:gd name="connsiteX136" fmla="*/ 2864 w 5740"/>
                <a:gd name="connsiteY136" fmla="*/ 1532 h 1716"/>
                <a:gd name="connsiteX137" fmla="*/ 2808 w 5740"/>
                <a:gd name="connsiteY137" fmla="*/ 1552 h 1716"/>
                <a:gd name="connsiteX138" fmla="*/ 2751 w 5740"/>
                <a:gd name="connsiteY138" fmla="*/ 1571 h 1716"/>
                <a:gd name="connsiteX139" fmla="*/ 2692 w 5740"/>
                <a:gd name="connsiteY139" fmla="*/ 1590 h 1716"/>
                <a:gd name="connsiteX140" fmla="*/ 2635 w 5740"/>
                <a:gd name="connsiteY140" fmla="*/ 1607 h 1716"/>
                <a:gd name="connsiteX141" fmla="*/ 2578 w 5740"/>
                <a:gd name="connsiteY141" fmla="*/ 1623 h 1716"/>
                <a:gd name="connsiteX142" fmla="*/ 2522 w 5740"/>
                <a:gd name="connsiteY142" fmla="*/ 1638 h 1716"/>
                <a:gd name="connsiteX143" fmla="*/ 2465 w 5740"/>
                <a:gd name="connsiteY143" fmla="*/ 1652 h 1716"/>
                <a:gd name="connsiteX144" fmla="*/ 2408 w 5740"/>
                <a:gd name="connsiteY144" fmla="*/ 1664 h 1716"/>
                <a:gd name="connsiteX145" fmla="*/ 2351 w 5740"/>
                <a:gd name="connsiteY145" fmla="*/ 1676 h 1716"/>
                <a:gd name="connsiteX146" fmla="*/ 2296 w 5740"/>
                <a:gd name="connsiteY146" fmla="*/ 1685 h 1716"/>
                <a:gd name="connsiteX147" fmla="*/ 2239 w 5740"/>
                <a:gd name="connsiteY147" fmla="*/ 1694 h 1716"/>
                <a:gd name="connsiteX148" fmla="*/ 2182 w 5740"/>
                <a:gd name="connsiteY148" fmla="*/ 1700 h 1716"/>
                <a:gd name="connsiteX149" fmla="*/ 2125 w 5740"/>
                <a:gd name="connsiteY149" fmla="*/ 1707 h 1716"/>
                <a:gd name="connsiteX150" fmla="*/ 2068 w 5740"/>
                <a:gd name="connsiteY150" fmla="*/ 1711 h 1716"/>
                <a:gd name="connsiteX151" fmla="*/ 2011 w 5740"/>
                <a:gd name="connsiteY151" fmla="*/ 1714 h 1716"/>
                <a:gd name="connsiteX152" fmla="*/ 1956 w 5740"/>
                <a:gd name="connsiteY152" fmla="*/ 1716 h 1716"/>
                <a:gd name="connsiteX153" fmla="*/ 1899 w 5740"/>
                <a:gd name="connsiteY153" fmla="*/ 1716 h 1716"/>
                <a:gd name="connsiteX154" fmla="*/ 1842 w 5740"/>
                <a:gd name="connsiteY154" fmla="*/ 1716 h 1716"/>
                <a:gd name="connsiteX155" fmla="*/ 1787 w 5740"/>
                <a:gd name="connsiteY155" fmla="*/ 1713 h 1716"/>
                <a:gd name="connsiteX156" fmla="*/ 1730 w 5740"/>
                <a:gd name="connsiteY156" fmla="*/ 1707 h 1716"/>
                <a:gd name="connsiteX157" fmla="*/ 1675 w 5740"/>
                <a:gd name="connsiteY157" fmla="*/ 1702 h 1716"/>
                <a:gd name="connsiteX158" fmla="*/ 1618 w 5740"/>
                <a:gd name="connsiteY158" fmla="*/ 1695 h 1716"/>
                <a:gd name="connsiteX159" fmla="*/ 1563 w 5740"/>
                <a:gd name="connsiteY159" fmla="*/ 1687 h 1716"/>
                <a:gd name="connsiteX160" fmla="*/ 1506 w 5740"/>
                <a:gd name="connsiteY160" fmla="*/ 1675 h 1716"/>
                <a:gd name="connsiteX161" fmla="*/ 1451 w 5740"/>
                <a:gd name="connsiteY161" fmla="*/ 1663 h 1716"/>
                <a:gd name="connsiteX162" fmla="*/ 1396 w 5740"/>
                <a:gd name="connsiteY162" fmla="*/ 1649 h 1716"/>
                <a:gd name="connsiteX163" fmla="*/ 1341 w 5740"/>
                <a:gd name="connsiteY163" fmla="*/ 1633 h 1716"/>
                <a:gd name="connsiteX164" fmla="*/ 1286 w 5740"/>
                <a:gd name="connsiteY164" fmla="*/ 1616 h 1716"/>
                <a:gd name="connsiteX165" fmla="*/ 1231 w 5740"/>
                <a:gd name="connsiteY165" fmla="*/ 1597 h 1716"/>
                <a:gd name="connsiteX166" fmla="*/ 1175 w 5740"/>
                <a:gd name="connsiteY166" fmla="*/ 1576 h 1716"/>
                <a:gd name="connsiteX167" fmla="*/ 1120 w 5740"/>
                <a:gd name="connsiteY167" fmla="*/ 1554 h 1716"/>
                <a:gd name="connsiteX168" fmla="*/ 1065 w 5740"/>
                <a:gd name="connsiteY168" fmla="*/ 1530 h 1716"/>
                <a:gd name="connsiteX169" fmla="*/ 1010 w 5740"/>
                <a:gd name="connsiteY169" fmla="*/ 1504 h 1716"/>
                <a:gd name="connsiteX170" fmla="*/ 957 w 5740"/>
                <a:gd name="connsiteY170" fmla="*/ 1477 h 1716"/>
                <a:gd name="connsiteX171" fmla="*/ 901 w 5740"/>
                <a:gd name="connsiteY171" fmla="*/ 1447 h 1716"/>
                <a:gd name="connsiteX172" fmla="*/ 846 w 5740"/>
                <a:gd name="connsiteY172" fmla="*/ 1416 h 1716"/>
                <a:gd name="connsiteX173" fmla="*/ 793 w 5740"/>
                <a:gd name="connsiteY173" fmla="*/ 1382 h 1716"/>
                <a:gd name="connsiteX174" fmla="*/ 739 w 5740"/>
                <a:gd name="connsiteY174" fmla="*/ 1347 h 1716"/>
                <a:gd name="connsiteX175" fmla="*/ 684 w 5740"/>
                <a:gd name="connsiteY175" fmla="*/ 1309 h 1716"/>
                <a:gd name="connsiteX176" fmla="*/ 631 w 5740"/>
                <a:gd name="connsiteY176" fmla="*/ 1270 h 1716"/>
                <a:gd name="connsiteX177" fmla="*/ 577 w 5740"/>
                <a:gd name="connsiteY177" fmla="*/ 1228 h 1716"/>
                <a:gd name="connsiteX178" fmla="*/ 524 w 5740"/>
                <a:gd name="connsiteY178" fmla="*/ 1185 h 1716"/>
                <a:gd name="connsiteX179" fmla="*/ 471 w 5740"/>
                <a:gd name="connsiteY179" fmla="*/ 1141 h 1716"/>
                <a:gd name="connsiteX180" fmla="*/ 419 w 5740"/>
                <a:gd name="connsiteY180" fmla="*/ 1092 h 1716"/>
                <a:gd name="connsiteX181" fmla="*/ 365 w 5740"/>
                <a:gd name="connsiteY181" fmla="*/ 1044 h 1716"/>
                <a:gd name="connsiteX182" fmla="*/ 312 w 5740"/>
                <a:gd name="connsiteY182" fmla="*/ 992 h 1716"/>
                <a:gd name="connsiteX183" fmla="*/ 260 w 5740"/>
                <a:gd name="connsiteY183" fmla="*/ 937 h 1716"/>
                <a:gd name="connsiteX184" fmla="*/ 209 w 5740"/>
                <a:gd name="connsiteY184" fmla="*/ 882 h 1716"/>
                <a:gd name="connsiteX185" fmla="*/ 155 w 5740"/>
                <a:gd name="connsiteY185" fmla="*/ 824 h 1716"/>
                <a:gd name="connsiteX186" fmla="*/ 103 w 5740"/>
                <a:gd name="connsiteY186" fmla="*/ 763 h 1716"/>
                <a:gd name="connsiteX187" fmla="*/ 52 w 5740"/>
                <a:gd name="connsiteY187" fmla="*/ 701 h 1716"/>
                <a:gd name="connsiteX188" fmla="*/ 0 w 5740"/>
                <a:gd name="connsiteY188" fmla="*/ 637 h 1716"/>
                <a:gd name="connsiteX189" fmla="*/ 5 w 5740"/>
                <a:gd name="connsiteY189" fmla="*/ 0 h 1716"/>
                <a:gd name="connsiteX0" fmla="*/ 5 w 5729"/>
                <a:gd name="connsiteY0" fmla="*/ 0 h 1716"/>
                <a:gd name="connsiteX1" fmla="*/ 5 w 5729"/>
                <a:gd name="connsiteY1" fmla="*/ 0 h 1716"/>
                <a:gd name="connsiteX2" fmla="*/ 14 w 5729"/>
                <a:gd name="connsiteY2" fmla="*/ 17 h 1716"/>
                <a:gd name="connsiteX3" fmla="*/ 38 w 5729"/>
                <a:gd name="connsiteY3" fmla="*/ 67 h 1716"/>
                <a:gd name="connsiteX4" fmla="*/ 79 w 5729"/>
                <a:gd name="connsiteY4" fmla="*/ 141 h 1716"/>
                <a:gd name="connsiteX5" fmla="*/ 107 w 5729"/>
                <a:gd name="connsiteY5" fmla="*/ 188 h 1716"/>
                <a:gd name="connsiteX6" fmla="*/ 138 w 5729"/>
                <a:gd name="connsiteY6" fmla="*/ 239 h 1716"/>
                <a:gd name="connsiteX7" fmla="*/ 174 w 5729"/>
                <a:gd name="connsiteY7" fmla="*/ 296 h 1716"/>
                <a:gd name="connsiteX8" fmla="*/ 214 w 5729"/>
                <a:gd name="connsiteY8" fmla="*/ 357 h 1716"/>
                <a:gd name="connsiteX9" fmla="*/ 257 w 5729"/>
                <a:gd name="connsiteY9" fmla="*/ 419 h 1716"/>
                <a:gd name="connsiteX10" fmla="*/ 305 w 5729"/>
                <a:gd name="connsiteY10" fmla="*/ 486 h 1716"/>
                <a:gd name="connsiteX11" fmla="*/ 358 w 5729"/>
                <a:gd name="connsiteY11" fmla="*/ 553 h 1716"/>
                <a:gd name="connsiteX12" fmla="*/ 414 w 5729"/>
                <a:gd name="connsiteY12" fmla="*/ 624 h 1716"/>
                <a:gd name="connsiteX13" fmla="*/ 476 w 5729"/>
                <a:gd name="connsiteY13" fmla="*/ 694 h 1716"/>
                <a:gd name="connsiteX14" fmla="*/ 539 w 5729"/>
                <a:gd name="connsiteY14" fmla="*/ 767 h 1716"/>
                <a:gd name="connsiteX15" fmla="*/ 610 w 5729"/>
                <a:gd name="connsiteY15" fmla="*/ 839 h 1716"/>
                <a:gd name="connsiteX16" fmla="*/ 683 w 5729"/>
                <a:gd name="connsiteY16" fmla="*/ 910 h 1716"/>
                <a:gd name="connsiteX17" fmla="*/ 760 w 5729"/>
                <a:gd name="connsiteY17" fmla="*/ 979 h 1716"/>
                <a:gd name="connsiteX18" fmla="*/ 801 w 5729"/>
                <a:gd name="connsiteY18" fmla="*/ 1013 h 1716"/>
                <a:gd name="connsiteX19" fmla="*/ 843 w 5729"/>
                <a:gd name="connsiteY19" fmla="*/ 1048 h 1716"/>
                <a:gd name="connsiteX20" fmla="*/ 886 w 5729"/>
                <a:gd name="connsiteY20" fmla="*/ 1082 h 1716"/>
                <a:gd name="connsiteX21" fmla="*/ 929 w 5729"/>
                <a:gd name="connsiteY21" fmla="*/ 1115 h 1716"/>
                <a:gd name="connsiteX22" fmla="*/ 974 w 5729"/>
                <a:gd name="connsiteY22" fmla="*/ 1146 h 1716"/>
                <a:gd name="connsiteX23" fmla="*/ 1020 w 5729"/>
                <a:gd name="connsiteY23" fmla="*/ 1177 h 1716"/>
                <a:gd name="connsiteX24" fmla="*/ 1067 w 5729"/>
                <a:gd name="connsiteY24" fmla="*/ 1208 h 1716"/>
                <a:gd name="connsiteX25" fmla="*/ 1115 w 5729"/>
                <a:gd name="connsiteY25" fmla="*/ 1237 h 1716"/>
                <a:gd name="connsiteX26" fmla="*/ 1163 w 5729"/>
                <a:gd name="connsiteY26" fmla="*/ 1266 h 1716"/>
                <a:gd name="connsiteX27" fmla="*/ 1213 w 5729"/>
                <a:gd name="connsiteY27" fmla="*/ 1294 h 1716"/>
                <a:gd name="connsiteX28" fmla="*/ 1265 w 5729"/>
                <a:gd name="connsiteY28" fmla="*/ 1320 h 1716"/>
                <a:gd name="connsiteX29" fmla="*/ 1317 w 5729"/>
                <a:gd name="connsiteY29" fmla="*/ 1346 h 1716"/>
                <a:gd name="connsiteX30" fmla="*/ 1370 w 5729"/>
                <a:gd name="connsiteY30" fmla="*/ 1370 h 1716"/>
                <a:gd name="connsiteX31" fmla="*/ 1425 w 5729"/>
                <a:gd name="connsiteY31" fmla="*/ 1392 h 1716"/>
                <a:gd name="connsiteX32" fmla="*/ 1481 w 5729"/>
                <a:gd name="connsiteY32" fmla="*/ 1413 h 1716"/>
                <a:gd name="connsiteX33" fmla="*/ 1537 w 5729"/>
                <a:gd name="connsiteY33" fmla="*/ 1433 h 1716"/>
                <a:gd name="connsiteX34" fmla="*/ 1594 w 5729"/>
                <a:gd name="connsiteY34" fmla="*/ 1451 h 1716"/>
                <a:gd name="connsiteX35" fmla="*/ 1653 w 5729"/>
                <a:gd name="connsiteY35" fmla="*/ 1468 h 1716"/>
                <a:gd name="connsiteX36" fmla="*/ 1713 w 5729"/>
                <a:gd name="connsiteY36" fmla="*/ 1483 h 1716"/>
                <a:gd name="connsiteX37" fmla="*/ 1774 w 5729"/>
                <a:gd name="connsiteY37" fmla="*/ 1495 h 1716"/>
                <a:gd name="connsiteX38" fmla="*/ 1836 w 5729"/>
                <a:gd name="connsiteY38" fmla="*/ 1508 h 1716"/>
                <a:gd name="connsiteX39" fmla="*/ 1899 w 5729"/>
                <a:gd name="connsiteY39" fmla="*/ 1516 h 1716"/>
                <a:gd name="connsiteX40" fmla="*/ 1963 w 5729"/>
                <a:gd name="connsiteY40" fmla="*/ 1525 h 1716"/>
                <a:gd name="connsiteX41" fmla="*/ 2029 w 5729"/>
                <a:gd name="connsiteY41" fmla="*/ 1530 h 1716"/>
                <a:gd name="connsiteX42" fmla="*/ 2094 w 5729"/>
                <a:gd name="connsiteY42" fmla="*/ 1533 h 1716"/>
                <a:gd name="connsiteX43" fmla="*/ 2161 w 5729"/>
                <a:gd name="connsiteY43" fmla="*/ 1535 h 1716"/>
                <a:gd name="connsiteX44" fmla="*/ 2161 w 5729"/>
                <a:gd name="connsiteY44" fmla="*/ 1535 h 1716"/>
                <a:gd name="connsiteX45" fmla="*/ 2234 w 5729"/>
                <a:gd name="connsiteY45" fmla="*/ 1533 h 1716"/>
                <a:gd name="connsiteX46" fmla="*/ 2304 w 5729"/>
                <a:gd name="connsiteY46" fmla="*/ 1530 h 1716"/>
                <a:gd name="connsiteX47" fmla="*/ 2375 w 5729"/>
                <a:gd name="connsiteY47" fmla="*/ 1525 h 1716"/>
                <a:gd name="connsiteX48" fmla="*/ 2446 w 5729"/>
                <a:gd name="connsiteY48" fmla="*/ 1516 h 1716"/>
                <a:gd name="connsiteX49" fmla="*/ 2513 w 5729"/>
                <a:gd name="connsiteY49" fmla="*/ 1506 h 1716"/>
                <a:gd name="connsiteX50" fmla="*/ 2582 w 5729"/>
                <a:gd name="connsiteY50" fmla="*/ 1494 h 1716"/>
                <a:gd name="connsiteX51" fmla="*/ 2649 w 5729"/>
                <a:gd name="connsiteY51" fmla="*/ 1478 h 1716"/>
                <a:gd name="connsiteX52" fmla="*/ 2715 w 5729"/>
                <a:gd name="connsiteY52" fmla="*/ 1463 h 1716"/>
                <a:gd name="connsiteX53" fmla="*/ 2780 w 5729"/>
                <a:gd name="connsiteY53" fmla="*/ 1446 h 1716"/>
                <a:gd name="connsiteX54" fmla="*/ 2846 w 5729"/>
                <a:gd name="connsiteY54" fmla="*/ 1425 h 1716"/>
                <a:gd name="connsiteX55" fmla="*/ 2909 w 5729"/>
                <a:gd name="connsiteY55" fmla="*/ 1404 h 1716"/>
                <a:gd name="connsiteX56" fmla="*/ 2973 w 5729"/>
                <a:gd name="connsiteY56" fmla="*/ 1380 h 1716"/>
                <a:gd name="connsiteX57" fmla="*/ 3035 w 5729"/>
                <a:gd name="connsiteY57" fmla="*/ 1356 h 1716"/>
                <a:gd name="connsiteX58" fmla="*/ 3097 w 5729"/>
                <a:gd name="connsiteY58" fmla="*/ 1330 h 1716"/>
                <a:gd name="connsiteX59" fmla="*/ 3159 w 5729"/>
                <a:gd name="connsiteY59" fmla="*/ 1303 h 1716"/>
                <a:gd name="connsiteX60" fmla="*/ 3220 w 5729"/>
                <a:gd name="connsiteY60" fmla="*/ 1275 h 1716"/>
                <a:gd name="connsiteX61" fmla="*/ 3280 w 5729"/>
                <a:gd name="connsiteY61" fmla="*/ 1246 h 1716"/>
                <a:gd name="connsiteX62" fmla="*/ 3340 w 5729"/>
                <a:gd name="connsiteY62" fmla="*/ 1215 h 1716"/>
                <a:gd name="connsiteX63" fmla="*/ 3399 w 5729"/>
                <a:gd name="connsiteY63" fmla="*/ 1184 h 1716"/>
                <a:gd name="connsiteX64" fmla="*/ 3457 w 5729"/>
                <a:gd name="connsiteY64" fmla="*/ 1151 h 1716"/>
                <a:gd name="connsiteX65" fmla="*/ 3573 w 5729"/>
                <a:gd name="connsiteY65" fmla="*/ 1084 h 1716"/>
                <a:gd name="connsiteX66" fmla="*/ 3687 w 5729"/>
                <a:gd name="connsiteY66" fmla="*/ 1013 h 1716"/>
                <a:gd name="connsiteX67" fmla="*/ 3799 w 5729"/>
                <a:gd name="connsiteY67" fmla="*/ 941 h 1716"/>
                <a:gd name="connsiteX68" fmla="*/ 3907 w 5729"/>
                <a:gd name="connsiteY68" fmla="*/ 868 h 1716"/>
                <a:gd name="connsiteX69" fmla="*/ 4123 w 5729"/>
                <a:gd name="connsiteY69" fmla="*/ 722 h 1716"/>
                <a:gd name="connsiteX70" fmla="*/ 4333 w 5729"/>
                <a:gd name="connsiteY70" fmla="*/ 577 h 1716"/>
                <a:gd name="connsiteX71" fmla="*/ 4436 w 5729"/>
                <a:gd name="connsiteY71" fmla="*/ 508 h 1716"/>
                <a:gd name="connsiteX72" fmla="*/ 4540 w 5729"/>
                <a:gd name="connsiteY72" fmla="*/ 443 h 1716"/>
                <a:gd name="connsiteX73" fmla="*/ 4641 w 5729"/>
                <a:gd name="connsiteY73" fmla="*/ 381 h 1716"/>
                <a:gd name="connsiteX74" fmla="*/ 4743 w 5729"/>
                <a:gd name="connsiteY74" fmla="*/ 322 h 1716"/>
                <a:gd name="connsiteX75" fmla="*/ 4793 w 5729"/>
                <a:gd name="connsiteY75" fmla="*/ 295 h 1716"/>
                <a:gd name="connsiteX76" fmla="*/ 4845 w 5729"/>
                <a:gd name="connsiteY76" fmla="*/ 269 h 1716"/>
                <a:gd name="connsiteX77" fmla="*/ 4895 w 5729"/>
                <a:gd name="connsiteY77" fmla="*/ 243 h 1716"/>
                <a:gd name="connsiteX78" fmla="*/ 4945 w 5729"/>
                <a:gd name="connsiteY78" fmla="*/ 221 h 1716"/>
                <a:gd name="connsiteX79" fmla="*/ 4995 w 5729"/>
                <a:gd name="connsiteY79" fmla="*/ 198 h 1716"/>
                <a:gd name="connsiteX80" fmla="*/ 5046 w 5729"/>
                <a:gd name="connsiteY80" fmla="*/ 179 h 1716"/>
                <a:gd name="connsiteX81" fmla="*/ 5096 w 5729"/>
                <a:gd name="connsiteY81" fmla="*/ 160 h 1716"/>
                <a:gd name="connsiteX82" fmla="*/ 5146 w 5729"/>
                <a:gd name="connsiteY82" fmla="*/ 143 h 1716"/>
                <a:gd name="connsiteX83" fmla="*/ 5196 w 5729"/>
                <a:gd name="connsiteY83" fmla="*/ 129 h 1716"/>
                <a:gd name="connsiteX84" fmla="*/ 5248 w 5729"/>
                <a:gd name="connsiteY84" fmla="*/ 117 h 1716"/>
                <a:gd name="connsiteX85" fmla="*/ 5298 w 5729"/>
                <a:gd name="connsiteY85" fmla="*/ 105 h 1716"/>
                <a:gd name="connsiteX86" fmla="*/ 5348 w 5729"/>
                <a:gd name="connsiteY86" fmla="*/ 96 h 1716"/>
                <a:gd name="connsiteX87" fmla="*/ 5400 w 5729"/>
                <a:gd name="connsiteY87" fmla="*/ 91 h 1716"/>
                <a:gd name="connsiteX88" fmla="*/ 5450 w 5729"/>
                <a:gd name="connsiteY88" fmla="*/ 88 h 1716"/>
                <a:gd name="connsiteX89" fmla="*/ 5501 w 5729"/>
                <a:gd name="connsiteY89" fmla="*/ 86 h 1716"/>
                <a:gd name="connsiteX90" fmla="*/ 5553 w 5729"/>
                <a:gd name="connsiteY90" fmla="*/ 86 h 1716"/>
                <a:gd name="connsiteX91" fmla="*/ 5605 w 5729"/>
                <a:gd name="connsiteY91" fmla="*/ 90 h 1716"/>
                <a:gd name="connsiteX92" fmla="*/ 5657 w 5729"/>
                <a:gd name="connsiteY92" fmla="*/ 96 h 1716"/>
                <a:gd name="connsiteX93" fmla="*/ 5729 w 5729"/>
                <a:gd name="connsiteY93" fmla="*/ 97 h 1716"/>
                <a:gd name="connsiteX94" fmla="*/ 5722 w 5729"/>
                <a:gd name="connsiteY94" fmla="*/ 874 h 1716"/>
                <a:gd name="connsiteX95" fmla="*/ 5681 w 5729"/>
                <a:gd name="connsiteY95" fmla="*/ 849 h 1716"/>
                <a:gd name="connsiteX96" fmla="*/ 5653 w 5729"/>
                <a:gd name="connsiteY96" fmla="*/ 837 h 1716"/>
                <a:gd name="connsiteX97" fmla="*/ 5622 w 5729"/>
                <a:gd name="connsiteY97" fmla="*/ 822 h 1716"/>
                <a:gd name="connsiteX98" fmla="*/ 5586 w 5729"/>
                <a:gd name="connsiteY98" fmla="*/ 808 h 1716"/>
                <a:gd name="connsiteX99" fmla="*/ 5546 w 5729"/>
                <a:gd name="connsiteY99" fmla="*/ 794 h 1716"/>
                <a:gd name="connsiteX100" fmla="*/ 5503 w 5729"/>
                <a:gd name="connsiteY100" fmla="*/ 780 h 1716"/>
                <a:gd name="connsiteX101" fmla="*/ 5453 w 5729"/>
                <a:gd name="connsiteY101" fmla="*/ 767 h 1716"/>
                <a:gd name="connsiteX102" fmla="*/ 5402 w 5729"/>
                <a:gd name="connsiteY102" fmla="*/ 755 h 1716"/>
                <a:gd name="connsiteX103" fmla="*/ 5343 w 5729"/>
                <a:gd name="connsiteY103" fmla="*/ 743 h 1716"/>
                <a:gd name="connsiteX104" fmla="*/ 5283 w 5729"/>
                <a:gd name="connsiteY104" fmla="*/ 734 h 1716"/>
                <a:gd name="connsiteX105" fmla="*/ 5215 w 5729"/>
                <a:gd name="connsiteY105" fmla="*/ 727 h 1716"/>
                <a:gd name="connsiteX106" fmla="*/ 5145 w 5729"/>
                <a:gd name="connsiteY106" fmla="*/ 724 h 1716"/>
                <a:gd name="connsiteX107" fmla="*/ 5071 w 5729"/>
                <a:gd name="connsiteY107" fmla="*/ 722 h 1716"/>
                <a:gd name="connsiteX108" fmla="*/ 4991 w 5729"/>
                <a:gd name="connsiteY108" fmla="*/ 724 h 1716"/>
                <a:gd name="connsiteX109" fmla="*/ 4907 w 5729"/>
                <a:gd name="connsiteY109" fmla="*/ 729 h 1716"/>
                <a:gd name="connsiteX110" fmla="*/ 4819 w 5729"/>
                <a:gd name="connsiteY110" fmla="*/ 739 h 1716"/>
                <a:gd name="connsiteX111" fmla="*/ 4726 w 5729"/>
                <a:gd name="connsiteY111" fmla="*/ 753 h 1716"/>
                <a:gd name="connsiteX112" fmla="*/ 4629 w 5729"/>
                <a:gd name="connsiteY112" fmla="*/ 770 h 1716"/>
                <a:gd name="connsiteX113" fmla="*/ 4528 w 5729"/>
                <a:gd name="connsiteY113" fmla="*/ 794 h 1716"/>
                <a:gd name="connsiteX114" fmla="*/ 4474 w 5729"/>
                <a:gd name="connsiteY114" fmla="*/ 808 h 1716"/>
                <a:gd name="connsiteX115" fmla="*/ 4421 w 5729"/>
                <a:gd name="connsiteY115" fmla="*/ 824 h 1716"/>
                <a:gd name="connsiteX116" fmla="*/ 4366 w 5729"/>
                <a:gd name="connsiteY116" fmla="*/ 839 h 1716"/>
                <a:gd name="connsiteX117" fmla="*/ 4311 w 5729"/>
                <a:gd name="connsiteY117" fmla="*/ 858 h 1716"/>
                <a:gd name="connsiteX118" fmla="*/ 4254 w 5729"/>
                <a:gd name="connsiteY118" fmla="*/ 877 h 1716"/>
                <a:gd name="connsiteX119" fmla="*/ 4195 w 5729"/>
                <a:gd name="connsiteY119" fmla="*/ 898 h 1716"/>
                <a:gd name="connsiteX120" fmla="*/ 4135 w 5729"/>
                <a:gd name="connsiteY120" fmla="*/ 920 h 1716"/>
                <a:gd name="connsiteX121" fmla="*/ 4074 w 5729"/>
                <a:gd name="connsiteY121" fmla="*/ 946 h 1716"/>
                <a:gd name="connsiteX122" fmla="*/ 4012 w 5729"/>
                <a:gd name="connsiteY122" fmla="*/ 972 h 1716"/>
                <a:gd name="connsiteX123" fmla="*/ 3950 w 5729"/>
                <a:gd name="connsiteY123" fmla="*/ 999 h 1716"/>
                <a:gd name="connsiteX124" fmla="*/ 3887 w 5729"/>
                <a:gd name="connsiteY124" fmla="*/ 1029 h 1716"/>
                <a:gd name="connsiteX125" fmla="*/ 3821 w 5729"/>
                <a:gd name="connsiteY125" fmla="*/ 1061 h 1716"/>
                <a:gd name="connsiteX126" fmla="*/ 3754 w 5729"/>
                <a:gd name="connsiteY126" fmla="*/ 1094 h 1716"/>
                <a:gd name="connsiteX127" fmla="*/ 3687 w 5729"/>
                <a:gd name="connsiteY127" fmla="*/ 1128 h 1716"/>
                <a:gd name="connsiteX128" fmla="*/ 3618 w 5729"/>
                <a:gd name="connsiteY128" fmla="*/ 1166 h 1716"/>
                <a:gd name="connsiteX129" fmla="*/ 3549 w 5729"/>
                <a:gd name="connsiteY129" fmla="*/ 1206 h 1716"/>
                <a:gd name="connsiteX130" fmla="*/ 3549 w 5729"/>
                <a:gd name="connsiteY130" fmla="*/ 1206 h 1716"/>
                <a:gd name="connsiteX131" fmla="*/ 3435 w 5729"/>
                <a:gd name="connsiteY131" fmla="*/ 1270 h 1716"/>
                <a:gd name="connsiteX132" fmla="*/ 3319 w 5729"/>
                <a:gd name="connsiteY132" fmla="*/ 1330 h 1716"/>
                <a:gd name="connsiteX133" fmla="*/ 3206 w 5729"/>
                <a:gd name="connsiteY133" fmla="*/ 1385 h 1716"/>
                <a:gd name="connsiteX134" fmla="*/ 3092 w 5729"/>
                <a:gd name="connsiteY134" fmla="*/ 1439 h 1716"/>
                <a:gd name="connsiteX135" fmla="*/ 2978 w 5729"/>
                <a:gd name="connsiteY135" fmla="*/ 1487 h 1716"/>
                <a:gd name="connsiteX136" fmla="*/ 2864 w 5729"/>
                <a:gd name="connsiteY136" fmla="*/ 1532 h 1716"/>
                <a:gd name="connsiteX137" fmla="*/ 2808 w 5729"/>
                <a:gd name="connsiteY137" fmla="*/ 1552 h 1716"/>
                <a:gd name="connsiteX138" fmla="*/ 2751 w 5729"/>
                <a:gd name="connsiteY138" fmla="*/ 1571 h 1716"/>
                <a:gd name="connsiteX139" fmla="*/ 2692 w 5729"/>
                <a:gd name="connsiteY139" fmla="*/ 1590 h 1716"/>
                <a:gd name="connsiteX140" fmla="*/ 2635 w 5729"/>
                <a:gd name="connsiteY140" fmla="*/ 1607 h 1716"/>
                <a:gd name="connsiteX141" fmla="*/ 2578 w 5729"/>
                <a:gd name="connsiteY141" fmla="*/ 1623 h 1716"/>
                <a:gd name="connsiteX142" fmla="*/ 2522 w 5729"/>
                <a:gd name="connsiteY142" fmla="*/ 1638 h 1716"/>
                <a:gd name="connsiteX143" fmla="*/ 2465 w 5729"/>
                <a:gd name="connsiteY143" fmla="*/ 1652 h 1716"/>
                <a:gd name="connsiteX144" fmla="*/ 2408 w 5729"/>
                <a:gd name="connsiteY144" fmla="*/ 1664 h 1716"/>
                <a:gd name="connsiteX145" fmla="*/ 2351 w 5729"/>
                <a:gd name="connsiteY145" fmla="*/ 1676 h 1716"/>
                <a:gd name="connsiteX146" fmla="*/ 2296 w 5729"/>
                <a:gd name="connsiteY146" fmla="*/ 1685 h 1716"/>
                <a:gd name="connsiteX147" fmla="*/ 2239 w 5729"/>
                <a:gd name="connsiteY147" fmla="*/ 1694 h 1716"/>
                <a:gd name="connsiteX148" fmla="*/ 2182 w 5729"/>
                <a:gd name="connsiteY148" fmla="*/ 1700 h 1716"/>
                <a:gd name="connsiteX149" fmla="*/ 2125 w 5729"/>
                <a:gd name="connsiteY149" fmla="*/ 1707 h 1716"/>
                <a:gd name="connsiteX150" fmla="*/ 2068 w 5729"/>
                <a:gd name="connsiteY150" fmla="*/ 1711 h 1716"/>
                <a:gd name="connsiteX151" fmla="*/ 2011 w 5729"/>
                <a:gd name="connsiteY151" fmla="*/ 1714 h 1716"/>
                <a:gd name="connsiteX152" fmla="*/ 1956 w 5729"/>
                <a:gd name="connsiteY152" fmla="*/ 1716 h 1716"/>
                <a:gd name="connsiteX153" fmla="*/ 1899 w 5729"/>
                <a:gd name="connsiteY153" fmla="*/ 1716 h 1716"/>
                <a:gd name="connsiteX154" fmla="*/ 1842 w 5729"/>
                <a:gd name="connsiteY154" fmla="*/ 1716 h 1716"/>
                <a:gd name="connsiteX155" fmla="*/ 1787 w 5729"/>
                <a:gd name="connsiteY155" fmla="*/ 1713 h 1716"/>
                <a:gd name="connsiteX156" fmla="*/ 1730 w 5729"/>
                <a:gd name="connsiteY156" fmla="*/ 1707 h 1716"/>
                <a:gd name="connsiteX157" fmla="*/ 1675 w 5729"/>
                <a:gd name="connsiteY157" fmla="*/ 1702 h 1716"/>
                <a:gd name="connsiteX158" fmla="*/ 1618 w 5729"/>
                <a:gd name="connsiteY158" fmla="*/ 1695 h 1716"/>
                <a:gd name="connsiteX159" fmla="*/ 1563 w 5729"/>
                <a:gd name="connsiteY159" fmla="*/ 1687 h 1716"/>
                <a:gd name="connsiteX160" fmla="*/ 1506 w 5729"/>
                <a:gd name="connsiteY160" fmla="*/ 1675 h 1716"/>
                <a:gd name="connsiteX161" fmla="*/ 1451 w 5729"/>
                <a:gd name="connsiteY161" fmla="*/ 1663 h 1716"/>
                <a:gd name="connsiteX162" fmla="*/ 1396 w 5729"/>
                <a:gd name="connsiteY162" fmla="*/ 1649 h 1716"/>
                <a:gd name="connsiteX163" fmla="*/ 1341 w 5729"/>
                <a:gd name="connsiteY163" fmla="*/ 1633 h 1716"/>
                <a:gd name="connsiteX164" fmla="*/ 1286 w 5729"/>
                <a:gd name="connsiteY164" fmla="*/ 1616 h 1716"/>
                <a:gd name="connsiteX165" fmla="*/ 1231 w 5729"/>
                <a:gd name="connsiteY165" fmla="*/ 1597 h 1716"/>
                <a:gd name="connsiteX166" fmla="*/ 1175 w 5729"/>
                <a:gd name="connsiteY166" fmla="*/ 1576 h 1716"/>
                <a:gd name="connsiteX167" fmla="*/ 1120 w 5729"/>
                <a:gd name="connsiteY167" fmla="*/ 1554 h 1716"/>
                <a:gd name="connsiteX168" fmla="*/ 1065 w 5729"/>
                <a:gd name="connsiteY168" fmla="*/ 1530 h 1716"/>
                <a:gd name="connsiteX169" fmla="*/ 1010 w 5729"/>
                <a:gd name="connsiteY169" fmla="*/ 1504 h 1716"/>
                <a:gd name="connsiteX170" fmla="*/ 957 w 5729"/>
                <a:gd name="connsiteY170" fmla="*/ 1477 h 1716"/>
                <a:gd name="connsiteX171" fmla="*/ 901 w 5729"/>
                <a:gd name="connsiteY171" fmla="*/ 1447 h 1716"/>
                <a:gd name="connsiteX172" fmla="*/ 846 w 5729"/>
                <a:gd name="connsiteY172" fmla="*/ 1416 h 1716"/>
                <a:gd name="connsiteX173" fmla="*/ 793 w 5729"/>
                <a:gd name="connsiteY173" fmla="*/ 1382 h 1716"/>
                <a:gd name="connsiteX174" fmla="*/ 739 w 5729"/>
                <a:gd name="connsiteY174" fmla="*/ 1347 h 1716"/>
                <a:gd name="connsiteX175" fmla="*/ 684 w 5729"/>
                <a:gd name="connsiteY175" fmla="*/ 1309 h 1716"/>
                <a:gd name="connsiteX176" fmla="*/ 631 w 5729"/>
                <a:gd name="connsiteY176" fmla="*/ 1270 h 1716"/>
                <a:gd name="connsiteX177" fmla="*/ 577 w 5729"/>
                <a:gd name="connsiteY177" fmla="*/ 1228 h 1716"/>
                <a:gd name="connsiteX178" fmla="*/ 524 w 5729"/>
                <a:gd name="connsiteY178" fmla="*/ 1185 h 1716"/>
                <a:gd name="connsiteX179" fmla="*/ 471 w 5729"/>
                <a:gd name="connsiteY179" fmla="*/ 1141 h 1716"/>
                <a:gd name="connsiteX180" fmla="*/ 419 w 5729"/>
                <a:gd name="connsiteY180" fmla="*/ 1092 h 1716"/>
                <a:gd name="connsiteX181" fmla="*/ 365 w 5729"/>
                <a:gd name="connsiteY181" fmla="*/ 1044 h 1716"/>
                <a:gd name="connsiteX182" fmla="*/ 312 w 5729"/>
                <a:gd name="connsiteY182" fmla="*/ 992 h 1716"/>
                <a:gd name="connsiteX183" fmla="*/ 260 w 5729"/>
                <a:gd name="connsiteY183" fmla="*/ 937 h 1716"/>
                <a:gd name="connsiteX184" fmla="*/ 209 w 5729"/>
                <a:gd name="connsiteY184" fmla="*/ 882 h 1716"/>
                <a:gd name="connsiteX185" fmla="*/ 155 w 5729"/>
                <a:gd name="connsiteY185" fmla="*/ 824 h 1716"/>
                <a:gd name="connsiteX186" fmla="*/ 103 w 5729"/>
                <a:gd name="connsiteY186" fmla="*/ 763 h 1716"/>
                <a:gd name="connsiteX187" fmla="*/ 52 w 5729"/>
                <a:gd name="connsiteY187" fmla="*/ 701 h 1716"/>
                <a:gd name="connsiteX188" fmla="*/ 0 w 5729"/>
                <a:gd name="connsiteY188" fmla="*/ 637 h 1716"/>
                <a:gd name="connsiteX189" fmla="*/ 5 w 5729"/>
                <a:gd name="connsiteY189" fmla="*/ 0 h 17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729" h="1716">
                  <a:moveTo>
                    <a:pt x="5" y="0"/>
                  </a:moveTo>
                  <a:lnTo>
                    <a:pt x="5" y="0"/>
                  </a:lnTo>
                  <a:cubicBezTo>
                    <a:pt x="8" y="6"/>
                    <a:pt x="11" y="11"/>
                    <a:pt x="14" y="17"/>
                  </a:cubicBezTo>
                  <a:cubicBezTo>
                    <a:pt x="22" y="34"/>
                    <a:pt x="30" y="50"/>
                    <a:pt x="38" y="67"/>
                  </a:cubicBezTo>
                  <a:cubicBezTo>
                    <a:pt x="52" y="92"/>
                    <a:pt x="65" y="116"/>
                    <a:pt x="79" y="141"/>
                  </a:cubicBezTo>
                  <a:cubicBezTo>
                    <a:pt x="88" y="157"/>
                    <a:pt x="98" y="172"/>
                    <a:pt x="107" y="188"/>
                  </a:cubicBezTo>
                  <a:cubicBezTo>
                    <a:pt x="117" y="205"/>
                    <a:pt x="128" y="222"/>
                    <a:pt x="138" y="239"/>
                  </a:cubicBezTo>
                  <a:lnTo>
                    <a:pt x="174" y="296"/>
                  </a:lnTo>
                  <a:cubicBezTo>
                    <a:pt x="187" y="316"/>
                    <a:pt x="201" y="337"/>
                    <a:pt x="214" y="357"/>
                  </a:cubicBezTo>
                  <a:cubicBezTo>
                    <a:pt x="228" y="378"/>
                    <a:pt x="243" y="398"/>
                    <a:pt x="257" y="419"/>
                  </a:cubicBezTo>
                  <a:cubicBezTo>
                    <a:pt x="273" y="441"/>
                    <a:pt x="289" y="464"/>
                    <a:pt x="305" y="486"/>
                  </a:cubicBezTo>
                  <a:cubicBezTo>
                    <a:pt x="323" y="508"/>
                    <a:pt x="340" y="531"/>
                    <a:pt x="358" y="553"/>
                  </a:cubicBezTo>
                  <a:lnTo>
                    <a:pt x="414" y="624"/>
                  </a:lnTo>
                  <a:cubicBezTo>
                    <a:pt x="435" y="647"/>
                    <a:pt x="455" y="671"/>
                    <a:pt x="476" y="694"/>
                  </a:cubicBezTo>
                  <a:cubicBezTo>
                    <a:pt x="497" y="718"/>
                    <a:pt x="518" y="743"/>
                    <a:pt x="539" y="767"/>
                  </a:cubicBezTo>
                  <a:cubicBezTo>
                    <a:pt x="563" y="791"/>
                    <a:pt x="586" y="815"/>
                    <a:pt x="610" y="839"/>
                  </a:cubicBezTo>
                  <a:cubicBezTo>
                    <a:pt x="634" y="863"/>
                    <a:pt x="659" y="886"/>
                    <a:pt x="683" y="910"/>
                  </a:cubicBezTo>
                  <a:cubicBezTo>
                    <a:pt x="709" y="933"/>
                    <a:pt x="734" y="956"/>
                    <a:pt x="760" y="979"/>
                  </a:cubicBezTo>
                  <a:cubicBezTo>
                    <a:pt x="774" y="990"/>
                    <a:pt x="787" y="1002"/>
                    <a:pt x="801" y="1013"/>
                  </a:cubicBezTo>
                  <a:cubicBezTo>
                    <a:pt x="815" y="1025"/>
                    <a:pt x="829" y="1036"/>
                    <a:pt x="843" y="1048"/>
                  </a:cubicBezTo>
                  <a:lnTo>
                    <a:pt x="886" y="1082"/>
                  </a:lnTo>
                  <a:cubicBezTo>
                    <a:pt x="900" y="1093"/>
                    <a:pt x="915" y="1104"/>
                    <a:pt x="929" y="1115"/>
                  </a:cubicBezTo>
                  <a:cubicBezTo>
                    <a:pt x="944" y="1125"/>
                    <a:pt x="959" y="1136"/>
                    <a:pt x="974" y="1146"/>
                  </a:cubicBezTo>
                  <a:lnTo>
                    <a:pt x="1020" y="1177"/>
                  </a:lnTo>
                  <a:cubicBezTo>
                    <a:pt x="1036" y="1187"/>
                    <a:pt x="1051" y="1198"/>
                    <a:pt x="1067" y="1208"/>
                  </a:cubicBezTo>
                  <a:cubicBezTo>
                    <a:pt x="1083" y="1218"/>
                    <a:pt x="1099" y="1227"/>
                    <a:pt x="1115" y="1237"/>
                  </a:cubicBezTo>
                  <a:cubicBezTo>
                    <a:pt x="1131" y="1247"/>
                    <a:pt x="1147" y="1256"/>
                    <a:pt x="1163" y="1266"/>
                  </a:cubicBezTo>
                  <a:cubicBezTo>
                    <a:pt x="1180" y="1275"/>
                    <a:pt x="1196" y="1285"/>
                    <a:pt x="1213" y="1294"/>
                  </a:cubicBezTo>
                  <a:cubicBezTo>
                    <a:pt x="1230" y="1303"/>
                    <a:pt x="1248" y="1311"/>
                    <a:pt x="1265" y="1320"/>
                  </a:cubicBezTo>
                  <a:cubicBezTo>
                    <a:pt x="1282" y="1329"/>
                    <a:pt x="1300" y="1337"/>
                    <a:pt x="1317" y="1346"/>
                  </a:cubicBezTo>
                  <a:lnTo>
                    <a:pt x="1370" y="1370"/>
                  </a:lnTo>
                  <a:cubicBezTo>
                    <a:pt x="1388" y="1377"/>
                    <a:pt x="1407" y="1385"/>
                    <a:pt x="1425" y="1392"/>
                  </a:cubicBezTo>
                  <a:lnTo>
                    <a:pt x="1481" y="1413"/>
                  </a:lnTo>
                  <a:cubicBezTo>
                    <a:pt x="1500" y="1420"/>
                    <a:pt x="1518" y="1426"/>
                    <a:pt x="1537" y="1433"/>
                  </a:cubicBezTo>
                  <a:lnTo>
                    <a:pt x="1594" y="1451"/>
                  </a:lnTo>
                  <a:cubicBezTo>
                    <a:pt x="1614" y="1457"/>
                    <a:pt x="1633" y="1462"/>
                    <a:pt x="1653" y="1468"/>
                  </a:cubicBezTo>
                  <a:lnTo>
                    <a:pt x="1713" y="1483"/>
                  </a:lnTo>
                  <a:lnTo>
                    <a:pt x="1774" y="1495"/>
                  </a:lnTo>
                  <a:cubicBezTo>
                    <a:pt x="1795" y="1499"/>
                    <a:pt x="1815" y="1504"/>
                    <a:pt x="1836" y="1508"/>
                  </a:cubicBezTo>
                  <a:cubicBezTo>
                    <a:pt x="1857" y="1511"/>
                    <a:pt x="1878" y="1513"/>
                    <a:pt x="1899" y="1516"/>
                  </a:cubicBezTo>
                  <a:lnTo>
                    <a:pt x="1963" y="1525"/>
                  </a:lnTo>
                  <a:cubicBezTo>
                    <a:pt x="1985" y="1527"/>
                    <a:pt x="2007" y="1528"/>
                    <a:pt x="2029" y="1530"/>
                  </a:cubicBezTo>
                  <a:lnTo>
                    <a:pt x="2094" y="1533"/>
                  </a:lnTo>
                  <a:cubicBezTo>
                    <a:pt x="2116" y="1534"/>
                    <a:pt x="2139" y="1534"/>
                    <a:pt x="2161" y="1535"/>
                  </a:cubicBezTo>
                  <a:lnTo>
                    <a:pt x="2161" y="1535"/>
                  </a:lnTo>
                  <a:cubicBezTo>
                    <a:pt x="2185" y="1534"/>
                    <a:pt x="2210" y="1534"/>
                    <a:pt x="2234" y="1533"/>
                  </a:cubicBezTo>
                  <a:lnTo>
                    <a:pt x="2304" y="1530"/>
                  </a:lnTo>
                  <a:cubicBezTo>
                    <a:pt x="2328" y="1528"/>
                    <a:pt x="2351" y="1527"/>
                    <a:pt x="2375" y="1525"/>
                  </a:cubicBezTo>
                  <a:lnTo>
                    <a:pt x="2446" y="1516"/>
                  </a:lnTo>
                  <a:cubicBezTo>
                    <a:pt x="2468" y="1513"/>
                    <a:pt x="2491" y="1509"/>
                    <a:pt x="2513" y="1506"/>
                  </a:cubicBezTo>
                  <a:lnTo>
                    <a:pt x="2582" y="1494"/>
                  </a:lnTo>
                  <a:cubicBezTo>
                    <a:pt x="2604" y="1489"/>
                    <a:pt x="2627" y="1483"/>
                    <a:pt x="2649" y="1478"/>
                  </a:cubicBezTo>
                  <a:lnTo>
                    <a:pt x="2715" y="1463"/>
                  </a:lnTo>
                  <a:cubicBezTo>
                    <a:pt x="2737" y="1457"/>
                    <a:pt x="2758" y="1452"/>
                    <a:pt x="2780" y="1446"/>
                  </a:cubicBez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cubicBezTo>
                    <a:pt x="3240" y="1265"/>
                    <a:pt x="3260" y="1256"/>
                    <a:pt x="3280" y="1246"/>
                  </a:cubicBezTo>
                  <a:cubicBezTo>
                    <a:pt x="3300" y="1236"/>
                    <a:pt x="3320" y="1225"/>
                    <a:pt x="3340" y="1215"/>
                  </a:cubicBezTo>
                  <a:cubicBezTo>
                    <a:pt x="3360" y="1205"/>
                    <a:pt x="3379" y="1194"/>
                    <a:pt x="3399" y="1184"/>
                  </a:cubicBezTo>
                  <a:lnTo>
                    <a:pt x="3457" y="1151"/>
                  </a:lnTo>
                  <a:cubicBezTo>
                    <a:pt x="3496" y="1129"/>
                    <a:pt x="3534" y="1106"/>
                    <a:pt x="3573" y="1084"/>
                  </a:cubicBez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cubicBezTo>
                    <a:pt x="4760" y="313"/>
                    <a:pt x="4776" y="304"/>
                    <a:pt x="4793" y="295"/>
                  </a:cubicBezTo>
                  <a:cubicBezTo>
                    <a:pt x="4810" y="286"/>
                    <a:pt x="4828" y="278"/>
                    <a:pt x="4845" y="269"/>
                  </a:cubicBezTo>
                  <a:lnTo>
                    <a:pt x="4895" y="243"/>
                  </a:lnTo>
                  <a:cubicBezTo>
                    <a:pt x="4912" y="236"/>
                    <a:pt x="4928" y="228"/>
                    <a:pt x="4945" y="221"/>
                  </a:cubicBezTo>
                  <a:cubicBezTo>
                    <a:pt x="4962" y="213"/>
                    <a:pt x="4978" y="206"/>
                    <a:pt x="4995" y="198"/>
                  </a:cubicBezTo>
                  <a:cubicBezTo>
                    <a:pt x="5012" y="192"/>
                    <a:pt x="5029" y="185"/>
                    <a:pt x="5046" y="179"/>
                  </a:cubicBezTo>
                  <a:cubicBezTo>
                    <a:pt x="5063" y="173"/>
                    <a:pt x="5079" y="166"/>
                    <a:pt x="5096" y="160"/>
                  </a:cubicBezTo>
                  <a:cubicBezTo>
                    <a:pt x="5113" y="154"/>
                    <a:pt x="5129" y="149"/>
                    <a:pt x="5146" y="143"/>
                  </a:cubicBezTo>
                  <a:cubicBezTo>
                    <a:pt x="5163" y="138"/>
                    <a:pt x="5179" y="134"/>
                    <a:pt x="5196" y="129"/>
                  </a:cubicBez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cubicBezTo>
                    <a:pt x="5365" y="94"/>
                    <a:pt x="5383" y="93"/>
                    <a:pt x="5400" y="91"/>
                  </a:cubicBezTo>
                  <a:lnTo>
                    <a:pt x="5450" y="88"/>
                  </a:lnTo>
                  <a:cubicBezTo>
                    <a:pt x="5467" y="87"/>
                    <a:pt x="5484" y="87"/>
                    <a:pt x="5501" y="86"/>
                  </a:cubicBezTo>
                  <a:lnTo>
                    <a:pt x="5553" y="86"/>
                  </a:lnTo>
                  <a:cubicBezTo>
                    <a:pt x="5570" y="87"/>
                    <a:pt x="5588" y="89"/>
                    <a:pt x="5605" y="90"/>
                  </a:cubicBezTo>
                  <a:lnTo>
                    <a:pt x="5657" y="96"/>
                  </a:lnTo>
                  <a:cubicBezTo>
                    <a:pt x="5681" y="96"/>
                    <a:pt x="5705" y="97"/>
                    <a:pt x="5729" y="97"/>
                  </a:cubicBezTo>
                  <a:cubicBezTo>
                    <a:pt x="5728" y="263"/>
                    <a:pt x="5727" y="750"/>
                    <a:pt x="5722" y="874"/>
                  </a:cubicBezTo>
                  <a:cubicBezTo>
                    <a:pt x="5708" y="866"/>
                    <a:pt x="5695" y="857"/>
                    <a:pt x="5681" y="849"/>
                  </a:cubicBezTo>
                  <a:cubicBezTo>
                    <a:pt x="5672" y="845"/>
                    <a:pt x="5662" y="841"/>
                    <a:pt x="5653" y="837"/>
                  </a:cubicBezTo>
                  <a:cubicBezTo>
                    <a:pt x="5643" y="832"/>
                    <a:pt x="5632" y="827"/>
                    <a:pt x="5622" y="822"/>
                  </a:cubicBezTo>
                  <a:cubicBezTo>
                    <a:pt x="5610" y="817"/>
                    <a:pt x="5598" y="813"/>
                    <a:pt x="5586" y="808"/>
                  </a:cubicBezTo>
                  <a:cubicBezTo>
                    <a:pt x="5573" y="803"/>
                    <a:pt x="5559" y="799"/>
                    <a:pt x="5546" y="794"/>
                  </a:cubicBezTo>
                  <a:cubicBezTo>
                    <a:pt x="5532" y="789"/>
                    <a:pt x="5517" y="785"/>
                    <a:pt x="5503" y="780"/>
                  </a:cubicBezTo>
                  <a:cubicBezTo>
                    <a:pt x="5486" y="776"/>
                    <a:pt x="5470" y="771"/>
                    <a:pt x="5453" y="767"/>
                  </a:cubicBez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cubicBezTo>
                    <a:pt x="5260" y="732"/>
                    <a:pt x="5238" y="729"/>
                    <a:pt x="5215" y="727"/>
                  </a:cubicBezTo>
                  <a:lnTo>
                    <a:pt x="5145" y="724"/>
                  </a:lnTo>
                  <a:cubicBezTo>
                    <a:pt x="5120" y="723"/>
                    <a:pt x="5096" y="723"/>
                    <a:pt x="5071" y="722"/>
                  </a:cubicBezTo>
                  <a:cubicBezTo>
                    <a:pt x="5044" y="723"/>
                    <a:pt x="5018" y="723"/>
                    <a:pt x="4991" y="724"/>
                  </a:cubicBezTo>
                  <a:cubicBezTo>
                    <a:pt x="4963" y="726"/>
                    <a:pt x="4935" y="727"/>
                    <a:pt x="4907" y="729"/>
                  </a:cubicBezTo>
                  <a:cubicBezTo>
                    <a:pt x="4878" y="732"/>
                    <a:pt x="4848" y="736"/>
                    <a:pt x="4819" y="739"/>
                  </a:cubicBezTo>
                  <a:cubicBezTo>
                    <a:pt x="4788" y="744"/>
                    <a:pt x="4757" y="748"/>
                    <a:pt x="4726" y="753"/>
                  </a:cubicBezTo>
                  <a:cubicBezTo>
                    <a:pt x="4694" y="759"/>
                    <a:pt x="4661" y="764"/>
                    <a:pt x="4629" y="770"/>
                  </a:cubicBezTo>
                  <a:lnTo>
                    <a:pt x="4528" y="794"/>
                  </a:lnTo>
                  <a:cubicBezTo>
                    <a:pt x="4510" y="799"/>
                    <a:pt x="4492" y="803"/>
                    <a:pt x="4474" y="808"/>
                  </a:cubicBezTo>
                  <a:cubicBezTo>
                    <a:pt x="4456" y="813"/>
                    <a:pt x="4439" y="819"/>
                    <a:pt x="4421" y="824"/>
                  </a:cubicBezTo>
                  <a:lnTo>
                    <a:pt x="4366" y="839"/>
                  </a:lnTo>
                  <a:cubicBezTo>
                    <a:pt x="4348" y="845"/>
                    <a:pt x="4329" y="852"/>
                    <a:pt x="4311" y="858"/>
                  </a:cubicBezTo>
                  <a:cubicBezTo>
                    <a:pt x="4292" y="864"/>
                    <a:pt x="4273" y="871"/>
                    <a:pt x="4254" y="877"/>
                  </a:cubicBezTo>
                  <a:lnTo>
                    <a:pt x="4195" y="898"/>
                  </a:lnTo>
                  <a:cubicBezTo>
                    <a:pt x="4175" y="905"/>
                    <a:pt x="4155" y="913"/>
                    <a:pt x="4135" y="920"/>
                  </a:cubicBezTo>
                  <a:cubicBezTo>
                    <a:pt x="4115" y="929"/>
                    <a:pt x="4094" y="937"/>
                    <a:pt x="4074" y="946"/>
                  </a:cubicBez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cubicBezTo>
                    <a:pt x="3865" y="1040"/>
                    <a:pt x="3843" y="1050"/>
                    <a:pt x="3821" y="1061"/>
                  </a:cubicBezTo>
                  <a:lnTo>
                    <a:pt x="3754" y="1094"/>
                  </a:lnTo>
                  <a:lnTo>
                    <a:pt x="3687" y="1128"/>
                  </a:lnTo>
                  <a:cubicBezTo>
                    <a:pt x="3664" y="1141"/>
                    <a:pt x="3641" y="1153"/>
                    <a:pt x="3618" y="1166"/>
                  </a:cubicBezTo>
                  <a:cubicBezTo>
                    <a:pt x="3595" y="1179"/>
                    <a:pt x="3572" y="1193"/>
                    <a:pt x="3549" y="1206"/>
                  </a:cubicBez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cubicBezTo>
                    <a:pt x="3281" y="1348"/>
                    <a:pt x="3244" y="1367"/>
                    <a:pt x="3206" y="1385"/>
                  </a:cubicBez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cubicBezTo>
                    <a:pt x="2845" y="1539"/>
                    <a:pt x="2827" y="1545"/>
                    <a:pt x="2808" y="1552"/>
                  </a:cubicBezTo>
                  <a:cubicBezTo>
                    <a:pt x="2789" y="1558"/>
                    <a:pt x="2770" y="1565"/>
                    <a:pt x="2751" y="1571"/>
                  </a:cubicBezTo>
                  <a:cubicBezTo>
                    <a:pt x="2731" y="1577"/>
                    <a:pt x="2712" y="1584"/>
                    <a:pt x="2692" y="1590"/>
                  </a:cubicBezTo>
                  <a:cubicBezTo>
                    <a:pt x="2673" y="1596"/>
                    <a:pt x="2654" y="1601"/>
                    <a:pt x="2635" y="1607"/>
                  </a:cubicBezTo>
                  <a:cubicBezTo>
                    <a:pt x="2616" y="1612"/>
                    <a:pt x="2597" y="1618"/>
                    <a:pt x="2578" y="1623"/>
                  </a:cubicBezTo>
                  <a:lnTo>
                    <a:pt x="2522" y="1638"/>
                  </a:lnTo>
                  <a:cubicBezTo>
                    <a:pt x="2503" y="1643"/>
                    <a:pt x="2484" y="1647"/>
                    <a:pt x="2465" y="1652"/>
                  </a:cubicBez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cubicBezTo>
                    <a:pt x="2163" y="1702"/>
                    <a:pt x="2144" y="1705"/>
                    <a:pt x="2125" y="1707"/>
                  </a:cubicBezTo>
                  <a:cubicBezTo>
                    <a:pt x="2106" y="1708"/>
                    <a:pt x="2087" y="1710"/>
                    <a:pt x="2068" y="1711"/>
                  </a:cubicBezTo>
                  <a:lnTo>
                    <a:pt x="2011" y="1714"/>
                  </a:lnTo>
                  <a:cubicBezTo>
                    <a:pt x="1993" y="1715"/>
                    <a:pt x="1974" y="1715"/>
                    <a:pt x="1956" y="1716"/>
                  </a:cubicBez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cubicBezTo>
                    <a:pt x="1712" y="1705"/>
                    <a:pt x="1693" y="1704"/>
                    <a:pt x="1675" y="1702"/>
                  </a:cubicBezTo>
                  <a:cubicBezTo>
                    <a:pt x="1656" y="1700"/>
                    <a:pt x="1637" y="1697"/>
                    <a:pt x="1618" y="1695"/>
                  </a:cubicBezTo>
                  <a:cubicBezTo>
                    <a:pt x="1600" y="1692"/>
                    <a:pt x="1581" y="1690"/>
                    <a:pt x="1563" y="1687"/>
                  </a:cubicBezTo>
                  <a:lnTo>
                    <a:pt x="1506" y="1675"/>
                  </a:lnTo>
                  <a:lnTo>
                    <a:pt x="1451" y="1663"/>
                  </a:lnTo>
                  <a:cubicBezTo>
                    <a:pt x="1433" y="1658"/>
                    <a:pt x="1414" y="1654"/>
                    <a:pt x="1396" y="1649"/>
                  </a:cubicBezTo>
                  <a:cubicBezTo>
                    <a:pt x="1378" y="1644"/>
                    <a:pt x="1359" y="1638"/>
                    <a:pt x="1341" y="1633"/>
                  </a:cubicBezTo>
                  <a:cubicBezTo>
                    <a:pt x="1323" y="1627"/>
                    <a:pt x="1304" y="1622"/>
                    <a:pt x="1286" y="1616"/>
                  </a:cubicBezTo>
                  <a:cubicBezTo>
                    <a:pt x="1268" y="1610"/>
                    <a:pt x="1249" y="1603"/>
                    <a:pt x="1231" y="1597"/>
                  </a:cubicBezTo>
                  <a:lnTo>
                    <a:pt x="1175" y="1576"/>
                  </a:lnTo>
                  <a:cubicBezTo>
                    <a:pt x="1157" y="1569"/>
                    <a:pt x="1138" y="1561"/>
                    <a:pt x="1120" y="1554"/>
                  </a:cubicBezTo>
                  <a:lnTo>
                    <a:pt x="1065" y="1530"/>
                  </a:lnTo>
                  <a:cubicBezTo>
                    <a:pt x="1047" y="1521"/>
                    <a:pt x="1028" y="1513"/>
                    <a:pt x="1010" y="1504"/>
                  </a:cubicBez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cubicBezTo>
                    <a:pt x="828" y="1405"/>
                    <a:pt x="811" y="1393"/>
                    <a:pt x="793" y="1382"/>
                  </a:cubicBezTo>
                  <a:cubicBezTo>
                    <a:pt x="775" y="1370"/>
                    <a:pt x="757" y="1359"/>
                    <a:pt x="739" y="1347"/>
                  </a:cubicBezTo>
                  <a:cubicBezTo>
                    <a:pt x="721" y="1334"/>
                    <a:pt x="702" y="1322"/>
                    <a:pt x="684" y="1309"/>
                  </a:cubicBezTo>
                  <a:cubicBezTo>
                    <a:pt x="666" y="1296"/>
                    <a:pt x="649" y="1283"/>
                    <a:pt x="631" y="1270"/>
                  </a:cubicBezTo>
                  <a:lnTo>
                    <a:pt x="577" y="1228"/>
                  </a:lnTo>
                  <a:cubicBezTo>
                    <a:pt x="559" y="1214"/>
                    <a:pt x="542" y="1199"/>
                    <a:pt x="524" y="1185"/>
                  </a:cubicBez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cubicBezTo>
                    <a:pt x="347" y="1027"/>
                    <a:pt x="330" y="1009"/>
                    <a:pt x="312" y="992"/>
                  </a:cubicBezTo>
                  <a:lnTo>
                    <a:pt x="260" y="937"/>
                  </a:lnTo>
                  <a:cubicBezTo>
                    <a:pt x="243" y="919"/>
                    <a:pt x="226" y="900"/>
                    <a:pt x="209" y="882"/>
                  </a:cubicBezTo>
                  <a:cubicBezTo>
                    <a:pt x="191" y="863"/>
                    <a:pt x="173" y="843"/>
                    <a:pt x="155" y="824"/>
                  </a:cubicBezTo>
                  <a:lnTo>
                    <a:pt x="103" y="763"/>
                  </a:lnTo>
                  <a:cubicBezTo>
                    <a:pt x="86" y="742"/>
                    <a:pt x="69" y="722"/>
                    <a:pt x="52" y="701"/>
                  </a:cubicBezTo>
                  <a:lnTo>
                    <a:pt x="0" y="637"/>
                  </a:lnTo>
                  <a:cubicBezTo>
                    <a:pt x="2" y="425"/>
                    <a:pt x="3" y="212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bg1">
                    <a:alpha val="66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  <a:alpha val="37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502927" y="274638"/>
            <a:ext cx="1485871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651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0F08AB1-2ACD-4718-8044-3C39ECF3FF76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155700"/>
            <a:ext cx="10972799" cy="49704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756E564-C214-4589-97E6-932C4A11569E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D87EE7-6038-44C5-9418-6EEAEF18EC4C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7" name="" descr="00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8777"/>
            <a:ext cx="12191999" cy="329878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003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42918"/>
            <a:ext cx="12191999" cy="4857175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306000" y="0"/>
            <a:ext cx="1332000" cy="1332000"/>
          </a:xfrm>
          <a:prstGeom prst="ellipse">
            <a:avLst/>
          </a:prstGeom>
          <a:solidFill>
            <a:schemeClr val="accent3"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914400" y="1828800"/>
            <a:ext cx="1461600" cy="1461600"/>
          </a:xfrm>
          <a:prstGeom prst="ellipse">
            <a:avLst/>
          </a:prstGeom>
          <a:solidFill>
            <a:schemeClr val="tx1">
              <a:lumMod val="25000"/>
              <a:lumOff val="75000"/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2944800" y="381600"/>
            <a:ext cx="2350800" cy="2350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7315200" y="1029600"/>
            <a:ext cx="1638000" cy="1638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0" y="3365500"/>
            <a:ext cx="12191999" cy="2901950"/>
          </a:xfrm>
          <a:custGeom>
            <a:avLst/>
            <a:gdLst/>
            <a:cxnLst>
              <a:cxn ang="0">
                <a:pos x="5676" y="676"/>
              </a:cxn>
              <a:cxn ang="0">
                <a:pos x="5430" y="686"/>
              </a:cxn>
              <a:cxn ang="0">
                <a:pos x="5196" y="714"/>
              </a:cxn>
              <a:cxn ang="0">
                <a:pos x="4974" y="760"/>
              </a:cxn>
              <a:cxn ang="0">
                <a:pos x="4764" y="822"/>
              </a:cxn>
              <a:cxn ang="0">
                <a:pos x="4562" y="896"/>
              </a:cxn>
              <a:cxn ang="0">
                <a:pos x="4308" y="1008"/>
              </a:cxn>
              <a:cxn ang="0">
                <a:pos x="3948" y="1198"/>
              </a:cxn>
              <a:cxn ang="0">
                <a:pos x="3612" y="1392"/>
              </a:cxn>
              <a:cxn ang="0">
                <a:pos x="3376" y="1508"/>
              </a:cxn>
              <a:cxn ang="0">
                <a:pos x="3124" y="1602"/>
              </a:cxn>
              <a:cxn ang="0">
                <a:pos x="2872" y="1688"/>
              </a:cxn>
              <a:cxn ang="0">
                <a:pos x="2608" y="1758"/>
              </a:cxn>
              <a:cxn ang="0">
                <a:pos x="2314" y="1806"/>
              </a:cxn>
              <a:cxn ang="0">
                <a:pos x="2006" y="1828"/>
              </a:cxn>
              <a:cxn ang="0">
                <a:pos x="1700" y="1814"/>
              </a:cxn>
              <a:cxn ang="0">
                <a:pos x="1552" y="1792"/>
              </a:cxn>
              <a:cxn ang="0">
                <a:pos x="1410" y="1758"/>
              </a:cxn>
              <a:cxn ang="0">
                <a:pos x="1228" y="1700"/>
              </a:cxn>
              <a:cxn ang="0">
                <a:pos x="972" y="1596"/>
              </a:cxn>
              <a:cxn ang="0">
                <a:pos x="738" y="1470"/>
              </a:cxn>
              <a:cxn ang="0">
                <a:pos x="536" y="1338"/>
              </a:cxn>
              <a:cxn ang="0">
                <a:pos x="338" y="1186"/>
              </a:cxn>
              <a:cxn ang="0">
                <a:pos x="200" y="1062"/>
              </a:cxn>
              <a:cxn ang="0">
                <a:pos x="74" y="932"/>
              </a:cxn>
              <a:cxn ang="0">
                <a:pos x="0" y="840"/>
              </a:cxn>
              <a:cxn ang="0">
                <a:pos x="6" y="228"/>
              </a:cxn>
              <a:cxn ang="0">
                <a:pos x="354" y="678"/>
              </a:cxn>
              <a:cxn ang="0">
                <a:pos x="486" y="824"/>
              </a:cxn>
              <a:cxn ang="0">
                <a:pos x="632" y="960"/>
              </a:cxn>
              <a:cxn ang="0">
                <a:pos x="792" y="1086"/>
              </a:cxn>
              <a:cxn ang="0">
                <a:pos x="958" y="1202"/>
              </a:cxn>
              <a:cxn ang="0">
                <a:pos x="1188" y="1344"/>
              </a:cxn>
              <a:cxn ang="0">
                <a:pos x="1398" y="1444"/>
              </a:cxn>
              <a:cxn ang="0">
                <a:pos x="1628" y="1522"/>
              </a:cxn>
              <a:cxn ang="0">
                <a:pos x="1788" y="1566"/>
              </a:cxn>
              <a:cxn ang="0">
                <a:pos x="1930" y="1596"/>
              </a:cxn>
              <a:cxn ang="0">
                <a:pos x="2078" y="1612"/>
              </a:cxn>
              <a:cxn ang="0">
                <a:pos x="2372" y="1616"/>
              </a:cxn>
              <a:cxn ang="0">
                <a:pos x="2664" y="1584"/>
              </a:cxn>
              <a:cxn ang="0">
                <a:pos x="2938" y="1526"/>
              </a:cxn>
              <a:cxn ang="0">
                <a:pos x="3184" y="1450"/>
              </a:cxn>
              <a:cxn ang="0">
                <a:pos x="3362" y="1380"/>
              </a:cxn>
              <a:cxn ang="0">
                <a:pos x="3662" y="1238"/>
              </a:cxn>
              <a:cxn ang="0">
                <a:pos x="3948" y="1080"/>
              </a:cxn>
              <a:cxn ang="0">
                <a:pos x="4220" y="912"/>
              </a:cxn>
              <a:cxn ang="0">
                <a:pos x="4746" y="552"/>
              </a:cxn>
              <a:cxn ang="0">
                <a:pos x="4974" y="392"/>
              </a:cxn>
              <a:cxn ang="0">
                <a:pos x="5216" y="236"/>
              </a:cxn>
              <a:cxn ang="0">
                <a:pos x="5410" y="132"/>
              </a:cxn>
              <a:cxn ang="0">
                <a:pos x="5616" y="44"/>
              </a:cxn>
              <a:cxn ang="0">
                <a:pos x="5760" y="0"/>
              </a:cxn>
            </a:cxnLst>
            <a:rect l="0" t="0" r="r" b="b"/>
            <a:pathLst>
              <a:path w="5760" h="1828">
                <a:moveTo>
                  <a:pt x="5760" y="678"/>
                </a:moveTo>
                <a:lnTo>
                  <a:pt x="5760" y="678"/>
                </a:lnTo>
                <a:lnTo>
                  <a:pt x="5676" y="676"/>
                </a:lnTo>
                <a:lnTo>
                  <a:pt x="5592" y="676"/>
                </a:lnTo>
                <a:lnTo>
                  <a:pt x="5510" y="680"/>
                </a:lnTo>
                <a:lnTo>
                  <a:pt x="5430" y="686"/>
                </a:lnTo>
                <a:lnTo>
                  <a:pt x="5350" y="692"/>
                </a:lnTo>
                <a:lnTo>
                  <a:pt x="5272" y="702"/>
                </a:lnTo>
                <a:lnTo>
                  <a:pt x="5196" y="714"/>
                </a:lnTo>
                <a:lnTo>
                  <a:pt x="5120" y="728"/>
                </a:lnTo>
                <a:lnTo>
                  <a:pt x="5048" y="744"/>
                </a:lnTo>
                <a:lnTo>
                  <a:pt x="4974" y="760"/>
                </a:lnTo>
                <a:lnTo>
                  <a:pt x="4904" y="780"/>
                </a:lnTo>
                <a:lnTo>
                  <a:pt x="4832" y="800"/>
                </a:lnTo>
                <a:lnTo>
                  <a:pt x="4764" y="822"/>
                </a:lnTo>
                <a:lnTo>
                  <a:pt x="4696" y="846"/>
                </a:lnTo>
                <a:lnTo>
                  <a:pt x="4628" y="870"/>
                </a:lnTo>
                <a:lnTo>
                  <a:pt x="4562" y="896"/>
                </a:lnTo>
                <a:lnTo>
                  <a:pt x="4498" y="922"/>
                </a:lnTo>
                <a:lnTo>
                  <a:pt x="4432" y="950"/>
                </a:lnTo>
                <a:lnTo>
                  <a:pt x="4308" y="1008"/>
                </a:lnTo>
                <a:lnTo>
                  <a:pt x="4184" y="1070"/>
                </a:lnTo>
                <a:lnTo>
                  <a:pt x="4066" y="1132"/>
                </a:lnTo>
                <a:lnTo>
                  <a:pt x="3948" y="1198"/>
                </a:lnTo>
                <a:lnTo>
                  <a:pt x="3834" y="1262"/>
                </a:lnTo>
                <a:lnTo>
                  <a:pt x="3612" y="1392"/>
                </a:lnTo>
                <a:lnTo>
                  <a:pt x="3612" y="1392"/>
                </a:lnTo>
                <a:lnTo>
                  <a:pt x="3536" y="1434"/>
                </a:lnTo>
                <a:lnTo>
                  <a:pt x="3456" y="1472"/>
                </a:lnTo>
                <a:lnTo>
                  <a:pt x="3376" y="1508"/>
                </a:lnTo>
                <a:lnTo>
                  <a:pt x="3294" y="1540"/>
                </a:lnTo>
                <a:lnTo>
                  <a:pt x="3210" y="1572"/>
                </a:lnTo>
                <a:lnTo>
                  <a:pt x="3124" y="1602"/>
                </a:lnTo>
                <a:lnTo>
                  <a:pt x="2952" y="1662"/>
                </a:lnTo>
                <a:lnTo>
                  <a:pt x="2952" y="1662"/>
                </a:lnTo>
                <a:lnTo>
                  <a:pt x="2872" y="1688"/>
                </a:lnTo>
                <a:lnTo>
                  <a:pt x="2788" y="1712"/>
                </a:lnTo>
                <a:lnTo>
                  <a:pt x="2700" y="1736"/>
                </a:lnTo>
                <a:lnTo>
                  <a:pt x="2608" y="1758"/>
                </a:lnTo>
                <a:lnTo>
                  <a:pt x="2512" y="1776"/>
                </a:lnTo>
                <a:lnTo>
                  <a:pt x="2414" y="1792"/>
                </a:lnTo>
                <a:lnTo>
                  <a:pt x="2314" y="1806"/>
                </a:lnTo>
                <a:lnTo>
                  <a:pt x="2212" y="1816"/>
                </a:lnTo>
                <a:lnTo>
                  <a:pt x="2108" y="1824"/>
                </a:lnTo>
                <a:lnTo>
                  <a:pt x="2006" y="1828"/>
                </a:lnTo>
                <a:lnTo>
                  <a:pt x="1902" y="1828"/>
                </a:lnTo>
                <a:lnTo>
                  <a:pt x="1800" y="1824"/>
                </a:lnTo>
                <a:lnTo>
                  <a:pt x="1700" y="1814"/>
                </a:lnTo>
                <a:lnTo>
                  <a:pt x="1650" y="1808"/>
                </a:lnTo>
                <a:lnTo>
                  <a:pt x="1600" y="1800"/>
                </a:lnTo>
                <a:lnTo>
                  <a:pt x="1552" y="1792"/>
                </a:lnTo>
                <a:lnTo>
                  <a:pt x="1504" y="1782"/>
                </a:lnTo>
                <a:lnTo>
                  <a:pt x="1456" y="1770"/>
                </a:lnTo>
                <a:lnTo>
                  <a:pt x="1410" y="1758"/>
                </a:lnTo>
                <a:lnTo>
                  <a:pt x="1410" y="1758"/>
                </a:lnTo>
                <a:lnTo>
                  <a:pt x="1318" y="1730"/>
                </a:lnTo>
                <a:lnTo>
                  <a:pt x="1228" y="1700"/>
                </a:lnTo>
                <a:lnTo>
                  <a:pt x="1142" y="1668"/>
                </a:lnTo>
                <a:lnTo>
                  <a:pt x="1056" y="1632"/>
                </a:lnTo>
                <a:lnTo>
                  <a:pt x="972" y="1596"/>
                </a:lnTo>
                <a:lnTo>
                  <a:pt x="892" y="1556"/>
                </a:lnTo>
                <a:lnTo>
                  <a:pt x="814" y="1514"/>
                </a:lnTo>
                <a:lnTo>
                  <a:pt x="738" y="1470"/>
                </a:lnTo>
                <a:lnTo>
                  <a:pt x="738" y="1470"/>
                </a:lnTo>
                <a:lnTo>
                  <a:pt x="638" y="1406"/>
                </a:lnTo>
                <a:lnTo>
                  <a:pt x="536" y="1338"/>
                </a:lnTo>
                <a:lnTo>
                  <a:pt x="436" y="1264"/>
                </a:lnTo>
                <a:lnTo>
                  <a:pt x="386" y="1226"/>
                </a:lnTo>
                <a:lnTo>
                  <a:pt x="338" y="1186"/>
                </a:lnTo>
                <a:lnTo>
                  <a:pt x="290" y="1146"/>
                </a:lnTo>
                <a:lnTo>
                  <a:pt x="244" y="1104"/>
                </a:lnTo>
                <a:lnTo>
                  <a:pt x="200" y="1062"/>
                </a:lnTo>
                <a:lnTo>
                  <a:pt x="156" y="1020"/>
                </a:lnTo>
                <a:lnTo>
                  <a:pt x="114" y="976"/>
                </a:lnTo>
                <a:lnTo>
                  <a:pt x="74" y="932"/>
                </a:lnTo>
                <a:lnTo>
                  <a:pt x="36" y="886"/>
                </a:lnTo>
                <a:lnTo>
                  <a:pt x="0" y="840"/>
                </a:lnTo>
                <a:lnTo>
                  <a:pt x="0" y="840"/>
                </a:lnTo>
                <a:lnTo>
                  <a:pt x="6" y="216"/>
                </a:lnTo>
                <a:lnTo>
                  <a:pt x="6" y="216"/>
                </a:lnTo>
                <a:lnTo>
                  <a:pt x="6" y="228"/>
                </a:lnTo>
                <a:lnTo>
                  <a:pt x="6" y="228"/>
                </a:lnTo>
                <a:lnTo>
                  <a:pt x="354" y="678"/>
                </a:lnTo>
                <a:lnTo>
                  <a:pt x="354" y="678"/>
                </a:lnTo>
                <a:lnTo>
                  <a:pt x="396" y="728"/>
                </a:lnTo>
                <a:lnTo>
                  <a:pt x="440" y="776"/>
                </a:lnTo>
                <a:lnTo>
                  <a:pt x="486" y="824"/>
                </a:lnTo>
                <a:lnTo>
                  <a:pt x="532" y="870"/>
                </a:lnTo>
                <a:lnTo>
                  <a:pt x="582" y="916"/>
                </a:lnTo>
                <a:lnTo>
                  <a:pt x="632" y="960"/>
                </a:lnTo>
                <a:lnTo>
                  <a:pt x="684" y="1004"/>
                </a:lnTo>
                <a:lnTo>
                  <a:pt x="738" y="1044"/>
                </a:lnTo>
                <a:lnTo>
                  <a:pt x="792" y="1086"/>
                </a:lnTo>
                <a:lnTo>
                  <a:pt x="846" y="1126"/>
                </a:lnTo>
                <a:lnTo>
                  <a:pt x="902" y="1164"/>
                </a:lnTo>
                <a:lnTo>
                  <a:pt x="958" y="1202"/>
                </a:lnTo>
                <a:lnTo>
                  <a:pt x="1072" y="1274"/>
                </a:lnTo>
                <a:lnTo>
                  <a:pt x="1188" y="1344"/>
                </a:lnTo>
                <a:lnTo>
                  <a:pt x="1188" y="1344"/>
                </a:lnTo>
                <a:lnTo>
                  <a:pt x="1254" y="1380"/>
                </a:lnTo>
                <a:lnTo>
                  <a:pt x="1324" y="1414"/>
                </a:lnTo>
                <a:lnTo>
                  <a:pt x="1398" y="1444"/>
                </a:lnTo>
                <a:lnTo>
                  <a:pt x="1474" y="1472"/>
                </a:lnTo>
                <a:lnTo>
                  <a:pt x="1550" y="1498"/>
                </a:lnTo>
                <a:lnTo>
                  <a:pt x="1628" y="1522"/>
                </a:lnTo>
                <a:lnTo>
                  <a:pt x="1708" y="1546"/>
                </a:lnTo>
                <a:lnTo>
                  <a:pt x="1788" y="1566"/>
                </a:lnTo>
                <a:lnTo>
                  <a:pt x="1788" y="1566"/>
                </a:lnTo>
                <a:lnTo>
                  <a:pt x="1836" y="1578"/>
                </a:lnTo>
                <a:lnTo>
                  <a:pt x="1882" y="1588"/>
                </a:lnTo>
                <a:lnTo>
                  <a:pt x="1930" y="1596"/>
                </a:lnTo>
                <a:lnTo>
                  <a:pt x="1980" y="1602"/>
                </a:lnTo>
                <a:lnTo>
                  <a:pt x="2028" y="1608"/>
                </a:lnTo>
                <a:lnTo>
                  <a:pt x="2078" y="1612"/>
                </a:lnTo>
                <a:lnTo>
                  <a:pt x="2176" y="1618"/>
                </a:lnTo>
                <a:lnTo>
                  <a:pt x="2274" y="1620"/>
                </a:lnTo>
                <a:lnTo>
                  <a:pt x="2372" y="1616"/>
                </a:lnTo>
                <a:lnTo>
                  <a:pt x="2472" y="1608"/>
                </a:lnTo>
                <a:lnTo>
                  <a:pt x="2568" y="1598"/>
                </a:lnTo>
                <a:lnTo>
                  <a:pt x="2664" y="1584"/>
                </a:lnTo>
                <a:lnTo>
                  <a:pt x="2758" y="1568"/>
                </a:lnTo>
                <a:lnTo>
                  <a:pt x="2850" y="1548"/>
                </a:lnTo>
                <a:lnTo>
                  <a:pt x="2938" y="1526"/>
                </a:lnTo>
                <a:lnTo>
                  <a:pt x="3024" y="1502"/>
                </a:lnTo>
                <a:lnTo>
                  <a:pt x="3106" y="1476"/>
                </a:lnTo>
                <a:lnTo>
                  <a:pt x="3184" y="1450"/>
                </a:lnTo>
                <a:lnTo>
                  <a:pt x="3258" y="1422"/>
                </a:lnTo>
                <a:lnTo>
                  <a:pt x="3258" y="1422"/>
                </a:lnTo>
                <a:lnTo>
                  <a:pt x="3362" y="1380"/>
                </a:lnTo>
                <a:lnTo>
                  <a:pt x="3464" y="1334"/>
                </a:lnTo>
                <a:lnTo>
                  <a:pt x="3564" y="1286"/>
                </a:lnTo>
                <a:lnTo>
                  <a:pt x="3662" y="1238"/>
                </a:lnTo>
                <a:lnTo>
                  <a:pt x="3760" y="1186"/>
                </a:lnTo>
                <a:lnTo>
                  <a:pt x="3854" y="1134"/>
                </a:lnTo>
                <a:lnTo>
                  <a:pt x="3948" y="1080"/>
                </a:lnTo>
                <a:lnTo>
                  <a:pt x="4040" y="1026"/>
                </a:lnTo>
                <a:lnTo>
                  <a:pt x="4130" y="970"/>
                </a:lnTo>
                <a:lnTo>
                  <a:pt x="4220" y="912"/>
                </a:lnTo>
                <a:lnTo>
                  <a:pt x="4398" y="794"/>
                </a:lnTo>
                <a:lnTo>
                  <a:pt x="4572" y="674"/>
                </a:lnTo>
                <a:lnTo>
                  <a:pt x="4746" y="552"/>
                </a:lnTo>
                <a:lnTo>
                  <a:pt x="4746" y="552"/>
                </a:lnTo>
                <a:lnTo>
                  <a:pt x="4858" y="472"/>
                </a:lnTo>
                <a:lnTo>
                  <a:pt x="4974" y="392"/>
                </a:lnTo>
                <a:lnTo>
                  <a:pt x="5094" y="312"/>
                </a:lnTo>
                <a:lnTo>
                  <a:pt x="5154" y="274"/>
                </a:lnTo>
                <a:lnTo>
                  <a:pt x="5216" y="236"/>
                </a:lnTo>
                <a:lnTo>
                  <a:pt x="5280" y="200"/>
                </a:lnTo>
                <a:lnTo>
                  <a:pt x="5344" y="164"/>
                </a:lnTo>
                <a:lnTo>
                  <a:pt x="5410" y="132"/>
                </a:lnTo>
                <a:lnTo>
                  <a:pt x="5478" y="100"/>
                </a:lnTo>
                <a:lnTo>
                  <a:pt x="5546" y="70"/>
                </a:lnTo>
                <a:lnTo>
                  <a:pt x="5616" y="44"/>
                </a:lnTo>
                <a:lnTo>
                  <a:pt x="5688" y="20"/>
                </a:lnTo>
                <a:lnTo>
                  <a:pt x="5760" y="0"/>
                </a:lnTo>
                <a:lnTo>
                  <a:pt x="5760" y="0"/>
                </a:lnTo>
                <a:lnTo>
                  <a:pt x="5760" y="678"/>
                </a:lnTo>
                <a:lnTo>
                  <a:pt x="5760" y="678"/>
                </a:lnTo>
              </a:path>
            </a:pathLst>
          </a:custGeom>
          <a:gradFill>
            <a:gsLst>
              <a:gs pos="0">
                <a:schemeClr val="accent2">
                  <a:lumMod val="75000"/>
                  <a:alpha val="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  <a:alpha val="16000"/>
                </a:schemeClr>
              </a:gs>
            </a:gsLst>
            <a:lin ang="0" scaled="0"/>
          </a:gradFill>
          <a:ln w="9525">
            <a:noFill/>
            <a:round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0" y="3733800"/>
            <a:ext cx="12191999" cy="2724150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35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571461" y="4143369"/>
            <a:ext cx="9715461" cy="1000143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571461" y="3643314"/>
            <a:ext cx="9715461" cy="500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D26B60-262A-4C2F-B9EA-0417E25AC8B0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52400"/>
            <a:ext cx="10972799" cy="7969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143000"/>
            <a:ext cx="5384799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197599" y="1143000"/>
            <a:ext cx="5384799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CD9FD6E-E3CD-4EAC-A7BA-A0493F364398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DE465DF-375E-4890-8B3B-83CE55EA09C9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06500"/>
            <a:ext cx="10972799" cy="49617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825355F-678F-4A38-A618-01437EB1D45D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52400"/>
            <a:ext cx="10972799" cy="7969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09598" y="1214438"/>
            <a:ext cx="5341258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sz="quarter" idx="14"/>
          </p:nvPr>
        </p:nvSpPr>
        <p:spPr>
          <a:xfrm>
            <a:off x="6241141" y="1214438"/>
            <a:ext cx="5341258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sz="quarter" idx="15"/>
          </p:nvPr>
        </p:nvSpPr>
        <p:spPr>
          <a:xfrm>
            <a:off x="609598" y="3758296"/>
            <a:ext cx="5341258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sz="quarter" idx="16"/>
          </p:nvPr>
        </p:nvSpPr>
        <p:spPr>
          <a:xfrm>
            <a:off x="6241141" y="3758296"/>
            <a:ext cx="5341258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9AACF322-0C32-4E73-958E-5B92473F7718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33370"/>
            <a:ext cx="7315199" cy="566738"/>
          </a:xfrm>
        </p:spPr>
        <p:txBody>
          <a:bodyPr anchor="ctr">
            <a:noAutofit/>
          </a:bodyPr>
          <a:lstStyle>
            <a:lvl1pPr algn="ctr">
              <a:defRPr sz="3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219200"/>
            <a:ext cx="731519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8B418D5-2D93-4986-8C2B-C6D3D1663D18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꿈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001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>
            <a:off x="0" y="58777"/>
            <a:ext cx="12191999" cy="3298785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0"/>
            <a:ext cx="12191999" cy="1142984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 flip="none" rotWithShape="1">
            <a:gsLst>
              <a:gs pos="0">
                <a:schemeClr val="bg1">
                  <a:alpha val="36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75000"/>
                  <a:alpha val="29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264110" flipV="1">
            <a:off x="-55" y="501148"/>
            <a:ext cx="12230423" cy="500042"/>
          </a:xfrm>
          <a:custGeom>
            <a:avLst/>
            <a:gdLst>
              <a:gd name="connsiteX0" fmla="*/ 5 w 5757"/>
              <a:gd name="connsiteY0" fmla="*/ 0 h 1716"/>
              <a:gd name="connsiteX1" fmla="*/ 5 w 5757"/>
              <a:gd name="connsiteY1" fmla="*/ 0 h 1716"/>
              <a:gd name="connsiteX2" fmla="*/ 14 w 5757"/>
              <a:gd name="connsiteY2" fmla="*/ 17 h 1716"/>
              <a:gd name="connsiteX3" fmla="*/ 38 w 5757"/>
              <a:gd name="connsiteY3" fmla="*/ 67 h 1716"/>
              <a:gd name="connsiteX4" fmla="*/ 79 w 5757"/>
              <a:gd name="connsiteY4" fmla="*/ 141 h 1716"/>
              <a:gd name="connsiteX5" fmla="*/ 107 w 5757"/>
              <a:gd name="connsiteY5" fmla="*/ 188 h 1716"/>
              <a:gd name="connsiteX6" fmla="*/ 138 w 5757"/>
              <a:gd name="connsiteY6" fmla="*/ 239 h 1716"/>
              <a:gd name="connsiteX7" fmla="*/ 174 w 5757"/>
              <a:gd name="connsiteY7" fmla="*/ 296 h 1716"/>
              <a:gd name="connsiteX8" fmla="*/ 214 w 5757"/>
              <a:gd name="connsiteY8" fmla="*/ 357 h 1716"/>
              <a:gd name="connsiteX9" fmla="*/ 257 w 5757"/>
              <a:gd name="connsiteY9" fmla="*/ 419 h 1716"/>
              <a:gd name="connsiteX10" fmla="*/ 305 w 5757"/>
              <a:gd name="connsiteY10" fmla="*/ 486 h 1716"/>
              <a:gd name="connsiteX11" fmla="*/ 358 w 5757"/>
              <a:gd name="connsiteY11" fmla="*/ 553 h 1716"/>
              <a:gd name="connsiteX12" fmla="*/ 414 w 5757"/>
              <a:gd name="connsiteY12" fmla="*/ 624 h 1716"/>
              <a:gd name="connsiteX13" fmla="*/ 476 w 5757"/>
              <a:gd name="connsiteY13" fmla="*/ 694 h 1716"/>
              <a:gd name="connsiteX14" fmla="*/ 539 w 5757"/>
              <a:gd name="connsiteY14" fmla="*/ 767 h 1716"/>
              <a:gd name="connsiteX15" fmla="*/ 610 w 5757"/>
              <a:gd name="connsiteY15" fmla="*/ 839 h 1716"/>
              <a:gd name="connsiteX16" fmla="*/ 683 w 5757"/>
              <a:gd name="connsiteY16" fmla="*/ 910 h 1716"/>
              <a:gd name="connsiteX17" fmla="*/ 760 w 5757"/>
              <a:gd name="connsiteY17" fmla="*/ 979 h 1716"/>
              <a:gd name="connsiteX18" fmla="*/ 801 w 5757"/>
              <a:gd name="connsiteY18" fmla="*/ 1013 h 1716"/>
              <a:gd name="connsiteX19" fmla="*/ 843 w 5757"/>
              <a:gd name="connsiteY19" fmla="*/ 1048 h 1716"/>
              <a:gd name="connsiteX20" fmla="*/ 886 w 5757"/>
              <a:gd name="connsiteY20" fmla="*/ 1082 h 1716"/>
              <a:gd name="connsiteX21" fmla="*/ 929 w 5757"/>
              <a:gd name="connsiteY21" fmla="*/ 1115 h 1716"/>
              <a:gd name="connsiteX22" fmla="*/ 974 w 5757"/>
              <a:gd name="connsiteY22" fmla="*/ 1146 h 1716"/>
              <a:gd name="connsiteX23" fmla="*/ 1020 w 5757"/>
              <a:gd name="connsiteY23" fmla="*/ 1177 h 1716"/>
              <a:gd name="connsiteX24" fmla="*/ 1067 w 5757"/>
              <a:gd name="connsiteY24" fmla="*/ 1208 h 1716"/>
              <a:gd name="connsiteX25" fmla="*/ 1115 w 5757"/>
              <a:gd name="connsiteY25" fmla="*/ 1237 h 1716"/>
              <a:gd name="connsiteX26" fmla="*/ 1163 w 5757"/>
              <a:gd name="connsiteY26" fmla="*/ 1266 h 1716"/>
              <a:gd name="connsiteX27" fmla="*/ 1213 w 5757"/>
              <a:gd name="connsiteY27" fmla="*/ 1294 h 1716"/>
              <a:gd name="connsiteX28" fmla="*/ 1265 w 5757"/>
              <a:gd name="connsiteY28" fmla="*/ 1320 h 1716"/>
              <a:gd name="connsiteX29" fmla="*/ 1317 w 5757"/>
              <a:gd name="connsiteY29" fmla="*/ 1346 h 1716"/>
              <a:gd name="connsiteX30" fmla="*/ 1370 w 5757"/>
              <a:gd name="connsiteY30" fmla="*/ 1370 h 1716"/>
              <a:gd name="connsiteX31" fmla="*/ 1425 w 5757"/>
              <a:gd name="connsiteY31" fmla="*/ 1392 h 1716"/>
              <a:gd name="connsiteX32" fmla="*/ 1481 w 5757"/>
              <a:gd name="connsiteY32" fmla="*/ 1413 h 1716"/>
              <a:gd name="connsiteX33" fmla="*/ 1537 w 5757"/>
              <a:gd name="connsiteY33" fmla="*/ 1433 h 1716"/>
              <a:gd name="connsiteX34" fmla="*/ 1594 w 5757"/>
              <a:gd name="connsiteY34" fmla="*/ 1451 h 1716"/>
              <a:gd name="connsiteX35" fmla="*/ 1653 w 5757"/>
              <a:gd name="connsiteY35" fmla="*/ 1468 h 1716"/>
              <a:gd name="connsiteX36" fmla="*/ 1713 w 5757"/>
              <a:gd name="connsiteY36" fmla="*/ 1483 h 1716"/>
              <a:gd name="connsiteX37" fmla="*/ 1774 w 5757"/>
              <a:gd name="connsiteY37" fmla="*/ 1495 h 1716"/>
              <a:gd name="connsiteX38" fmla="*/ 1836 w 5757"/>
              <a:gd name="connsiteY38" fmla="*/ 1508 h 1716"/>
              <a:gd name="connsiteX39" fmla="*/ 1899 w 5757"/>
              <a:gd name="connsiteY39" fmla="*/ 1516 h 1716"/>
              <a:gd name="connsiteX40" fmla="*/ 1963 w 5757"/>
              <a:gd name="connsiteY40" fmla="*/ 1525 h 1716"/>
              <a:gd name="connsiteX41" fmla="*/ 2029 w 5757"/>
              <a:gd name="connsiteY41" fmla="*/ 1530 h 1716"/>
              <a:gd name="connsiteX42" fmla="*/ 2094 w 5757"/>
              <a:gd name="connsiteY42" fmla="*/ 1533 h 1716"/>
              <a:gd name="connsiteX43" fmla="*/ 2161 w 5757"/>
              <a:gd name="connsiteY43" fmla="*/ 1535 h 1716"/>
              <a:gd name="connsiteX44" fmla="*/ 2161 w 5757"/>
              <a:gd name="connsiteY44" fmla="*/ 1535 h 1716"/>
              <a:gd name="connsiteX45" fmla="*/ 2234 w 5757"/>
              <a:gd name="connsiteY45" fmla="*/ 1533 h 1716"/>
              <a:gd name="connsiteX46" fmla="*/ 2304 w 5757"/>
              <a:gd name="connsiteY46" fmla="*/ 1530 h 1716"/>
              <a:gd name="connsiteX47" fmla="*/ 2375 w 5757"/>
              <a:gd name="connsiteY47" fmla="*/ 1525 h 1716"/>
              <a:gd name="connsiteX48" fmla="*/ 2446 w 5757"/>
              <a:gd name="connsiteY48" fmla="*/ 1516 h 1716"/>
              <a:gd name="connsiteX49" fmla="*/ 2513 w 5757"/>
              <a:gd name="connsiteY49" fmla="*/ 1506 h 1716"/>
              <a:gd name="connsiteX50" fmla="*/ 2582 w 5757"/>
              <a:gd name="connsiteY50" fmla="*/ 1494 h 1716"/>
              <a:gd name="connsiteX51" fmla="*/ 2649 w 5757"/>
              <a:gd name="connsiteY51" fmla="*/ 1478 h 1716"/>
              <a:gd name="connsiteX52" fmla="*/ 2715 w 5757"/>
              <a:gd name="connsiteY52" fmla="*/ 1463 h 1716"/>
              <a:gd name="connsiteX53" fmla="*/ 2780 w 5757"/>
              <a:gd name="connsiteY53" fmla="*/ 1446 h 1716"/>
              <a:gd name="connsiteX54" fmla="*/ 2846 w 5757"/>
              <a:gd name="connsiteY54" fmla="*/ 1425 h 1716"/>
              <a:gd name="connsiteX55" fmla="*/ 2909 w 5757"/>
              <a:gd name="connsiteY55" fmla="*/ 1404 h 1716"/>
              <a:gd name="connsiteX56" fmla="*/ 2973 w 5757"/>
              <a:gd name="connsiteY56" fmla="*/ 1380 h 1716"/>
              <a:gd name="connsiteX57" fmla="*/ 3035 w 5757"/>
              <a:gd name="connsiteY57" fmla="*/ 1356 h 1716"/>
              <a:gd name="connsiteX58" fmla="*/ 3097 w 5757"/>
              <a:gd name="connsiteY58" fmla="*/ 1330 h 1716"/>
              <a:gd name="connsiteX59" fmla="*/ 3159 w 5757"/>
              <a:gd name="connsiteY59" fmla="*/ 1303 h 1716"/>
              <a:gd name="connsiteX60" fmla="*/ 3220 w 5757"/>
              <a:gd name="connsiteY60" fmla="*/ 1275 h 1716"/>
              <a:gd name="connsiteX61" fmla="*/ 3280 w 5757"/>
              <a:gd name="connsiteY61" fmla="*/ 1246 h 1716"/>
              <a:gd name="connsiteX62" fmla="*/ 3340 w 5757"/>
              <a:gd name="connsiteY62" fmla="*/ 1215 h 1716"/>
              <a:gd name="connsiteX63" fmla="*/ 3399 w 5757"/>
              <a:gd name="connsiteY63" fmla="*/ 1184 h 1716"/>
              <a:gd name="connsiteX64" fmla="*/ 3457 w 5757"/>
              <a:gd name="connsiteY64" fmla="*/ 1151 h 1716"/>
              <a:gd name="connsiteX65" fmla="*/ 3573 w 5757"/>
              <a:gd name="connsiteY65" fmla="*/ 1084 h 1716"/>
              <a:gd name="connsiteX66" fmla="*/ 3687 w 5757"/>
              <a:gd name="connsiteY66" fmla="*/ 1013 h 1716"/>
              <a:gd name="connsiteX67" fmla="*/ 3799 w 5757"/>
              <a:gd name="connsiteY67" fmla="*/ 941 h 1716"/>
              <a:gd name="connsiteX68" fmla="*/ 3907 w 5757"/>
              <a:gd name="connsiteY68" fmla="*/ 868 h 1716"/>
              <a:gd name="connsiteX69" fmla="*/ 4123 w 5757"/>
              <a:gd name="connsiteY69" fmla="*/ 722 h 1716"/>
              <a:gd name="connsiteX70" fmla="*/ 4333 w 5757"/>
              <a:gd name="connsiteY70" fmla="*/ 577 h 1716"/>
              <a:gd name="connsiteX71" fmla="*/ 4436 w 5757"/>
              <a:gd name="connsiteY71" fmla="*/ 508 h 1716"/>
              <a:gd name="connsiteX72" fmla="*/ 4540 w 5757"/>
              <a:gd name="connsiteY72" fmla="*/ 443 h 1716"/>
              <a:gd name="connsiteX73" fmla="*/ 4641 w 5757"/>
              <a:gd name="connsiteY73" fmla="*/ 381 h 1716"/>
              <a:gd name="connsiteX74" fmla="*/ 4743 w 5757"/>
              <a:gd name="connsiteY74" fmla="*/ 322 h 1716"/>
              <a:gd name="connsiteX75" fmla="*/ 4793 w 5757"/>
              <a:gd name="connsiteY75" fmla="*/ 295 h 1716"/>
              <a:gd name="connsiteX76" fmla="*/ 4845 w 5757"/>
              <a:gd name="connsiteY76" fmla="*/ 269 h 1716"/>
              <a:gd name="connsiteX77" fmla="*/ 4895 w 5757"/>
              <a:gd name="connsiteY77" fmla="*/ 243 h 1716"/>
              <a:gd name="connsiteX78" fmla="*/ 4945 w 5757"/>
              <a:gd name="connsiteY78" fmla="*/ 221 h 1716"/>
              <a:gd name="connsiteX79" fmla="*/ 4995 w 5757"/>
              <a:gd name="connsiteY79" fmla="*/ 198 h 1716"/>
              <a:gd name="connsiteX80" fmla="*/ 5046 w 5757"/>
              <a:gd name="connsiteY80" fmla="*/ 179 h 1716"/>
              <a:gd name="connsiteX81" fmla="*/ 5096 w 5757"/>
              <a:gd name="connsiteY81" fmla="*/ 160 h 1716"/>
              <a:gd name="connsiteX82" fmla="*/ 5146 w 5757"/>
              <a:gd name="connsiteY82" fmla="*/ 143 h 1716"/>
              <a:gd name="connsiteX83" fmla="*/ 5196 w 5757"/>
              <a:gd name="connsiteY83" fmla="*/ 129 h 1716"/>
              <a:gd name="connsiteX84" fmla="*/ 5248 w 5757"/>
              <a:gd name="connsiteY84" fmla="*/ 117 h 1716"/>
              <a:gd name="connsiteX85" fmla="*/ 5298 w 5757"/>
              <a:gd name="connsiteY85" fmla="*/ 105 h 1716"/>
              <a:gd name="connsiteX86" fmla="*/ 5348 w 5757"/>
              <a:gd name="connsiteY86" fmla="*/ 96 h 1716"/>
              <a:gd name="connsiteX87" fmla="*/ 5400 w 5757"/>
              <a:gd name="connsiteY87" fmla="*/ 91 h 1716"/>
              <a:gd name="connsiteX88" fmla="*/ 5450 w 5757"/>
              <a:gd name="connsiteY88" fmla="*/ 88 h 1716"/>
              <a:gd name="connsiteX89" fmla="*/ 5501 w 5757"/>
              <a:gd name="connsiteY89" fmla="*/ 86 h 1716"/>
              <a:gd name="connsiteX90" fmla="*/ 5553 w 5757"/>
              <a:gd name="connsiteY90" fmla="*/ 86 h 1716"/>
              <a:gd name="connsiteX91" fmla="*/ 5605 w 5757"/>
              <a:gd name="connsiteY91" fmla="*/ 90 h 1716"/>
              <a:gd name="connsiteX92" fmla="*/ 5657 w 5757"/>
              <a:gd name="connsiteY92" fmla="*/ 96 h 1716"/>
              <a:gd name="connsiteX93" fmla="*/ 5708 w 5757"/>
              <a:gd name="connsiteY93" fmla="*/ 105 h 1716"/>
              <a:gd name="connsiteX94" fmla="*/ 5757 w 5757"/>
              <a:gd name="connsiteY94" fmla="*/ 896 h 1716"/>
              <a:gd name="connsiteX95" fmla="*/ 5757 w 5757"/>
              <a:gd name="connsiteY95" fmla="*/ 896 h 1716"/>
              <a:gd name="connsiteX96" fmla="*/ 5748 w 5757"/>
              <a:gd name="connsiteY96" fmla="*/ 889 h 1716"/>
              <a:gd name="connsiteX97" fmla="*/ 5722 w 5757"/>
              <a:gd name="connsiteY97" fmla="*/ 874 h 1716"/>
              <a:gd name="connsiteX98" fmla="*/ 5681 w 5757"/>
              <a:gd name="connsiteY98" fmla="*/ 849 h 1716"/>
              <a:gd name="connsiteX99" fmla="*/ 5653 w 5757"/>
              <a:gd name="connsiteY99" fmla="*/ 837 h 1716"/>
              <a:gd name="connsiteX100" fmla="*/ 5622 w 5757"/>
              <a:gd name="connsiteY100" fmla="*/ 822 h 1716"/>
              <a:gd name="connsiteX101" fmla="*/ 5586 w 5757"/>
              <a:gd name="connsiteY101" fmla="*/ 808 h 1716"/>
              <a:gd name="connsiteX102" fmla="*/ 5546 w 5757"/>
              <a:gd name="connsiteY102" fmla="*/ 794 h 1716"/>
              <a:gd name="connsiteX103" fmla="*/ 5503 w 5757"/>
              <a:gd name="connsiteY103" fmla="*/ 780 h 1716"/>
              <a:gd name="connsiteX104" fmla="*/ 5453 w 5757"/>
              <a:gd name="connsiteY104" fmla="*/ 767 h 1716"/>
              <a:gd name="connsiteX105" fmla="*/ 5402 w 5757"/>
              <a:gd name="connsiteY105" fmla="*/ 755 h 1716"/>
              <a:gd name="connsiteX106" fmla="*/ 5343 w 5757"/>
              <a:gd name="connsiteY106" fmla="*/ 743 h 1716"/>
              <a:gd name="connsiteX107" fmla="*/ 5283 w 5757"/>
              <a:gd name="connsiteY107" fmla="*/ 734 h 1716"/>
              <a:gd name="connsiteX108" fmla="*/ 5215 w 5757"/>
              <a:gd name="connsiteY108" fmla="*/ 727 h 1716"/>
              <a:gd name="connsiteX109" fmla="*/ 5145 w 5757"/>
              <a:gd name="connsiteY109" fmla="*/ 724 h 1716"/>
              <a:gd name="connsiteX110" fmla="*/ 5071 w 5757"/>
              <a:gd name="connsiteY110" fmla="*/ 722 h 1716"/>
              <a:gd name="connsiteX111" fmla="*/ 4991 w 5757"/>
              <a:gd name="connsiteY111" fmla="*/ 724 h 1716"/>
              <a:gd name="connsiteX112" fmla="*/ 4907 w 5757"/>
              <a:gd name="connsiteY112" fmla="*/ 729 h 1716"/>
              <a:gd name="connsiteX113" fmla="*/ 4819 w 5757"/>
              <a:gd name="connsiteY113" fmla="*/ 739 h 1716"/>
              <a:gd name="connsiteX114" fmla="*/ 4726 w 5757"/>
              <a:gd name="connsiteY114" fmla="*/ 753 h 1716"/>
              <a:gd name="connsiteX115" fmla="*/ 4629 w 5757"/>
              <a:gd name="connsiteY115" fmla="*/ 770 h 1716"/>
              <a:gd name="connsiteX116" fmla="*/ 4528 w 5757"/>
              <a:gd name="connsiteY116" fmla="*/ 794 h 1716"/>
              <a:gd name="connsiteX117" fmla="*/ 4474 w 5757"/>
              <a:gd name="connsiteY117" fmla="*/ 808 h 1716"/>
              <a:gd name="connsiteX118" fmla="*/ 4421 w 5757"/>
              <a:gd name="connsiteY118" fmla="*/ 824 h 1716"/>
              <a:gd name="connsiteX119" fmla="*/ 4366 w 5757"/>
              <a:gd name="connsiteY119" fmla="*/ 839 h 1716"/>
              <a:gd name="connsiteX120" fmla="*/ 4311 w 5757"/>
              <a:gd name="connsiteY120" fmla="*/ 858 h 1716"/>
              <a:gd name="connsiteX121" fmla="*/ 4254 w 5757"/>
              <a:gd name="connsiteY121" fmla="*/ 877 h 1716"/>
              <a:gd name="connsiteX122" fmla="*/ 4195 w 5757"/>
              <a:gd name="connsiteY122" fmla="*/ 898 h 1716"/>
              <a:gd name="connsiteX123" fmla="*/ 4135 w 5757"/>
              <a:gd name="connsiteY123" fmla="*/ 920 h 1716"/>
              <a:gd name="connsiteX124" fmla="*/ 4074 w 5757"/>
              <a:gd name="connsiteY124" fmla="*/ 946 h 1716"/>
              <a:gd name="connsiteX125" fmla="*/ 4012 w 5757"/>
              <a:gd name="connsiteY125" fmla="*/ 972 h 1716"/>
              <a:gd name="connsiteX126" fmla="*/ 3950 w 5757"/>
              <a:gd name="connsiteY126" fmla="*/ 999 h 1716"/>
              <a:gd name="connsiteX127" fmla="*/ 3887 w 5757"/>
              <a:gd name="connsiteY127" fmla="*/ 1029 h 1716"/>
              <a:gd name="connsiteX128" fmla="*/ 3821 w 5757"/>
              <a:gd name="connsiteY128" fmla="*/ 1061 h 1716"/>
              <a:gd name="connsiteX129" fmla="*/ 3754 w 5757"/>
              <a:gd name="connsiteY129" fmla="*/ 1094 h 1716"/>
              <a:gd name="connsiteX130" fmla="*/ 3687 w 5757"/>
              <a:gd name="connsiteY130" fmla="*/ 1128 h 1716"/>
              <a:gd name="connsiteX131" fmla="*/ 3618 w 5757"/>
              <a:gd name="connsiteY131" fmla="*/ 1166 h 1716"/>
              <a:gd name="connsiteX132" fmla="*/ 3549 w 5757"/>
              <a:gd name="connsiteY132" fmla="*/ 1206 h 1716"/>
              <a:gd name="connsiteX133" fmla="*/ 3549 w 5757"/>
              <a:gd name="connsiteY133" fmla="*/ 1206 h 1716"/>
              <a:gd name="connsiteX134" fmla="*/ 3435 w 5757"/>
              <a:gd name="connsiteY134" fmla="*/ 1270 h 1716"/>
              <a:gd name="connsiteX135" fmla="*/ 3319 w 5757"/>
              <a:gd name="connsiteY135" fmla="*/ 1330 h 1716"/>
              <a:gd name="connsiteX136" fmla="*/ 3206 w 5757"/>
              <a:gd name="connsiteY136" fmla="*/ 1385 h 1716"/>
              <a:gd name="connsiteX137" fmla="*/ 3092 w 5757"/>
              <a:gd name="connsiteY137" fmla="*/ 1439 h 1716"/>
              <a:gd name="connsiteX138" fmla="*/ 2978 w 5757"/>
              <a:gd name="connsiteY138" fmla="*/ 1487 h 1716"/>
              <a:gd name="connsiteX139" fmla="*/ 2864 w 5757"/>
              <a:gd name="connsiteY139" fmla="*/ 1532 h 1716"/>
              <a:gd name="connsiteX140" fmla="*/ 2808 w 5757"/>
              <a:gd name="connsiteY140" fmla="*/ 1552 h 1716"/>
              <a:gd name="connsiteX141" fmla="*/ 2751 w 5757"/>
              <a:gd name="connsiteY141" fmla="*/ 1571 h 1716"/>
              <a:gd name="connsiteX142" fmla="*/ 2692 w 5757"/>
              <a:gd name="connsiteY142" fmla="*/ 1590 h 1716"/>
              <a:gd name="connsiteX143" fmla="*/ 2635 w 5757"/>
              <a:gd name="connsiteY143" fmla="*/ 1607 h 1716"/>
              <a:gd name="connsiteX144" fmla="*/ 2578 w 5757"/>
              <a:gd name="connsiteY144" fmla="*/ 1623 h 1716"/>
              <a:gd name="connsiteX145" fmla="*/ 2522 w 5757"/>
              <a:gd name="connsiteY145" fmla="*/ 1638 h 1716"/>
              <a:gd name="connsiteX146" fmla="*/ 2465 w 5757"/>
              <a:gd name="connsiteY146" fmla="*/ 1652 h 1716"/>
              <a:gd name="connsiteX147" fmla="*/ 2408 w 5757"/>
              <a:gd name="connsiteY147" fmla="*/ 1664 h 1716"/>
              <a:gd name="connsiteX148" fmla="*/ 2351 w 5757"/>
              <a:gd name="connsiteY148" fmla="*/ 1676 h 1716"/>
              <a:gd name="connsiteX149" fmla="*/ 2296 w 5757"/>
              <a:gd name="connsiteY149" fmla="*/ 1685 h 1716"/>
              <a:gd name="connsiteX150" fmla="*/ 2239 w 5757"/>
              <a:gd name="connsiteY150" fmla="*/ 1694 h 1716"/>
              <a:gd name="connsiteX151" fmla="*/ 2182 w 5757"/>
              <a:gd name="connsiteY151" fmla="*/ 1700 h 1716"/>
              <a:gd name="connsiteX152" fmla="*/ 2125 w 5757"/>
              <a:gd name="connsiteY152" fmla="*/ 1707 h 1716"/>
              <a:gd name="connsiteX153" fmla="*/ 2068 w 5757"/>
              <a:gd name="connsiteY153" fmla="*/ 1711 h 1716"/>
              <a:gd name="connsiteX154" fmla="*/ 2011 w 5757"/>
              <a:gd name="connsiteY154" fmla="*/ 1714 h 1716"/>
              <a:gd name="connsiteX155" fmla="*/ 1956 w 5757"/>
              <a:gd name="connsiteY155" fmla="*/ 1716 h 1716"/>
              <a:gd name="connsiteX156" fmla="*/ 1899 w 5757"/>
              <a:gd name="connsiteY156" fmla="*/ 1716 h 1716"/>
              <a:gd name="connsiteX157" fmla="*/ 1842 w 5757"/>
              <a:gd name="connsiteY157" fmla="*/ 1716 h 1716"/>
              <a:gd name="connsiteX158" fmla="*/ 1787 w 5757"/>
              <a:gd name="connsiteY158" fmla="*/ 1713 h 1716"/>
              <a:gd name="connsiteX159" fmla="*/ 1730 w 5757"/>
              <a:gd name="connsiteY159" fmla="*/ 1707 h 1716"/>
              <a:gd name="connsiteX160" fmla="*/ 1675 w 5757"/>
              <a:gd name="connsiteY160" fmla="*/ 1702 h 1716"/>
              <a:gd name="connsiteX161" fmla="*/ 1618 w 5757"/>
              <a:gd name="connsiteY161" fmla="*/ 1695 h 1716"/>
              <a:gd name="connsiteX162" fmla="*/ 1563 w 5757"/>
              <a:gd name="connsiteY162" fmla="*/ 1687 h 1716"/>
              <a:gd name="connsiteX163" fmla="*/ 1506 w 5757"/>
              <a:gd name="connsiteY163" fmla="*/ 1675 h 1716"/>
              <a:gd name="connsiteX164" fmla="*/ 1451 w 5757"/>
              <a:gd name="connsiteY164" fmla="*/ 1663 h 1716"/>
              <a:gd name="connsiteX165" fmla="*/ 1396 w 5757"/>
              <a:gd name="connsiteY165" fmla="*/ 1649 h 1716"/>
              <a:gd name="connsiteX166" fmla="*/ 1341 w 5757"/>
              <a:gd name="connsiteY166" fmla="*/ 1633 h 1716"/>
              <a:gd name="connsiteX167" fmla="*/ 1286 w 5757"/>
              <a:gd name="connsiteY167" fmla="*/ 1616 h 1716"/>
              <a:gd name="connsiteX168" fmla="*/ 1231 w 5757"/>
              <a:gd name="connsiteY168" fmla="*/ 1597 h 1716"/>
              <a:gd name="connsiteX169" fmla="*/ 1175 w 5757"/>
              <a:gd name="connsiteY169" fmla="*/ 1576 h 1716"/>
              <a:gd name="connsiteX170" fmla="*/ 1120 w 5757"/>
              <a:gd name="connsiteY170" fmla="*/ 1554 h 1716"/>
              <a:gd name="connsiteX171" fmla="*/ 1065 w 5757"/>
              <a:gd name="connsiteY171" fmla="*/ 1530 h 1716"/>
              <a:gd name="connsiteX172" fmla="*/ 1010 w 5757"/>
              <a:gd name="connsiteY172" fmla="*/ 1504 h 1716"/>
              <a:gd name="connsiteX173" fmla="*/ 957 w 5757"/>
              <a:gd name="connsiteY173" fmla="*/ 1477 h 1716"/>
              <a:gd name="connsiteX174" fmla="*/ 901 w 5757"/>
              <a:gd name="connsiteY174" fmla="*/ 1447 h 1716"/>
              <a:gd name="connsiteX175" fmla="*/ 846 w 5757"/>
              <a:gd name="connsiteY175" fmla="*/ 1416 h 1716"/>
              <a:gd name="connsiteX176" fmla="*/ 793 w 5757"/>
              <a:gd name="connsiteY176" fmla="*/ 1382 h 1716"/>
              <a:gd name="connsiteX177" fmla="*/ 739 w 5757"/>
              <a:gd name="connsiteY177" fmla="*/ 1347 h 1716"/>
              <a:gd name="connsiteX178" fmla="*/ 684 w 5757"/>
              <a:gd name="connsiteY178" fmla="*/ 1309 h 1716"/>
              <a:gd name="connsiteX179" fmla="*/ 631 w 5757"/>
              <a:gd name="connsiteY179" fmla="*/ 1270 h 1716"/>
              <a:gd name="connsiteX180" fmla="*/ 577 w 5757"/>
              <a:gd name="connsiteY180" fmla="*/ 1228 h 1716"/>
              <a:gd name="connsiteX181" fmla="*/ 524 w 5757"/>
              <a:gd name="connsiteY181" fmla="*/ 1185 h 1716"/>
              <a:gd name="connsiteX182" fmla="*/ 471 w 5757"/>
              <a:gd name="connsiteY182" fmla="*/ 1141 h 1716"/>
              <a:gd name="connsiteX183" fmla="*/ 419 w 5757"/>
              <a:gd name="connsiteY183" fmla="*/ 1092 h 1716"/>
              <a:gd name="connsiteX184" fmla="*/ 365 w 5757"/>
              <a:gd name="connsiteY184" fmla="*/ 1044 h 1716"/>
              <a:gd name="connsiteX185" fmla="*/ 312 w 5757"/>
              <a:gd name="connsiteY185" fmla="*/ 992 h 1716"/>
              <a:gd name="connsiteX186" fmla="*/ 260 w 5757"/>
              <a:gd name="connsiteY186" fmla="*/ 937 h 1716"/>
              <a:gd name="connsiteX187" fmla="*/ 209 w 5757"/>
              <a:gd name="connsiteY187" fmla="*/ 882 h 1716"/>
              <a:gd name="connsiteX188" fmla="*/ 155 w 5757"/>
              <a:gd name="connsiteY188" fmla="*/ 824 h 1716"/>
              <a:gd name="connsiteX189" fmla="*/ 103 w 5757"/>
              <a:gd name="connsiteY189" fmla="*/ 763 h 1716"/>
              <a:gd name="connsiteX190" fmla="*/ 52 w 5757"/>
              <a:gd name="connsiteY190" fmla="*/ 701 h 1716"/>
              <a:gd name="connsiteX191" fmla="*/ 0 w 5757"/>
              <a:gd name="connsiteY191" fmla="*/ 637 h 1716"/>
              <a:gd name="connsiteX192" fmla="*/ 5 w 5757"/>
              <a:gd name="connsiteY192" fmla="*/ 0 h 1716"/>
              <a:gd name="connsiteX0" fmla="*/ 5 w 5757"/>
              <a:gd name="connsiteY0" fmla="*/ 0 h 1716"/>
              <a:gd name="connsiteX1" fmla="*/ 5 w 5757"/>
              <a:gd name="connsiteY1" fmla="*/ 0 h 1716"/>
              <a:gd name="connsiteX2" fmla="*/ 14 w 5757"/>
              <a:gd name="connsiteY2" fmla="*/ 17 h 1716"/>
              <a:gd name="connsiteX3" fmla="*/ 38 w 5757"/>
              <a:gd name="connsiteY3" fmla="*/ 67 h 1716"/>
              <a:gd name="connsiteX4" fmla="*/ 79 w 5757"/>
              <a:gd name="connsiteY4" fmla="*/ 141 h 1716"/>
              <a:gd name="connsiteX5" fmla="*/ 107 w 5757"/>
              <a:gd name="connsiteY5" fmla="*/ 188 h 1716"/>
              <a:gd name="connsiteX6" fmla="*/ 138 w 5757"/>
              <a:gd name="connsiteY6" fmla="*/ 239 h 1716"/>
              <a:gd name="connsiteX7" fmla="*/ 174 w 5757"/>
              <a:gd name="connsiteY7" fmla="*/ 296 h 1716"/>
              <a:gd name="connsiteX8" fmla="*/ 214 w 5757"/>
              <a:gd name="connsiteY8" fmla="*/ 357 h 1716"/>
              <a:gd name="connsiteX9" fmla="*/ 257 w 5757"/>
              <a:gd name="connsiteY9" fmla="*/ 419 h 1716"/>
              <a:gd name="connsiteX10" fmla="*/ 305 w 5757"/>
              <a:gd name="connsiteY10" fmla="*/ 486 h 1716"/>
              <a:gd name="connsiteX11" fmla="*/ 358 w 5757"/>
              <a:gd name="connsiteY11" fmla="*/ 553 h 1716"/>
              <a:gd name="connsiteX12" fmla="*/ 414 w 5757"/>
              <a:gd name="connsiteY12" fmla="*/ 624 h 1716"/>
              <a:gd name="connsiteX13" fmla="*/ 476 w 5757"/>
              <a:gd name="connsiteY13" fmla="*/ 694 h 1716"/>
              <a:gd name="connsiteX14" fmla="*/ 539 w 5757"/>
              <a:gd name="connsiteY14" fmla="*/ 767 h 1716"/>
              <a:gd name="connsiteX15" fmla="*/ 610 w 5757"/>
              <a:gd name="connsiteY15" fmla="*/ 839 h 1716"/>
              <a:gd name="connsiteX16" fmla="*/ 683 w 5757"/>
              <a:gd name="connsiteY16" fmla="*/ 910 h 1716"/>
              <a:gd name="connsiteX17" fmla="*/ 760 w 5757"/>
              <a:gd name="connsiteY17" fmla="*/ 979 h 1716"/>
              <a:gd name="connsiteX18" fmla="*/ 801 w 5757"/>
              <a:gd name="connsiteY18" fmla="*/ 1013 h 1716"/>
              <a:gd name="connsiteX19" fmla="*/ 843 w 5757"/>
              <a:gd name="connsiteY19" fmla="*/ 1048 h 1716"/>
              <a:gd name="connsiteX20" fmla="*/ 886 w 5757"/>
              <a:gd name="connsiteY20" fmla="*/ 1082 h 1716"/>
              <a:gd name="connsiteX21" fmla="*/ 929 w 5757"/>
              <a:gd name="connsiteY21" fmla="*/ 1115 h 1716"/>
              <a:gd name="connsiteX22" fmla="*/ 974 w 5757"/>
              <a:gd name="connsiteY22" fmla="*/ 1146 h 1716"/>
              <a:gd name="connsiteX23" fmla="*/ 1020 w 5757"/>
              <a:gd name="connsiteY23" fmla="*/ 1177 h 1716"/>
              <a:gd name="connsiteX24" fmla="*/ 1067 w 5757"/>
              <a:gd name="connsiteY24" fmla="*/ 1208 h 1716"/>
              <a:gd name="connsiteX25" fmla="*/ 1115 w 5757"/>
              <a:gd name="connsiteY25" fmla="*/ 1237 h 1716"/>
              <a:gd name="connsiteX26" fmla="*/ 1163 w 5757"/>
              <a:gd name="connsiteY26" fmla="*/ 1266 h 1716"/>
              <a:gd name="connsiteX27" fmla="*/ 1213 w 5757"/>
              <a:gd name="connsiteY27" fmla="*/ 1294 h 1716"/>
              <a:gd name="connsiteX28" fmla="*/ 1265 w 5757"/>
              <a:gd name="connsiteY28" fmla="*/ 1320 h 1716"/>
              <a:gd name="connsiteX29" fmla="*/ 1317 w 5757"/>
              <a:gd name="connsiteY29" fmla="*/ 1346 h 1716"/>
              <a:gd name="connsiteX30" fmla="*/ 1370 w 5757"/>
              <a:gd name="connsiteY30" fmla="*/ 1370 h 1716"/>
              <a:gd name="connsiteX31" fmla="*/ 1425 w 5757"/>
              <a:gd name="connsiteY31" fmla="*/ 1392 h 1716"/>
              <a:gd name="connsiteX32" fmla="*/ 1481 w 5757"/>
              <a:gd name="connsiteY32" fmla="*/ 1413 h 1716"/>
              <a:gd name="connsiteX33" fmla="*/ 1537 w 5757"/>
              <a:gd name="connsiteY33" fmla="*/ 1433 h 1716"/>
              <a:gd name="connsiteX34" fmla="*/ 1594 w 5757"/>
              <a:gd name="connsiteY34" fmla="*/ 1451 h 1716"/>
              <a:gd name="connsiteX35" fmla="*/ 1653 w 5757"/>
              <a:gd name="connsiteY35" fmla="*/ 1468 h 1716"/>
              <a:gd name="connsiteX36" fmla="*/ 1713 w 5757"/>
              <a:gd name="connsiteY36" fmla="*/ 1483 h 1716"/>
              <a:gd name="connsiteX37" fmla="*/ 1774 w 5757"/>
              <a:gd name="connsiteY37" fmla="*/ 1495 h 1716"/>
              <a:gd name="connsiteX38" fmla="*/ 1836 w 5757"/>
              <a:gd name="connsiteY38" fmla="*/ 1508 h 1716"/>
              <a:gd name="connsiteX39" fmla="*/ 1899 w 5757"/>
              <a:gd name="connsiteY39" fmla="*/ 1516 h 1716"/>
              <a:gd name="connsiteX40" fmla="*/ 1963 w 5757"/>
              <a:gd name="connsiteY40" fmla="*/ 1525 h 1716"/>
              <a:gd name="connsiteX41" fmla="*/ 2029 w 5757"/>
              <a:gd name="connsiteY41" fmla="*/ 1530 h 1716"/>
              <a:gd name="connsiteX42" fmla="*/ 2094 w 5757"/>
              <a:gd name="connsiteY42" fmla="*/ 1533 h 1716"/>
              <a:gd name="connsiteX43" fmla="*/ 2161 w 5757"/>
              <a:gd name="connsiteY43" fmla="*/ 1535 h 1716"/>
              <a:gd name="connsiteX44" fmla="*/ 2161 w 5757"/>
              <a:gd name="connsiteY44" fmla="*/ 1535 h 1716"/>
              <a:gd name="connsiteX45" fmla="*/ 2234 w 5757"/>
              <a:gd name="connsiteY45" fmla="*/ 1533 h 1716"/>
              <a:gd name="connsiteX46" fmla="*/ 2304 w 5757"/>
              <a:gd name="connsiteY46" fmla="*/ 1530 h 1716"/>
              <a:gd name="connsiteX47" fmla="*/ 2375 w 5757"/>
              <a:gd name="connsiteY47" fmla="*/ 1525 h 1716"/>
              <a:gd name="connsiteX48" fmla="*/ 2446 w 5757"/>
              <a:gd name="connsiteY48" fmla="*/ 1516 h 1716"/>
              <a:gd name="connsiteX49" fmla="*/ 2513 w 5757"/>
              <a:gd name="connsiteY49" fmla="*/ 1506 h 1716"/>
              <a:gd name="connsiteX50" fmla="*/ 2582 w 5757"/>
              <a:gd name="connsiteY50" fmla="*/ 1494 h 1716"/>
              <a:gd name="connsiteX51" fmla="*/ 2649 w 5757"/>
              <a:gd name="connsiteY51" fmla="*/ 1478 h 1716"/>
              <a:gd name="connsiteX52" fmla="*/ 2715 w 5757"/>
              <a:gd name="connsiteY52" fmla="*/ 1463 h 1716"/>
              <a:gd name="connsiteX53" fmla="*/ 2780 w 5757"/>
              <a:gd name="connsiteY53" fmla="*/ 1446 h 1716"/>
              <a:gd name="connsiteX54" fmla="*/ 2846 w 5757"/>
              <a:gd name="connsiteY54" fmla="*/ 1425 h 1716"/>
              <a:gd name="connsiteX55" fmla="*/ 2909 w 5757"/>
              <a:gd name="connsiteY55" fmla="*/ 1404 h 1716"/>
              <a:gd name="connsiteX56" fmla="*/ 2973 w 5757"/>
              <a:gd name="connsiteY56" fmla="*/ 1380 h 1716"/>
              <a:gd name="connsiteX57" fmla="*/ 3035 w 5757"/>
              <a:gd name="connsiteY57" fmla="*/ 1356 h 1716"/>
              <a:gd name="connsiteX58" fmla="*/ 3097 w 5757"/>
              <a:gd name="connsiteY58" fmla="*/ 1330 h 1716"/>
              <a:gd name="connsiteX59" fmla="*/ 3159 w 5757"/>
              <a:gd name="connsiteY59" fmla="*/ 1303 h 1716"/>
              <a:gd name="connsiteX60" fmla="*/ 3220 w 5757"/>
              <a:gd name="connsiteY60" fmla="*/ 1275 h 1716"/>
              <a:gd name="connsiteX61" fmla="*/ 3280 w 5757"/>
              <a:gd name="connsiteY61" fmla="*/ 1246 h 1716"/>
              <a:gd name="connsiteX62" fmla="*/ 3340 w 5757"/>
              <a:gd name="connsiteY62" fmla="*/ 1215 h 1716"/>
              <a:gd name="connsiteX63" fmla="*/ 3399 w 5757"/>
              <a:gd name="connsiteY63" fmla="*/ 1184 h 1716"/>
              <a:gd name="connsiteX64" fmla="*/ 3457 w 5757"/>
              <a:gd name="connsiteY64" fmla="*/ 1151 h 1716"/>
              <a:gd name="connsiteX65" fmla="*/ 3573 w 5757"/>
              <a:gd name="connsiteY65" fmla="*/ 1084 h 1716"/>
              <a:gd name="connsiteX66" fmla="*/ 3687 w 5757"/>
              <a:gd name="connsiteY66" fmla="*/ 1013 h 1716"/>
              <a:gd name="connsiteX67" fmla="*/ 3799 w 5757"/>
              <a:gd name="connsiteY67" fmla="*/ 941 h 1716"/>
              <a:gd name="connsiteX68" fmla="*/ 3907 w 5757"/>
              <a:gd name="connsiteY68" fmla="*/ 868 h 1716"/>
              <a:gd name="connsiteX69" fmla="*/ 4123 w 5757"/>
              <a:gd name="connsiteY69" fmla="*/ 722 h 1716"/>
              <a:gd name="connsiteX70" fmla="*/ 4333 w 5757"/>
              <a:gd name="connsiteY70" fmla="*/ 577 h 1716"/>
              <a:gd name="connsiteX71" fmla="*/ 4436 w 5757"/>
              <a:gd name="connsiteY71" fmla="*/ 508 h 1716"/>
              <a:gd name="connsiteX72" fmla="*/ 4540 w 5757"/>
              <a:gd name="connsiteY72" fmla="*/ 443 h 1716"/>
              <a:gd name="connsiteX73" fmla="*/ 4641 w 5757"/>
              <a:gd name="connsiteY73" fmla="*/ 381 h 1716"/>
              <a:gd name="connsiteX74" fmla="*/ 4743 w 5757"/>
              <a:gd name="connsiteY74" fmla="*/ 322 h 1716"/>
              <a:gd name="connsiteX75" fmla="*/ 4793 w 5757"/>
              <a:gd name="connsiteY75" fmla="*/ 295 h 1716"/>
              <a:gd name="connsiteX76" fmla="*/ 4845 w 5757"/>
              <a:gd name="connsiteY76" fmla="*/ 269 h 1716"/>
              <a:gd name="connsiteX77" fmla="*/ 4895 w 5757"/>
              <a:gd name="connsiteY77" fmla="*/ 243 h 1716"/>
              <a:gd name="connsiteX78" fmla="*/ 4945 w 5757"/>
              <a:gd name="connsiteY78" fmla="*/ 221 h 1716"/>
              <a:gd name="connsiteX79" fmla="*/ 4995 w 5757"/>
              <a:gd name="connsiteY79" fmla="*/ 198 h 1716"/>
              <a:gd name="connsiteX80" fmla="*/ 5046 w 5757"/>
              <a:gd name="connsiteY80" fmla="*/ 179 h 1716"/>
              <a:gd name="connsiteX81" fmla="*/ 5096 w 5757"/>
              <a:gd name="connsiteY81" fmla="*/ 160 h 1716"/>
              <a:gd name="connsiteX82" fmla="*/ 5146 w 5757"/>
              <a:gd name="connsiteY82" fmla="*/ 143 h 1716"/>
              <a:gd name="connsiteX83" fmla="*/ 5196 w 5757"/>
              <a:gd name="connsiteY83" fmla="*/ 129 h 1716"/>
              <a:gd name="connsiteX84" fmla="*/ 5248 w 5757"/>
              <a:gd name="connsiteY84" fmla="*/ 117 h 1716"/>
              <a:gd name="connsiteX85" fmla="*/ 5298 w 5757"/>
              <a:gd name="connsiteY85" fmla="*/ 105 h 1716"/>
              <a:gd name="connsiteX86" fmla="*/ 5348 w 5757"/>
              <a:gd name="connsiteY86" fmla="*/ 96 h 1716"/>
              <a:gd name="connsiteX87" fmla="*/ 5400 w 5757"/>
              <a:gd name="connsiteY87" fmla="*/ 91 h 1716"/>
              <a:gd name="connsiteX88" fmla="*/ 5450 w 5757"/>
              <a:gd name="connsiteY88" fmla="*/ 88 h 1716"/>
              <a:gd name="connsiteX89" fmla="*/ 5501 w 5757"/>
              <a:gd name="connsiteY89" fmla="*/ 86 h 1716"/>
              <a:gd name="connsiteX90" fmla="*/ 5553 w 5757"/>
              <a:gd name="connsiteY90" fmla="*/ 86 h 1716"/>
              <a:gd name="connsiteX91" fmla="*/ 5605 w 5757"/>
              <a:gd name="connsiteY91" fmla="*/ 90 h 1716"/>
              <a:gd name="connsiteX92" fmla="*/ 5657 w 5757"/>
              <a:gd name="connsiteY92" fmla="*/ 96 h 1716"/>
              <a:gd name="connsiteX93" fmla="*/ 5708 w 5757"/>
              <a:gd name="connsiteY93" fmla="*/ 105 h 1716"/>
              <a:gd name="connsiteX94" fmla="*/ 5757 w 5757"/>
              <a:gd name="connsiteY94" fmla="*/ 896 h 1716"/>
              <a:gd name="connsiteX95" fmla="*/ 5757 w 5757"/>
              <a:gd name="connsiteY95" fmla="*/ 896 h 1716"/>
              <a:gd name="connsiteX96" fmla="*/ 5722 w 5757"/>
              <a:gd name="connsiteY96" fmla="*/ 874 h 1716"/>
              <a:gd name="connsiteX97" fmla="*/ 5681 w 5757"/>
              <a:gd name="connsiteY97" fmla="*/ 849 h 1716"/>
              <a:gd name="connsiteX98" fmla="*/ 5653 w 5757"/>
              <a:gd name="connsiteY98" fmla="*/ 837 h 1716"/>
              <a:gd name="connsiteX99" fmla="*/ 5622 w 5757"/>
              <a:gd name="connsiteY99" fmla="*/ 822 h 1716"/>
              <a:gd name="connsiteX100" fmla="*/ 5586 w 5757"/>
              <a:gd name="connsiteY100" fmla="*/ 808 h 1716"/>
              <a:gd name="connsiteX101" fmla="*/ 5546 w 5757"/>
              <a:gd name="connsiteY101" fmla="*/ 794 h 1716"/>
              <a:gd name="connsiteX102" fmla="*/ 5503 w 5757"/>
              <a:gd name="connsiteY102" fmla="*/ 780 h 1716"/>
              <a:gd name="connsiteX103" fmla="*/ 5453 w 5757"/>
              <a:gd name="connsiteY103" fmla="*/ 767 h 1716"/>
              <a:gd name="connsiteX104" fmla="*/ 5402 w 5757"/>
              <a:gd name="connsiteY104" fmla="*/ 755 h 1716"/>
              <a:gd name="connsiteX105" fmla="*/ 5343 w 5757"/>
              <a:gd name="connsiteY105" fmla="*/ 743 h 1716"/>
              <a:gd name="connsiteX106" fmla="*/ 5283 w 5757"/>
              <a:gd name="connsiteY106" fmla="*/ 734 h 1716"/>
              <a:gd name="connsiteX107" fmla="*/ 5215 w 5757"/>
              <a:gd name="connsiteY107" fmla="*/ 727 h 1716"/>
              <a:gd name="connsiteX108" fmla="*/ 5145 w 5757"/>
              <a:gd name="connsiteY108" fmla="*/ 724 h 1716"/>
              <a:gd name="connsiteX109" fmla="*/ 5071 w 5757"/>
              <a:gd name="connsiteY109" fmla="*/ 722 h 1716"/>
              <a:gd name="connsiteX110" fmla="*/ 4991 w 5757"/>
              <a:gd name="connsiteY110" fmla="*/ 724 h 1716"/>
              <a:gd name="connsiteX111" fmla="*/ 4907 w 5757"/>
              <a:gd name="connsiteY111" fmla="*/ 729 h 1716"/>
              <a:gd name="connsiteX112" fmla="*/ 4819 w 5757"/>
              <a:gd name="connsiteY112" fmla="*/ 739 h 1716"/>
              <a:gd name="connsiteX113" fmla="*/ 4726 w 5757"/>
              <a:gd name="connsiteY113" fmla="*/ 753 h 1716"/>
              <a:gd name="connsiteX114" fmla="*/ 4629 w 5757"/>
              <a:gd name="connsiteY114" fmla="*/ 770 h 1716"/>
              <a:gd name="connsiteX115" fmla="*/ 4528 w 5757"/>
              <a:gd name="connsiteY115" fmla="*/ 794 h 1716"/>
              <a:gd name="connsiteX116" fmla="*/ 4474 w 5757"/>
              <a:gd name="connsiteY116" fmla="*/ 808 h 1716"/>
              <a:gd name="connsiteX117" fmla="*/ 4421 w 5757"/>
              <a:gd name="connsiteY117" fmla="*/ 824 h 1716"/>
              <a:gd name="connsiteX118" fmla="*/ 4366 w 5757"/>
              <a:gd name="connsiteY118" fmla="*/ 839 h 1716"/>
              <a:gd name="connsiteX119" fmla="*/ 4311 w 5757"/>
              <a:gd name="connsiteY119" fmla="*/ 858 h 1716"/>
              <a:gd name="connsiteX120" fmla="*/ 4254 w 5757"/>
              <a:gd name="connsiteY120" fmla="*/ 877 h 1716"/>
              <a:gd name="connsiteX121" fmla="*/ 4195 w 5757"/>
              <a:gd name="connsiteY121" fmla="*/ 898 h 1716"/>
              <a:gd name="connsiteX122" fmla="*/ 4135 w 5757"/>
              <a:gd name="connsiteY122" fmla="*/ 920 h 1716"/>
              <a:gd name="connsiteX123" fmla="*/ 4074 w 5757"/>
              <a:gd name="connsiteY123" fmla="*/ 946 h 1716"/>
              <a:gd name="connsiteX124" fmla="*/ 4012 w 5757"/>
              <a:gd name="connsiteY124" fmla="*/ 972 h 1716"/>
              <a:gd name="connsiteX125" fmla="*/ 3950 w 5757"/>
              <a:gd name="connsiteY125" fmla="*/ 999 h 1716"/>
              <a:gd name="connsiteX126" fmla="*/ 3887 w 5757"/>
              <a:gd name="connsiteY126" fmla="*/ 1029 h 1716"/>
              <a:gd name="connsiteX127" fmla="*/ 3821 w 5757"/>
              <a:gd name="connsiteY127" fmla="*/ 1061 h 1716"/>
              <a:gd name="connsiteX128" fmla="*/ 3754 w 5757"/>
              <a:gd name="connsiteY128" fmla="*/ 1094 h 1716"/>
              <a:gd name="connsiteX129" fmla="*/ 3687 w 5757"/>
              <a:gd name="connsiteY129" fmla="*/ 1128 h 1716"/>
              <a:gd name="connsiteX130" fmla="*/ 3618 w 5757"/>
              <a:gd name="connsiteY130" fmla="*/ 1166 h 1716"/>
              <a:gd name="connsiteX131" fmla="*/ 3549 w 5757"/>
              <a:gd name="connsiteY131" fmla="*/ 1206 h 1716"/>
              <a:gd name="connsiteX132" fmla="*/ 3549 w 5757"/>
              <a:gd name="connsiteY132" fmla="*/ 1206 h 1716"/>
              <a:gd name="connsiteX133" fmla="*/ 3435 w 5757"/>
              <a:gd name="connsiteY133" fmla="*/ 1270 h 1716"/>
              <a:gd name="connsiteX134" fmla="*/ 3319 w 5757"/>
              <a:gd name="connsiteY134" fmla="*/ 1330 h 1716"/>
              <a:gd name="connsiteX135" fmla="*/ 3206 w 5757"/>
              <a:gd name="connsiteY135" fmla="*/ 1385 h 1716"/>
              <a:gd name="connsiteX136" fmla="*/ 3092 w 5757"/>
              <a:gd name="connsiteY136" fmla="*/ 1439 h 1716"/>
              <a:gd name="connsiteX137" fmla="*/ 2978 w 5757"/>
              <a:gd name="connsiteY137" fmla="*/ 1487 h 1716"/>
              <a:gd name="connsiteX138" fmla="*/ 2864 w 5757"/>
              <a:gd name="connsiteY138" fmla="*/ 1532 h 1716"/>
              <a:gd name="connsiteX139" fmla="*/ 2808 w 5757"/>
              <a:gd name="connsiteY139" fmla="*/ 1552 h 1716"/>
              <a:gd name="connsiteX140" fmla="*/ 2751 w 5757"/>
              <a:gd name="connsiteY140" fmla="*/ 1571 h 1716"/>
              <a:gd name="connsiteX141" fmla="*/ 2692 w 5757"/>
              <a:gd name="connsiteY141" fmla="*/ 1590 h 1716"/>
              <a:gd name="connsiteX142" fmla="*/ 2635 w 5757"/>
              <a:gd name="connsiteY142" fmla="*/ 1607 h 1716"/>
              <a:gd name="connsiteX143" fmla="*/ 2578 w 5757"/>
              <a:gd name="connsiteY143" fmla="*/ 1623 h 1716"/>
              <a:gd name="connsiteX144" fmla="*/ 2522 w 5757"/>
              <a:gd name="connsiteY144" fmla="*/ 1638 h 1716"/>
              <a:gd name="connsiteX145" fmla="*/ 2465 w 5757"/>
              <a:gd name="connsiteY145" fmla="*/ 1652 h 1716"/>
              <a:gd name="connsiteX146" fmla="*/ 2408 w 5757"/>
              <a:gd name="connsiteY146" fmla="*/ 1664 h 1716"/>
              <a:gd name="connsiteX147" fmla="*/ 2351 w 5757"/>
              <a:gd name="connsiteY147" fmla="*/ 1676 h 1716"/>
              <a:gd name="connsiteX148" fmla="*/ 2296 w 5757"/>
              <a:gd name="connsiteY148" fmla="*/ 1685 h 1716"/>
              <a:gd name="connsiteX149" fmla="*/ 2239 w 5757"/>
              <a:gd name="connsiteY149" fmla="*/ 1694 h 1716"/>
              <a:gd name="connsiteX150" fmla="*/ 2182 w 5757"/>
              <a:gd name="connsiteY150" fmla="*/ 1700 h 1716"/>
              <a:gd name="connsiteX151" fmla="*/ 2125 w 5757"/>
              <a:gd name="connsiteY151" fmla="*/ 1707 h 1716"/>
              <a:gd name="connsiteX152" fmla="*/ 2068 w 5757"/>
              <a:gd name="connsiteY152" fmla="*/ 1711 h 1716"/>
              <a:gd name="connsiteX153" fmla="*/ 2011 w 5757"/>
              <a:gd name="connsiteY153" fmla="*/ 1714 h 1716"/>
              <a:gd name="connsiteX154" fmla="*/ 1956 w 5757"/>
              <a:gd name="connsiteY154" fmla="*/ 1716 h 1716"/>
              <a:gd name="connsiteX155" fmla="*/ 1899 w 5757"/>
              <a:gd name="connsiteY155" fmla="*/ 1716 h 1716"/>
              <a:gd name="connsiteX156" fmla="*/ 1842 w 5757"/>
              <a:gd name="connsiteY156" fmla="*/ 1716 h 1716"/>
              <a:gd name="connsiteX157" fmla="*/ 1787 w 5757"/>
              <a:gd name="connsiteY157" fmla="*/ 1713 h 1716"/>
              <a:gd name="connsiteX158" fmla="*/ 1730 w 5757"/>
              <a:gd name="connsiteY158" fmla="*/ 1707 h 1716"/>
              <a:gd name="connsiteX159" fmla="*/ 1675 w 5757"/>
              <a:gd name="connsiteY159" fmla="*/ 1702 h 1716"/>
              <a:gd name="connsiteX160" fmla="*/ 1618 w 5757"/>
              <a:gd name="connsiteY160" fmla="*/ 1695 h 1716"/>
              <a:gd name="connsiteX161" fmla="*/ 1563 w 5757"/>
              <a:gd name="connsiteY161" fmla="*/ 1687 h 1716"/>
              <a:gd name="connsiteX162" fmla="*/ 1506 w 5757"/>
              <a:gd name="connsiteY162" fmla="*/ 1675 h 1716"/>
              <a:gd name="connsiteX163" fmla="*/ 1451 w 5757"/>
              <a:gd name="connsiteY163" fmla="*/ 1663 h 1716"/>
              <a:gd name="connsiteX164" fmla="*/ 1396 w 5757"/>
              <a:gd name="connsiteY164" fmla="*/ 1649 h 1716"/>
              <a:gd name="connsiteX165" fmla="*/ 1341 w 5757"/>
              <a:gd name="connsiteY165" fmla="*/ 1633 h 1716"/>
              <a:gd name="connsiteX166" fmla="*/ 1286 w 5757"/>
              <a:gd name="connsiteY166" fmla="*/ 1616 h 1716"/>
              <a:gd name="connsiteX167" fmla="*/ 1231 w 5757"/>
              <a:gd name="connsiteY167" fmla="*/ 1597 h 1716"/>
              <a:gd name="connsiteX168" fmla="*/ 1175 w 5757"/>
              <a:gd name="connsiteY168" fmla="*/ 1576 h 1716"/>
              <a:gd name="connsiteX169" fmla="*/ 1120 w 5757"/>
              <a:gd name="connsiteY169" fmla="*/ 1554 h 1716"/>
              <a:gd name="connsiteX170" fmla="*/ 1065 w 5757"/>
              <a:gd name="connsiteY170" fmla="*/ 1530 h 1716"/>
              <a:gd name="connsiteX171" fmla="*/ 1010 w 5757"/>
              <a:gd name="connsiteY171" fmla="*/ 1504 h 1716"/>
              <a:gd name="connsiteX172" fmla="*/ 957 w 5757"/>
              <a:gd name="connsiteY172" fmla="*/ 1477 h 1716"/>
              <a:gd name="connsiteX173" fmla="*/ 901 w 5757"/>
              <a:gd name="connsiteY173" fmla="*/ 1447 h 1716"/>
              <a:gd name="connsiteX174" fmla="*/ 846 w 5757"/>
              <a:gd name="connsiteY174" fmla="*/ 1416 h 1716"/>
              <a:gd name="connsiteX175" fmla="*/ 793 w 5757"/>
              <a:gd name="connsiteY175" fmla="*/ 1382 h 1716"/>
              <a:gd name="connsiteX176" fmla="*/ 739 w 5757"/>
              <a:gd name="connsiteY176" fmla="*/ 1347 h 1716"/>
              <a:gd name="connsiteX177" fmla="*/ 684 w 5757"/>
              <a:gd name="connsiteY177" fmla="*/ 1309 h 1716"/>
              <a:gd name="connsiteX178" fmla="*/ 631 w 5757"/>
              <a:gd name="connsiteY178" fmla="*/ 1270 h 1716"/>
              <a:gd name="connsiteX179" fmla="*/ 577 w 5757"/>
              <a:gd name="connsiteY179" fmla="*/ 1228 h 1716"/>
              <a:gd name="connsiteX180" fmla="*/ 524 w 5757"/>
              <a:gd name="connsiteY180" fmla="*/ 1185 h 1716"/>
              <a:gd name="connsiteX181" fmla="*/ 471 w 5757"/>
              <a:gd name="connsiteY181" fmla="*/ 1141 h 1716"/>
              <a:gd name="connsiteX182" fmla="*/ 419 w 5757"/>
              <a:gd name="connsiteY182" fmla="*/ 1092 h 1716"/>
              <a:gd name="connsiteX183" fmla="*/ 365 w 5757"/>
              <a:gd name="connsiteY183" fmla="*/ 1044 h 1716"/>
              <a:gd name="connsiteX184" fmla="*/ 312 w 5757"/>
              <a:gd name="connsiteY184" fmla="*/ 992 h 1716"/>
              <a:gd name="connsiteX185" fmla="*/ 260 w 5757"/>
              <a:gd name="connsiteY185" fmla="*/ 937 h 1716"/>
              <a:gd name="connsiteX186" fmla="*/ 209 w 5757"/>
              <a:gd name="connsiteY186" fmla="*/ 882 h 1716"/>
              <a:gd name="connsiteX187" fmla="*/ 155 w 5757"/>
              <a:gd name="connsiteY187" fmla="*/ 824 h 1716"/>
              <a:gd name="connsiteX188" fmla="*/ 103 w 5757"/>
              <a:gd name="connsiteY188" fmla="*/ 763 h 1716"/>
              <a:gd name="connsiteX189" fmla="*/ 52 w 5757"/>
              <a:gd name="connsiteY189" fmla="*/ 701 h 1716"/>
              <a:gd name="connsiteX190" fmla="*/ 0 w 5757"/>
              <a:gd name="connsiteY190" fmla="*/ 637 h 1716"/>
              <a:gd name="connsiteX191" fmla="*/ 5 w 5757"/>
              <a:gd name="connsiteY191" fmla="*/ 0 h 1716"/>
              <a:gd name="connsiteX0" fmla="*/ 5 w 5757"/>
              <a:gd name="connsiteY0" fmla="*/ 0 h 1716"/>
              <a:gd name="connsiteX1" fmla="*/ 5 w 5757"/>
              <a:gd name="connsiteY1" fmla="*/ 0 h 1716"/>
              <a:gd name="connsiteX2" fmla="*/ 14 w 5757"/>
              <a:gd name="connsiteY2" fmla="*/ 17 h 1716"/>
              <a:gd name="connsiteX3" fmla="*/ 38 w 5757"/>
              <a:gd name="connsiteY3" fmla="*/ 67 h 1716"/>
              <a:gd name="connsiteX4" fmla="*/ 79 w 5757"/>
              <a:gd name="connsiteY4" fmla="*/ 141 h 1716"/>
              <a:gd name="connsiteX5" fmla="*/ 107 w 5757"/>
              <a:gd name="connsiteY5" fmla="*/ 188 h 1716"/>
              <a:gd name="connsiteX6" fmla="*/ 138 w 5757"/>
              <a:gd name="connsiteY6" fmla="*/ 239 h 1716"/>
              <a:gd name="connsiteX7" fmla="*/ 174 w 5757"/>
              <a:gd name="connsiteY7" fmla="*/ 296 h 1716"/>
              <a:gd name="connsiteX8" fmla="*/ 214 w 5757"/>
              <a:gd name="connsiteY8" fmla="*/ 357 h 1716"/>
              <a:gd name="connsiteX9" fmla="*/ 257 w 5757"/>
              <a:gd name="connsiteY9" fmla="*/ 419 h 1716"/>
              <a:gd name="connsiteX10" fmla="*/ 305 w 5757"/>
              <a:gd name="connsiteY10" fmla="*/ 486 h 1716"/>
              <a:gd name="connsiteX11" fmla="*/ 358 w 5757"/>
              <a:gd name="connsiteY11" fmla="*/ 553 h 1716"/>
              <a:gd name="connsiteX12" fmla="*/ 414 w 5757"/>
              <a:gd name="connsiteY12" fmla="*/ 624 h 1716"/>
              <a:gd name="connsiteX13" fmla="*/ 476 w 5757"/>
              <a:gd name="connsiteY13" fmla="*/ 694 h 1716"/>
              <a:gd name="connsiteX14" fmla="*/ 539 w 5757"/>
              <a:gd name="connsiteY14" fmla="*/ 767 h 1716"/>
              <a:gd name="connsiteX15" fmla="*/ 610 w 5757"/>
              <a:gd name="connsiteY15" fmla="*/ 839 h 1716"/>
              <a:gd name="connsiteX16" fmla="*/ 683 w 5757"/>
              <a:gd name="connsiteY16" fmla="*/ 910 h 1716"/>
              <a:gd name="connsiteX17" fmla="*/ 760 w 5757"/>
              <a:gd name="connsiteY17" fmla="*/ 979 h 1716"/>
              <a:gd name="connsiteX18" fmla="*/ 801 w 5757"/>
              <a:gd name="connsiteY18" fmla="*/ 1013 h 1716"/>
              <a:gd name="connsiteX19" fmla="*/ 843 w 5757"/>
              <a:gd name="connsiteY19" fmla="*/ 1048 h 1716"/>
              <a:gd name="connsiteX20" fmla="*/ 886 w 5757"/>
              <a:gd name="connsiteY20" fmla="*/ 1082 h 1716"/>
              <a:gd name="connsiteX21" fmla="*/ 929 w 5757"/>
              <a:gd name="connsiteY21" fmla="*/ 1115 h 1716"/>
              <a:gd name="connsiteX22" fmla="*/ 974 w 5757"/>
              <a:gd name="connsiteY22" fmla="*/ 1146 h 1716"/>
              <a:gd name="connsiteX23" fmla="*/ 1020 w 5757"/>
              <a:gd name="connsiteY23" fmla="*/ 1177 h 1716"/>
              <a:gd name="connsiteX24" fmla="*/ 1067 w 5757"/>
              <a:gd name="connsiteY24" fmla="*/ 1208 h 1716"/>
              <a:gd name="connsiteX25" fmla="*/ 1115 w 5757"/>
              <a:gd name="connsiteY25" fmla="*/ 1237 h 1716"/>
              <a:gd name="connsiteX26" fmla="*/ 1163 w 5757"/>
              <a:gd name="connsiteY26" fmla="*/ 1266 h 1716"/>
              <a:gd name="connsiteX27" fmla="*/ 1213 w 5757"/>
              <a:gd name="connsiteY27" fmla="*/ 1294 h 1716"/>
              <a:gd name="connsiteX28" fmla="*/ 1265 w 5757"/>
              <a:gd name="connsiteY28" fmla="*/ 1320 h 1716"/>
              <a:gd name="connsiteX29" fmla="*/ 1317 w 5757"/>
              <a:gd name="connsiteY29" fmla="*/ 1346 h 1716"/>
              <a:gd name="connsiteX30" fmla="*/ 1370 w 5757"/>
              <a:gd name="connsiteY30" fmla="*/ 1370 h 1716"/>
              <a:gd name="connsiteX31" fmla="*/ 1425 w 5757"/>
              <a:gd name="connsiteY31" fmla="*/ 1392 h 1716"/>
              <a:gd name="connsiteX32" fmla="*/ 1481 w 5757"/>
              <a:gd name="connsiteY32" fmla="*/ 1413 h 1716"/>
              <a:gd name="connsiteX33" fmla="*/ 1537 w 5757"/>
              <a:gd name="connsiteY33" fmla="*/ 1433 h 1716"/>
              <a:gd name="connsiteX34" fmla="*/ 1594 w 5757"/>
              <a:gd name="connsiteY34" fmla="*/ 1451 h 1716"/>
              <a:gd name="connsiteX35" fmla="*/ 1653 w 5757"/>
              <a:gd name="connsiteY35" fmla="*/ 1468 h 1716"/>
              <a:gd name="connsiteX36" fmla="*/ 1713 w 5757"/>
              <a:gd name="connsiteY36" fmla="*/ 1483 h 1716"/>
              <a:gd name="connsiteX37" fmla="*/ 1774 w 5757"/>
              <a:gd name="connsiteY37" fmla="*/ 1495 h 1716"/>
              <a:gd name="connsiteX38" fmla="*/ 1836 w 5757"/>
              <a:gd name="connsiteY38" fmla="*/ 1508 h 1716"/>
              <a:gd name="connsiteX39" fmla="*/ 1899 w 5757"/>
              <a:gd name="connsiteY39" fmla="*/ 1516 h 1716"/>
              <a:gd name="connsiteX40" fmla="*/ 1963 w 5757"/>
              <a:gd name="connsiteY40" fmla="*/ 1525 h 1716"/>
              <a:gd name="connsiteX41" fmla="*/ 2029 w 5757"/>
              <a:gd name="connsiteY41" fmla="*/ 1530 h 1716"/>
              <a:gd name="connsiteX42" fmla="*/ 2094 w 5757"/>
              <a:gd name="connsiteY42" fmla="*/ 1533 h 1716"/>
              <a:gd name="connsiteX43" fmla="*/ 2161 w 5757"/>
              <a:gd name="connsiteY43" fmla="*/ 1535 h 1716"/>
              <a:gd name="connsiteX44" fmla="*/ 2161 w 5757"/>
              <a:gd name="connsiteY44" fmla="*/ 1535 h 1716"/>
              <a:gd name="connsiteX45" fmla="*/ 2234 w 5757"/>
              <a:gd name="connsiteY45" fmla="*/ 1533 h 1716"/>
              <a:gd name="connsiteX46" fmla="*/ 2304 w 5757"/>
              <a:gd name="connsiteY46" fmla="*/ 1530 h 1716"/>
              <a:gd name="connsiteX47" fmla="*/ 2375 w 5757"/>
              <a:gd name="connsiteY47" fmla="*/ 1525 h 1716"/>
              <a:gd name="connsiteX48" fmla="*/ 2446 w 5757"/>
              <a:gd name="connsiteY48" fmla="*/ 1516 h 1716"/>
              <a:gd name="connsiteX49" fmla="*/ 2513 w 5757"/>
              <a:gd name="connsiteY49" fmla="*/ 1506 h 1716"/>
              <a:gd name="connsiteX50" fmla="*/ 2582 w 5757"/>
              <a:gd name="connsiteY50" fmla="*/ 1494 h 1716"/>
              <a:gd name="connsiteX51" fmla="*/ 2649 w 5757"/>
              <a:gd name="connsiteY51" fmla="*/ 1478 h 1716"/>
              <a:gd name="connsiteX52" fmla="*/ 2715 w 5757"/>
              <a:gd name="connsiteY52" fmla="*/ 1463 h 1716"/>
              <a:gd name="connsiteX53" fmla="*/ 2780 w 5757"/>
              <a:gd name="connsiteY53" fmla="*/ 1446 h 1716"/>
              <a:gd name="connsiteX54" fmla="*/ 2846 w 5757"/>
              <a:gd name="connsiteY54" fmla="*/ 1425 h 1716"/>
              <a:gd name="connsiteX55" fmla="*/ 2909 w 5757"/>
              <a:gd name="connsiteY55" fmla="*/ 1404 h 1716"/>
              <a:gd name="connsiteX56" fmla="*/ 2973 w 5757"/>
              <a:gd name="connsiteY56" fmla="*/ 1380 h 1716"/>
              <a:gd name="connsiteX57" fmla="*/ 3035 w 5757"/>
              <a:gd name="connsiteY57" fmla="*/ 1356 h 1716"/>
              <a:gd name="connsiteX58" fmla="*/ 3097 w 5757"/>
              <a:gd name="connsiteY58" fmla="*/ 1330 h 1716"/>
              <a:gd name="connsiteX59" fmla="*/ 3159 w 5757"/>
              <a:gd name="connsiteY59" fmla="*/ 1303 h 1716"/>
              <a:gd name="connsiteX60" fmla="*/ 3220 w 5757"/>
              <a:gd name="connsiteY60" fmla="*/ 1275 h 1716"/>
              <a:gd name="connsiteX61" fmla="*/ 3280 w 5757"/>
              <a:gd name="connsiteY61" fmla="*/ 1246 h 1716"/>
              <a:gd name="connsiteX62" fmla="*/ 3340 w 5757"/>
              <a:gd name="connsiteY62" fmla="*/ 1215 h 1716"/>
              <a:gd name="connsiteX63" fmla="*/ 3399 w 5757"/>
              <a:gd name="connsiteY63" fmla="*/ 1184 h 1716"/>
              <a:gd name="connsiteX64" fmla="*/ 3457 w 5757"/>
              <a:gd name="connsiteY64" fmla="*/ 1151 h 1716"/>
              <a:gd name="connsiteX65" fmla="*/ 3573 w 5757"/>
              <a:gd name="connsiteY65" fmla="*/ 1084 h 1716"/>
              <a:gd name="connsiteX66" fmla="*/ 3687 w 5757"/>
              <a:gd name="connsiteY66" fmla="*/ 1013 h 1716"/>
              <a:gd name="connsiteX67" fmla="*/ 3799 w 5757"/>
              <a:gd name="connsiteY67" fmla="*/ 941 h 1716"/>
              <a:gd name="connsiteX68" fmla="*/ 3907 w 5757"/>
              <a:gd name="connsiteY68" fmla="*/ 868 h 1716"/>
              <a:gd name="connsiteX69" fmla="*/ 4123 w 5757"/>
              <a:gd name="connsiteY69" fmla="*/ 722 h 1716"/>
              <a:gd name="connsiteX70" fmla="*/ 4333 w 5757"/>
              <a:gd name="connsiteY70" fmla="*/ 577 h 1716"/>
              <a:gd name="connsiteX71" fmla="*/ 4436 w 5757"/>
              <a:gd name="connsiteY71" fmla="*/ 508 h 1716"/>
              <a:gd name="connsiteX72" fmla="*/ 4540 w 5757"/>
              <a:gd name="connsiteY72" fmla="*/ 443 h 1716"/>
              <a:gd name="connsiteX73" fmla="*/ 4641 w 5757"/>
              <a:gd name="connsiteY73" fmla="*/ 381 h 1716"/>
              <a:gd name="connsiteX74" fmla="*/ 4743 w 5757"/>
              <a:gd name="connsiteY74" fmla="*/ 322 h 1716"/>
              <a:gd name="connsiteX75" fmla="*/ 4793 w 5757"/>
              <a:gd name="connsiteY75" fmla="*/ 295 h 1716"/>
              <a:gd name="connsiteX76" fmla="*/ 4845 w 5757"/>
              <a:gd name="connsiteY76" fmla="*/ 269 h 1716"/>
              <a:gd name="connsiteX77" fmla="*/ 4895 w 5757"/>
              <a:gd name="connsiteY77" fmla="*/ 243 h 1716"/>
              <a:gd name="connsiteX78" fmla="*/ 4945 w 5757"/>
              <a:gd name="connsiteY78" fmla="*/ 221 h 1716"/>
              <a:gd name="connsiteX79" fmla="*/ 4995 w 5757"/>
              <a:gd name="connsiteY79" fmla="*/ 198 h 1716"/>
              <a:gd name="connsiteX80" fmla="*/ 5046 w 5757"/>
              <a:gd name="connsiteY80" fmla="*/ 179 h 1716"/>
              <a:gd name="connsiteX81" fmla="*/ 5096 w 5757"/>
              <a:gd name="connsiteY81" fmla="*/ 160 h 1716"/>
              <a:gd name="connsiteX82" fmla="*/ 5146 w 5757"/>
              <a:gd name="connsiteY82" fmla="*/ 143 h 1716"/>
              <a:gd name="connsiteX83" fmla="*/ 5196 w 5757"/>
              <a:gd name="connsiteY83" fmla="*/ 129 h 1716"/>
              <a:gd name="connsiteX84" fmla="*/ 5248 w 5757"/>
              <a:gd name="connsiteY84" fmla="*/ 117 h 1716"/>
              <a:gd name="connsiteX85" fmla="*/ 5298 w 5757"/>
              <a:gd name="connsiteY85" fmla="*/ 105 h 1716"/>
              <a:gd name="connsiteX86" fmla="*/ 5348 w 5757"/>
              <a:gd name="connsiteY86" fmla="*/ 96 h 1716"/>
              <a:gd name="connsiteX87" fmla="*/ 5400 w 5757"/>
              <a:gd name="connsiteY87" fmla="*/ 91 h 1716"/>
              <a:gd name="connsiteX88" fmla="*/ 5450 w 5757"/>
              <a:gd name="connsiteY88" fmla="*/ 88 h 1716"/>
              <a:gd name="connsiteX89" fmla="*/ 5501 w 5757"/>
              <a:gd name="connsiteY89" fmla="*/ 86 h 1716"/>
              <a:gd name="connsiteX90" fmla="*/ 5553 w 5757"/>
              <a:gd name="connsiteY90" fmla="*/ 86 h 1716"/>
              <a:gd name="connsiteX91" fmla="*/ 5605 w 5757"/>
              <a:gd name="connsiteY91" fmla="*/ 90 h 1716"/>
              <a:gd name="connsiteX92" fmla="*/ 5657 w 5757"/>
              <a:gd name="connsiteY92" fmla="*/ 96 h 1716"/>
              <a:gd name="connsiteX93" fmla="*/ 5708 w 5757"/>
              <a:gd name="connsiteY93" fmla="*/ 105 h 1716"/>
              <a:gd name="connsiteX94" fmla="*/ 5757 w 5757"/>
              <a:gd name="connsiteY94" fmla="*/ 896 h 1716"/>
              <a:gd name="connsiteX95" fmla="*/ 5722 w 5757"/>
              <a:gd name="connsiteY95" fmla="*/ 874 h 1716"/>
              <a:gd name="connsiteX96" fmla="*/ 5681 w 5757"/>
              <a:gd name="connsiteY96" fmla="*/ 849 h 1716"/>
              <a:gd name="connsiteX97" fmla="*/ 5653 w 5757"/>
              <a:gd name="connsiteY97" fmla="*/ 837 h 1716"/>
              <a:gd name="connsiteX98" fmla="*/ 5622 w 5757"/>
              <a:gd name="connsiteY98" fmla="*/ 822 h 1716"/>
              <a:gd name="connsiteX99" fmla="*/ 5586 w 5757"/>
              <a:gd name="connsiteY99" fmla="*/ 808 h 1716"/>
              <a:gd name="connsiteX100" fmla="*/ 5546 w 5757"/>
              <a:gd name="connsiteY100" fmla="*/ 794 h 1716"/>
              <a:gd name="connsiteX101" fmla="*/ 5503 w 5757"/>
              <a:gd name="connsiteY101" fmla="*/ 780 h 1716"/>
              <a:gd name="connsiteX102" fmla="*/ 5453 w 5757"/>
              <a:gd name="connsiteY102" fmla="*/ 767 h 1716"/>
              <a:gd name="connsiteX103" fmla="*/ 5402 w 5757"/>
              <a:gd name="connsiteY103" fmla="*/ 755 h 1716"/>
              <a:gd name="connsiteX104" fmla="*/ 5343 w 5757"/>
              <a:gd name="connsiteY104" fmla="*/ 743 h 1716"/>
              <a:gd name="connsiteX105" fmla="*/ 5283 w 5757"/>
              <a:gd name="connsiteY105" fmla="*/ 734 h 1716"/>
              <a:gd name="connsiteX106" fmla="*/ 5215 w 5757"/>
              <a:gd name="connsiteY106" fmla="*/ 727 h 1716"/>
              <a:gd name="connsiteX107" fmla="*/ 5145 w 5757"/>
              <a:gd name="connsiteY107" fmla="*/ 724 h 1716"/>
              <a:gd name="connsiteX108" fmla="*/ 5071 w 5757"/>
              <a:gd name="connsiteY108" fmla="*/ 722 h 1716"/>
              <a:gd name="connsiteX109" fmla="*/ 4991 w 5757"/>
              <a:gd name="connsiteY109" fmla="*/ 724 h 1716"/>
              <a:gd name="connsiteX110" fmla="*/ 4907 w 5757"/>
              <a:gd name="connsiteY110" fmla="*/ 729 h 1716"/>
              <a:gd name="connsiteX111" fmla="*/ 4819 w 5757"/>
              <a:gd name="connsiteY111" fmla="*/ 739 h 1716"/>
              <a:gd name="connsiteX112" fmla="*/ 4726 w 5757"/>
              <a:gd name="connsiteY112" fmla="*/ 753 h 1716"/>
              <a:gd name="connsiteX113" fmla="*/ 4629 w 5757"/>
              <a:gd name="connsiteY113" fmla="*/ 770 h 1716"/>
              <a:gd name="connsiteX114" fmla="*/ 4528 w 5757"/>
              <a:gd name="connsiteY114" fmla="*/ 794 h 1716"/>
              <a:gd name="connsiteX115" fmla="*/ 4474 w 5757"/>
              <a:gd name="connsiteY115" fmla="*/ 808 h 1716"/>
              <a:gd name="connsiteX116" fmla="*/ 4421 w 5757"/>
              <a:gd name="connsiteY116" fmla="*/ 824 h 1716"/>
              <a:gd name="connsiteX117" fmla="*/ 4366 w 5757"/>
              <a:gd name="connsiteY117" fmla="*/ 839 h 1716"/>
              <a:gd name="connsiteX118" fmla="*/ 4311 w 5757"/>
              <a:gd name="connsiteY118" fmla="*/ 858 h 1716"/>
              <a:gd name="connsiteX119" fmla="*/ 4254 w 5757"/>
              <a:gd name="connsiteY119" fmla="*/ 877 h 1716"/>
              <a:gd name="connsiteX120" fmla="*/ 4195 w 5757"/>
              <a:gd name="connsiteY120" fmla="*/ 898 h 1716"/>
              <a:gd name="connsiteX121" fmla="*/ 4135 w 5757"/>
              <a:gd name="connsiteY121" fmla="*/ 920 h 1716"/>
              <a:gd name="connsiteX122" fmla="*/ 4074 w 5757"/>
              <a:gd name="connsiteY122" fmla="*/ 946 h 1716"/>
              <a:gd name="connsiteX123" fmla="*/ 4012 w 5757"/>
              <a:gd name="connsiteY123" fmla="*/ 972 h 1716"/>
              <a:gd name="connsiteX124" fmla="*/ 3950 w 5757"/>
              <a:gd name="connsiteY124" fmla="*/ 999 h 1716"/>
              <a:gd name="connsiteX125" fmla="*/ 3887 w 5757"/>
              <a:gd name="connsiteY125" fmla="*/ 1029 h 1716"/>
              <a:gd name="connsiteX126" fmla="*/ 3821 w 5757"/>
              <a:gd name="connsiteY126" fmla="*/ 1061 h 1716"/>
              <a:gd name="connsiteX127" fmla="*/ 3754 w 5757"/>
              <a:gd name="connsiteY127" fmla="*/ 1094 h 1716"/>
              <a:gd name="connsiteX128" fmla="*/ 3687 w 5757"/>
              <a:gd name="connsiteY128" fmla="*/ 1128 h 1716"/>
              <a:gd name="connsiteX129" fmla="*/ 3618 w 5757"/>
              <a:gd name="connsiteY129" fmla="*/ 1166 h 1716"/>
              <a:gd name="connsiteX130" fmla="*/ 3549 w 5757"/>
              <a:gd name="connsiteY130" fmla="*/ 1206 h 1716"/>
              <a:gd name="connsiteX131" fmla="*/ 3549 w 5757"/>
              <a:gd name="connsiteY131" fmla="*/ 1206 h 1716"/>
              <a:gd name="connsiteX132" fmla="*/ 3435 w 5757"/>
              <a:gd name="connsiteY132" fmla="*/ 1270 h 1716"/>
              <a:gd name="connsiteX133" fmla="*/ 3319 w 5757"/>
              <a:gd name="connsiteY133" fmla="*/ 1330 h 1716"/>
              <a:gd name="connsiteX134" fmla="*/ 3206 w 5757"/>
              <a:gd name="connsiteY134" fmla="*/ 1385 h 1716"/>
              <a:gd name="connsiteX135" fmla="*/ 3092 w 5757"/>
              <a:gd name="connsiteY135" fmla="*/ 1439 h 1716"/>
              <a:gd name="connsiteX136" fmla="*/ 2978 w 5757"/>
              <a:gd name="connsiteY136" fmla="*/ 1487 h 1716"/>
              <a:gd name="connsiteX137" fmla="*/ 2864 w 5757"/>
              <a:gd name="connsiteY137" fmla="*/ 1532 h 1716"/>
              <a:gd name="connsiteX138" fmla="*/ 2808 w 5757"/>
              <a:gd name="connsiteY138" fmla="*/ 1552 h 1716"/>
              <a:gd name="connsiteX139" fmla="*/ 2751 w 5757"/>
              <a:gd name="connsiteY139" fmla="*/ 1571 h 1716"/>
              <a:gd name="connsiteX140" fmla="*/ 2692 w 5757"/>
              <a:gd name="connsiteY140" fmla="*/ 1590 h 1716"/>
              <a:gd name="connsiteX141" fmla="*/ 2635 w 5757"/>
              <a:gd name="connsiteY141" fmla="*/ 1607 h 1716"/>
              <a:gd name="connsiteX142" fmla="*/ 2578 w 5757"/>
              <a:gd name="connsiteY142" fmla="*/ 1623 h 1716"/>
              <a:gd name="connsiteX143" fmla="*/ 2522 w 5757"/>
              <a:gd name="connsiteY143" fmla="*/ 1638 h 1716"/>
              <a:gd name="connsiteX144" fmla="*/ 2465 w 5757"/>
              <a:gd name="connsiteY144" fmla="*/ 1652 h 1716"/>
              <a:gd name="connsiteX145" fmla="*/ 2408 w 5757"/>
              <a:gd name="connsiteY145" fmla="*/ 1664 h 1716"/>
              <a:gd name="connsiteX146" fmla="*/ 2351 w 5757"/>
              <a:gd name="connsiteY146" fmla="*/ 1676 h 1716"/>
              <a:gd name="connsiteX147" fmla="*/ 2296 w 5757"/>
              <a:gd name="connsiteY147" fmla="*/ 1685 h 1716"/>
              <a:gd name="connsiteX148" fmla="*/ 2239 w 5757"/>
              <a:gd name="connsiteY148" fmla="*/ 1694 h 1716"/>
              <a:gd name="connsiteX149" fmla="*/ 2182 w 5757"/>
              <a:gd name="connsiteY149" fmla="*/ 1700 h 1716"/>
              <a:gd name="connsiteX150" fmla="*/ 2125 w 5757"/>
              <a:gd name="connsiteY150" fmla="*/ 1707 h 1716"/>
              <a:gd name="connsiteX151" fmla="*/ 2068 w 5757"/>
              <a:gd name="connsiteY151" fmla="*/ 1711 h 1716"/>
              <a:gd name="connsiteX152" fmla="*/ 2011 w 5757"/>
              <a:gd name="connsiteY152" fmla="*/ 1714 h 1716"/>
              <a:gd name="connsiteX153" fmla="*/ 1956 w 5757"/>
              <a:gd name="connsiteY153" fmla="*/ 1716 h 1716"/>
              <a:gd name="connsiteX154" fmla="*/ 1899 w 5757"/>
              <a:gd name="connsiteY154" fmla="*/ 1716 h 1716"/>
              <a:gd name="connsiteX155" fmla="*/ 1842 w 5757"/>
              <a:gd name="connsiteY155" fmla="*/ 1716 h 1716"/>
              <a:gd name="connsiteX156" fmla="*/ 1787 w 5757"/>
              <a:gd name="connsiteY156" fmla="*/ 1713 h 1716"/>
              <a:gd name="connsiteX157" fmla="*/ 1730 w 5757"/>
              <a:gd name="connsiteY157" fmla="*/ 1707 h 1716"/>
              <a:gd name="connsiteX158" fmla="*/ 1675 w 5757"/>
              <a:gd name="connsiteY158" fmla="*/ 1702 h 1716"/>
              <a:gd name="connsiteX159" fmla="*/ 1618 w 5757"/>
              <a:gd name="connsiteY159" fmla="*/ 1695 h 1716"/>
              <a:gd name="connsiteX160" fmla="*/ 1563 w 5757"/>
              <a:gd name="connsiteY160" fmla="*/ 1687 h 1716"/>
              <a:gd name="connsiteX161" fmla="*/ 1506 w 5757"/>
              <a:gd name="connsiteY161" fmla="*/ 1675 h 1716"/>
              <a:gd name="connsiteX162" fmla="*/ 1451 w 5757"/>
              <a:gd name="connsiteY162" fmla="*/ 1663 h 1716"/>
              <a:gd name="connsiteX163" fmla="*/ 1396 w 5757"/>
              <a:gd name="connsiteY163" fmla="*/ 1649 h 1716"/>
              <a:gd name="connsiteX164" fmla="*/ 1341 w 5757"/>
              <a:gd name="connsiteY164" fmla="*/ 1633 h 1716"/>
              <a:gd name="connsiteX165" fmla="*/ 1286 w 5757"/>
              <a:gd name="connsiteY165" fmla="*/ 1616 h 1716"/>
              <a:gd name="connsiteX166" fmla="*/ 1231 w 5757"/>
              <a:gd name="connsiteY166" fmla="*/ 1597 h 1716"/>
              <a:gd name="connsiteX167" fmla="*/ 1175 w 5757"/>
              <a:gd name="connsiteY167" fmla="*/ 1576 h 1716"/>
              <a:gd name="connsiteX168" fmla="*/ 1120 w 5757"/>
              <a:gd name="connsiteY168" fmla="*/ 1554 h 1716"/>
              <a:gd name="connsiteX169" fmla="*/ 1065 w 5757"/>
              <a:gd name="connsiteY169" fmla="*/ 1530 h 1716"/>
              <a:gd name="connsiteX170" fmla="*/ 1010 w 5757"/>
              <a:gd name="connsiteY170" fmla="*/ 1504 h 1716"/>
              <a:gd name="connsiteX171" fmla="*/ 957 w 5757"/>
              <a:gd name="connsiteY171" fmla="*/ 1477 h 1716"/>
              <a:gd name="connsiteX172" fmla="*/ 901 w 5757"/>
              <a:gd name="connsiteY172" fmla="*/ 1447 h 1716"/>
              <a:gd name="connsiteX173" fmla="*/ 846 w 5757"/>
              <a:gd name="connsiteY173" fmla="*/ 1416 h 1716"/>
              <a:gd name="connsiteX174" fmla="*/ 793 w 5757"/>
              <a:gd name="connsiteY174" fmla="*/ 1382 h 1716"/>
              <a:gd name="connsiteX175" fmla="*/ 739 w 5757"/>
              <a:gd name="connsiteY175" fmla="*/ 1347 h 1716"/>
              <a:gd name="connsiteX176" fmla="*/ 684 w 5757"/>
              <a:gd name="connsiteY176" fmla="*/ 1309 h 1716"/>
              <a:gd name="connsiteX177" fmla="*/ 631 w 5757"/>
              <a:gd name="connsiteY177" fmla="*/ 1270 h 1716"/>
              <a:gd name="connsiteX178" fmla="*/ 577 w 5757"/>
              <a:gd name="connsiteY178" fmla="*/ 1228 h 1716"/>
              <a:gd name="connsiteX179" fmla="*/ 524 w 5757"/>
              <a:gd name="connsiteY179" fmla="*/ 1185 h 1716"/>
              <a:gd name="connsiteX180" fmla="*/ 471 w 5757"/>
              <a:gd name="connsiteY180" fmla="*/ 1141 h 1716"/>
              <a:gd name="connsiteX181" fmla="*/ 419 w 5757"/>
              <a:gd name="connsiteY181" fmla="*/ 1092 h 1716"/>
              <a:gd name="connsiteX182" fmla="*/ 365 w 5757"/>
              <a:gd name="connsiteY182" fmla="*/ 1044 h 1716"/>
              <a:gd name="connsiteX183" fmla="*/ 312 w 5757"/>
              <a:gd name="connsiteY183" fmla="*/ 992 h 1716"/>
              <a:gd name="connsiteX184" fmla="*/ 260 w 5757"/>
              <a:gd name="connsiteY184" fmla="*/ 937 h 1716"/>
              <a:gd name="connsiteX185" fmla="*/ 209 w 5757"/>
              <a:gd name="connsiteY185" fmla="*/ 882 h 1716"/>
              <a:gd name="connsiteX186" fmla="*/ 155 w 5757"/>
              <a:gd name="connsiteY186" fmla="*/ 824 h 1716"/>
              <a:gd name="connsiteX187" fmla="*/ 103 w 5757"/>
              <a:gd name="connsiteY187" fmla="*/ 763 h 1716"/>
              <a:gd name="connsiteX188" fmla="*/ 52 w 5757"/>
              <a:gd name="connsiteY188" fmla="*/ 701 h 1716"/>
              <a:gd name="connsiteX189" fmla="*/ 0 w 5757"/>
              <a:gd name="connsiteY189" fmla="*/ 637 h 1716"/>
              <a:gd name="connsiteX190" fmla="*/ 5 w 5757"/>
              <a:gd name="connsiteY190" fmla="*/ 0 h 1716"/>
              <a:gd name="connsiteX0" fmla="*/ 5 w 5727"/>
              <a:gd name="connsiteY0" fmla="*/ 0 h 1716"/>
              <a:gd name="connsiteX1" fmla="*/ 5 w 5727"/>
              <a:gd name="connsiteY1" fmla="*/ 0 h 1716"/>
              <a:gd name="connsiteX2" fmla="*/ 14 w 5727"/>
              <a:gd name="connsiteY2" fmla="*/ 17 h 1716"/>
              <a:gd name="connsiteX3" fmla="*/ 38 w 5727"/>
              <a:gd name="connsiteY3" fmla="*/ 67 h 1716"/>
              <a:gd name="connsiteX4" fmla="*/ 79 w 5727"/>
              <a:gd name="connsiteY4" fmla="*/ 141 h 1716"/>
              <a:gd name="connsiteX5" fmla="*/ 107 w 5727"/>
              <a:gd name="connsiteY5" fmla="*/ 188 h 1716"/>
              <a:gd name="connsiteX6" fmla="*/ 138 w 5727"/>
              <a:gd name="connsiteY6" fmla="*/ 239 h 1716"/>
              <a:gd name="connsiteX7" fmla="*/ 174 w 5727"/>
              <a:gd name="connsiteY7" fmla="*/ 296 h 1716"/>
              <a:gd name="connsiteX8" fmla="*/ 214 w 5727"/>
              <a:gd name="connsiteY8" fmla="*/ 357 h 1716"/>
              <a:gd name="connsiteX9" fmla="*/ 257 w 5727"/>
              <a:gd name="connsiteY9" fmla="*/ 419 h 1716"/>
              <a:gd name="connsiteX10" fmla="*/ 305 w 5727"/>
              <a:gd name="connsiteY10" fmla="*/ 486 h 1716"/>
              <a:gd name="connsiteX11" fmla="*/ 358 w 5727"/>
              <a:gd name="connsiteY11" fmla="*/ 553 h 1716"/>
              <a:gd name="connsiteX12" fmla="*/ 414 w 5727"/>
              <a:gd name="connsiteY12" fmla="*/ 624 h 1716"/>
              <a:gd name="connsiteX13" fmla="*/ 476 w 5727"/>
              <a:gd name="connsiteY13" fmla="*/ 694 h 1716"/>
              <a:gd name="connsiteX14" fmla="*/ 539 w 5727"/>
              <a:gd name="connsiteY14" fmla="*/ 767 h 1716"/>
              <a:gd name="connsiteX15" fmla="*/ 610 w 5727"/>
              <a:gd name="connsiteY15" fmla="*/ 839 h 1716"/>
              <a:gd name="connsiteX16" fmla="*/ 683 w 5727"/>
              <a:gd name="connsiteY16" fmla="*/ 910 h 1716"/>
              <a:gd name="connsiteX17" fmla="*/ 760 w 5727"/>
              <a:gd name="connsiteY17" fmla="*/ 979 h 1716"/>
              <a:gd name="connsiteX18" fmla="*/ 801 w 5727"/>
              <a:gd name="connsiteY18" fmla="*/ 1013 h 1716"/>
              <a:gd name="connsiteX19" fmla="*/ 843 w 5727"/>
              <a:gd name="connsiteY19" fmla="*/ 1048 h 1716"/>
              <a:gd name="connsiteX20" fmla="*/ 886 w 5727"/>
              <a:gd name="connsiteY20" fmla="*/ 1082 h 1716"/>
              <a:gd name="connsiteX21" fmla="*/ 929 w 5727"/>
              <a:gd name="connsiteY21" fmla="*/ 1115 h 1716"/>
              <a:gd name="connsiteX22" fmla="*/ 974 w 5727"/>
              <a:gd name="connsiteY22" fmla="*/ 1146 h 1716"/>
              <a:gd name="connsiteX23" fmla="*/ 1020 w 5727"/>
              <a:gd name="connsiteY23" fmla="*/ 1177 h 1716"/>
              <a:gd name="connsiteX24" fmla="*/ 1067 w 5727"/>
              <a:gd name="connsiteY24" fmla="*/ 1208 h 1716"/>
              <a:gd name="connsiteX25" fmla="*/ 1115 w 5727"/>
              <a:gd name="connsiteY25" fmla="*/ 1237 h 1716"/>
              <a:gd name="connsiteX26" fmla="*/ 1163 w 5727"/>
              <a:gd name="connsiteY26" fmla="*/ 1266 h 1716"/>
              <a:gd name="connsiteX27" fmla="*/ 1213 w 5727"/>
              <a:gd name="connsiteY27" fmla="*/ 1294 h 1716"/>
              <a:gd name="connsiteX28" fmla="*/ 1265 w 5727"/>
              <a:gd name="connsiteY28" fmla="*/ 1320 h 1716"/>
              <a:gd name="connsiteX29" fmla="*/ 1317 w 5727"/>
              <a:gd name="connsiteY29" fmla="*/ 1346 h 1716"/>
              <a:gd name="connsiteX30" fmla="*/ 1370 w 5727"/>
              <a:gd name="connsiteY30" fmla="*/ 1370 h 1716"/>
              <a:gd name="connsiteX31" fmla="*/ 1425 w 5727"/>
              <a:gd name="connsiteY31" fmla="*/ 1392 h 1716"/>
              <a:gd name="connsiteX32" fmla="*/ 1481 w 5727"/>
              <a:gd name="connsiteY32" fmla="*/ 1413 h 1716"/>
              <a:gd name="connsiteX33" fmla="*/ 1537 w 5727"/>
              <a:gd name="connsiteY33" fmla="*/ 1433 h 1716"/>
              <a:gd name="connsiteX34" fmla="*/ 1594 w 5727"/>
              <a:gd name="connsiteY34" fmla="*/ 1451 h 1716"/>
              <a:gd name="connsiteX35" fmla="*/ 1653 w 5727"/>
              <a:gd name="connsiteY35" fmla="*/ 1468 h 1716"/>
              <a:gd name="connsiteX36" fmla="*/ 1713 w 5727"/>
              <a:gd name="connsiteY36" fmla="*/ 1483 h 1716"/>
              <a:gd name="connsiteX37" fmla="*/ 1774 w 5727"/>
              <a:gd name="connsiteY37" fmla="*/ 1495 h 1716"/>
              <a:gd name="connsiteX38" fmla="*/ 1836 w 5727"/>
              <a:gd name="connsiteY38" fmla="*/ 1508 h 1716"/>
              <a:gd name="connsiteX39" fmla="*/ 1899 w 5727"/>
              <a:gd name="connsiteY39" fmla="*/ 1516 h 1716"/>
              <a:gd name="connsiteX40" fmla="*/ 1963 w 5727"/>
              <a:gd name="connsiteY40" fmla="*/ 1525 h 1716"/>
              <a:gd name="connsiteX41" fmla="*/ 2029 w 5727"/>
              <a:gd name="connsiteY41" fmla="*/ 1530 h 1716"/>
              <a:gd name="connsiteX42" fmla="*/ 2094 w 5727"/>
              <a:gd name="connsiteY42" fmla="*/ 1533 h 1716"/>
              <a:gd name="connsiteX43" fmla="*/ 2161 w 5727"/>
              <a:gd name="connsiteY43" fmla="*/ 1535 h 1716"/>
              <a:gd name="connsiteX44" fmla="*/ 2161 w 5727"/>
              <a:gd name="connsiteY44" fmla="*/ 1535 h 1716"/>
              <a:gd name="connsiteX45" fmla="*/ 2234 w 5727"/>
              <a:gd name="connsiteY45" fmla="*/ 1533 h 1716"/>
              <a:gd name="connsiteX46" fmla="*/ 2304 w 5727"/>
              <a:gd name="connsiteY46" fmla="*/ 1530 h 1716"/>
              <a:gd name="connsiteX47" fmla="*/ 2375 w 5727"/>
              <a:gd name="connsiteY47" fmla="*/ 1525 h 1716"/>
              <a:gd name="connsiteX48" fmla="*/ 2446 w 5727"/>
              <a:gd name="connsiteY48" fmla="*/ 1516 h 1716"/>
              <a:gd name="connsiteX49" fmla="*/ 2513 w 5727"/>
              <a:gd name="connsiteY49" fmla="*/ 1506 h 1716"/>
              <a:gd name="connsiteX50" fmla="*/ 2582 w 5727"/>
              <a:gd name="connsiteY50" fmla="*/ 1494 h 1716"/>
              <a:gd name="connsiteX51" fmla="*/ 2649 w 5727"/>
              <a:gd name="connsiteY51" fmla="*/ 1478 h 1716"/>
              <a:gd name="connsiteX52" fmla="*/ 2715 w 5727"/>
              <a:gd name="connsiteY52" fmla="*/ 1463 h 1716"/>
              <a:gd name="connsiteX53" fmla="*/ 2780 w 5727"/>
              <a:gd name="connsiteY53" fmla="*/ 1446 h 1716"/>
              <a:gd name="connsiteX54" fmla="*/ 2846 w 5727"/>
              <a:gd name="connsiteY54" fmla="*/ 1425 h 1716"/>
              <a:gd name="connsiteX55" fmla="*/ 2909 w 5727"/>
              <a:gd name="connsiteY55" fmla="*/ 1404 h 1716"/>
              <a:gd name="connsiteX56" fmla="*/ 2973 w 5727"/>
              <a:gd name="connsiteY56" fmla="*/ 1380 h 1716"/>
              <a:gd name="connsiteX57" fmla="*/ 3035 w 5727"/>
              <a:gd name="connsiteY57" fmla="*/ 1356 h 1716"/>
              <a:gd name="connsiteX58" fmla="*/ 3097 w 5727"/>
              <a:gd name="connsiteY58" fmla="*/ 1330 h 1716"/>
              <a:gd name="connsiteX59" fmla="*/ 3159 w 5727"/>
              <a:gd name="connsiteY59" fmla="*/ 1303 h 1716"/>
              <a:gd name="connsiteX60" fmla="*/ 3220 w 5727"/>
              <a:gd name="connsiteY60" fmla="*/ 1275 h 1716"/>
              <a:gd name="connsiteX61" fmla="*/ 3280 w 5727"/>
              <a:gd name="connsiteY61" fmla="*/ 1246 h 1716"/>
              <a:gd name="connsiteX62" fmla="*/ 3340 w 5727"/>
              <a:gd name="connsiteY62" fmla="*/ 1215 h 1716"/>
              <a:gd name="connsiteX63" fmla="*/ 3399 w 5727"/>
              <a:gd name="connsiteY63" fmla="*/ 1184 h 1716"/>
              <a:gd name="connsiteX64" fmla="*/ 3457 w 5727"/>
              <a:gd name="connsiteY64" fmla="*/ 1151 h 1716"/>
              <a:gd name="connsiteX65" fmla="*/ 3573 w 5727"/>
              <a:gd name="connsiteY65" fmla="*/ 1084 h 1716"/>
              <a:gd name="connsiteX66" fmla="*/ 3687 w 5727"/>
              <a:gd name="connsiteY66" fmla="*/ 1013 h 1716"/>
              <a:gd name="connsiteX67" fmla="*/ 3799 w 5727"/>
              <a:gd name="connsiteY67" fmla="*/ 941 h 1716"/>
              <a:gd name="connsiteX68" fmla="*/ 3907 w 5727"/>
              <a:gd name="connsiteY68" fmla="*/ 868 h 1716"/>
              <a:gd name="connsiteX69" fmla="*/ 4123 w 5727"/>
              <a:gd name="connsiteY69" fmla="*/ 722 h 1716"/>
              <a:gd name="connsiteX70" fmla="*/ 4333 w 5727"/>
              <a:gd name="connsiteY70" fmla="*/ 577 h 1716"/>
              <a:gd name="connsiteX71" fmla="*/ 4436 w 5727"/>
              <a:gd name="connsiteY71" fmla="*/ 508 h 1716"/>
              <a:gd name="connsiteX72" fmla="*/ 4540 w 5727"/>
              <a:gd name="connsiteY72" fmla="*/ 443 h 1716"/>
              <a:gd name="connsiteX73" fmla="*/ 4641 w 5727"/>
              <a:gd name="connsiteY73" fmla="*/ 381 h 1716"/>
              <a:gd name="connsiteX74" fmla="*/ 4743 w 5727"/>
              <a:gd name="connsiteY74" fmla="*/ 322 h 1716"/>
              <a:gd name="connsiteX75" fmla="*/ 4793 w 5727"/>
              <a:gd name="connsiteY75" fmla="*/ 295 h 1716"/>
              <a:gd name="connsiteX76" fmla="*/ 4845 w 5727"/>
              <a:gd name="connsiteY76" fmla="*/ 269 h 1716"/>
              <a:gd name="connsiteX77" fmla="*/ 4895 w 5727"/>
              <a:gd name="connsiteY77" fmla="*/ 243 h 1716"/>
              <a:gd name="connsiteX78" fmla="*/ 4945 w 5727"/>
              <a:gd name="connsiteY78" fmla="*/ 221 h 1716"/>
              <a:gd name="connsiteX79" fmla="*/ 4995 w 5727"/>
              <a:gd name="connsiteY79" fmla="*/ 198 h 1716"/>
              <a:gd name="connsiteX80" fmla="*/ 5046 w 5727"/>
              <a:gd name="connsiteY80" fmla="*/ 179 h 1716"/>
              <a:gd name="connsiteX81" fmla="*/ 5096 w 5727"/>
              <a:gd name="connsiteY81" fmla="*/ 160 h 1716"/>
              <a:gd name="connsiteX82" fmla="*/ 5146 w 5727"/>
              <a:gd name="connsiteY82" fmla="*/ 143 h 1716"/>
              <a:gd name="connsiteX83" fmla="*/ 5196 w 5727"/>
              <a:gd name="connsiteY83" fmla="*/ 129 h 1716"/>
              <a:gd name="connsiteX84" fmla="*/ 5248 w 5727"/>
              <a:gd name="connsiteY84" fmla="*/ 117 h 1716"/>
              <a:gd name="connsiteX85" fmla="*/ 5298 w 5727"/>
              <a:gd name="connsiteY85" fmla="*/ 105 h 1716"/>
              <a:gd name="connsiteX86" fmla="*/ 5348 w 5727"/>
              <a:gd name="connsiteY86" fmla="*/ 96 h 1716"/>
              <a:gd name="connsiteX87" fmla="*/ 5400 w 5727"/>
              <a:gd name="connsiteY87" fmla="*/ 91 h 1716"/>
              <a:gd name="connsiteX88" fmla="*/ 5450 w 5727"/>
              <a:gd name="connsiteY88" fmla="*/ 88 h 1716"/>
              <a:gd name="connsiteX89" fmla="*/ 5501 w 5727"/>
              <a:gd name="connsiteY89" fmla="*/ 86 h 1716"/>
              <a:gd name="connsiteX90" fmla="*/ 5553 w 5727"/>
              <a:gd name="connsiteY90" fmla="*/ 86 h 1716"/>
              <a:gd name="connsiteX91" fmla="*/ 5605 w 5727"/>
              <a:gd name="connsiteY91" fmla="*/ 90 h 1716"/>
              <a:gd name="connsiteX92" fmla="*/ 5657 w 5727"/>
              <a:gd name="connsiteY92" fmla="*/ 96 h 1716"/>
              <a:gd name="connsiteX93" fmla="*/ 5708 w 5727"/>
              <a:gd name="connsiteY93" fmla="*/ 105 h 1716"/>
              <a:gd name="connsiteX94" fmla="*/ 5722 w 5727"/>
              <a:gd name="connsiteY94" fmla="*/ 874 h 1716"/>
              <a:gd name="connsiteX95" fmla="*/ 5681 w 5727"/>
              <a:gd name="connsiteY95" fmla="*/ 849 h 1716"/>
              <a:gd name="connsiteX96" fmla="*/ 5653 w 5727"/>
              <a:gd name="connsiteY96" fmla="*/ 837 h 1716"/>
              <a:gd name="connsiteX97" fmla="*/ 5622 w 5727"/>
              <a:gd name="connsiteY97" fmla="*/ 822 h 1716"/>
              <a:gd name="connsiteX98" fmla="*/ 5586 w 5727"/>
              <a:gd name="connsiteY98" fmla="*/ 808 h 1716"/>
              <a:gd name="connsiteX99" fmla="*/ 5546 w 5727"/>
              <a:gd name="connsiteY99" fmla="*/ 794 h 1716"/>
              <a:gd name="connsiteX100" fmla="*/ 5503 w 5727"/>
              <a:gd name="connsiteY100" fmla="*/ 780 h 1716"/>
              <a:gd name="connsiteX101" fmla="*/ 5453 w 5727"/>
              <a:gd name="connsiteY101" fmla="*/ 767 h 1716"/>
              <a:gd name="connsiteX102" fmla="*/ 5402 w 5727"/>
              <a:gd name="connsiteY102" fmla="*/ 755 h 1716"/>
              <a:gd name="connsiteX103" fmla="*/ 5343 w 5727"/>
              <a:gd name="connsiteY103" fmla="*/ 743 h 1716"/>
              <a:gd name="connsiteX104" fmla="*/ 5283 w 5727"/>
              <a:gd name="connsiteY104" fmla="*/ 734 h 1716"/>
              <a:gd name="connsiteX105" fmla="*/ 5215 w 5727"/>
              <a:gd name="connsiteY105" fmla="*/ 727 h 1716"/>
              <a:gd name="connsiteX106" fmla="*/ 5145 w 5727"/>
              <a:gd name="connsiteY106" fmla="*/ 724 h 1716"/>
              <a:gd name="connsiteX107" fmla="*/ 5071 w 5727"/>
              <a:gd name="connsiteY107" fmla="*/ 722 h 1716"/>
              <a:gd name="connsiteX108" fmla="*/ 4991 w 5727"/>
              <a:gd name="connsiteY108" fmla="*/ 724 h 1716"/>
              <a:gd name="connsiteX109" fmla="*/ 4907 w 5727"/>
              <a:gd name="connsiteY109" fmla="*/ 729 h 1716"/>
              <a:gd name="connsiteX110" fmla="*/ 4819 w 5727"/>
              <a:gd name="connsiteY110" fmla="*/ 739 h 1716"/>
              <a:gd name="connsiteX111" fmla="*/ 4726 w 5727"/>
              <a:gd name="connsiteY111" fmla="*/ 753 h 1716"/>
              <a:gd name="connsiteX112" fmla="*/ 4629 w 5727"/>
              <a:gd name="connsiteY112" fmla="*/ 770 h 1716"/>
              <a:gd name="connsiteX113" fmla="*/ 4528 w 5727"/>
              <a:gd name="connsiteY113" fmla="*/ 794 h 1716"/>
              <a:gd name="connsiteX114" fmla="*/ 4474 w 5727"/>
              <a:gd name="connsiteY114" fmla="*/ 808 h 1716"/>
              <a:gd name="connsiteX115" fmla="*/ 4421 w 5727"/>
              <a:gd name="connsiteY115" fmla="*/ 824 h 1716"/>
              <a:gd name="connsiteX116" fmla="*/ 4366 w 5727"/>
              <a:gd name="connsiteY116" fmla="*/ 839 h 1716"/>
              <a:gd name="connsiteX117" fmla="*/ 4311 w 5727"/>
              <a:gd name="connsiteY117" fmla="*/ 858 h 1716"/>
              <a:gd name="connsiteX118" fmla="*/ 4254 w 5727"/>
              <a:gd name="connsiteY118" fmla="*/ 877 h 1716"/>
              <a:gd name="connsiteX119" fmla="*/ 4195 w 5727"/>
              <a:gd name="connsiteY119" fmla="*/ 898 h 1716"/>
              <a:gd name="connsiteX120" fmla="*/ 4135 w 5727"/>
              <a:gd name="connsiteY120" fmla="*/ 920 h 1716"/>
              <a:gd name="connsiteX121" fmla="*/ 4074 w 5727"/>
              <a:gd name="connsiteY121" fmla="*/ 946 h 1716"/>
              <a:gd name="connsiteX122" fmla="*/ 4012 w 5727"/>
              <a:gd name="connsiteY122" fmla="*/ 972 h 1716"/>
              <a:gd name="connsiteX123" fmla="*/ 3950 w 5727"/>
              <a:gd name="connsiteY123" fmla="*/ 999 h 1716"/>
              <a:gd name="connsiteX124" fmla="*/ 3887 w 5727"/>
              <a:gd name="connsiteY124" fmla="*/ 1029 h 1716"/>
              <a:gd name="connsiteX125" fmla="*/ 3821 w 5727"/>
              <a:gd name="connsiteY125" fmla="*/ 1061 h 1716"/>
              <a:gd name="connsiteX126" fmla="*/ 3754 w 5727"/>
              <a:gd name="connsiteY126" fmla="*/ 1094 h 1716"/>
              <a:gd name="connsiteX127" fmla="*/ 3687 w 5727"/>
              <a:gd name="connsiteY127" fmla="*/ 1128 h 1716"/>
              <a:gd name="connsiteX128" fmla="*/ 3618 w 5727"/>
              <a:gd name="connsiteY128" fmla="*/ 1166 h 1716"/>
              <a:gd name="connsiteX129" fmla="*/ 3549 w 5727"/>
              <a:gd name="connsiteY129" fmla="*/ 1206 h 1716"/>
              <a:gd name="connsiteX130" fmla="*/ 3549 w 5727"/>
              <a:gd name="connsiteY130" fmla="*/ 1206 h 1716"/>
              <a:gd name="connsiteX131" fmla="*/ 3435 w 5727"/>
              <a:gd name="connsiteY131" fmla="*/ 1270 h 1716"/>
              <a:gd name="connsiteX132" fmla="*/ 3319 w 5727"/>
              <a:gd name="connsiteY132" fmla="*/ 1330 h 1716"/>
              <a:gd name="connsiteX133" fmla="*/ 3206 w 5727"/>
              <a:gd name="connsiteY133" fmla="*/ 1385 h 1716"/>
              <a:gd name="connsiteX134" fmla="*/ 3092 w 5727"/>
              <a:gd name="connsiteY134" fmla="*/ 1439 h 1716"/>
              <a:gd name="connsiteX135" fmla="*/ 2978 w 5727"/>
              <a:gd name="connsiteY135" fmla="*/ 1487 h 1716"/>
              <a:gd name="connsiteX136" fmla="*/ 2864 w 5727"/>
              <a:gd name="connsiteY136" fmla="*/ 1532 h 1716"/>
              <a:gd name="connsiteX137" fmla="*/ 2808 w 5727"/>
              <a:gd name="connsiteY137" fmla="*/ 1552 h 1716"/>
              <a:gd name="connsiteX138" fmla="*/ 2751 w 5727"/>
              <a:gd name="connsiteY138" fmla="*/ 1571 h 1716"/>
              <a:gd name="connsiteX139" fmla="*/ 2692 w 5727"/>
              <a:gd name="connsiteY139" fmla="*/ 1590 h 1716"/>
              <a:gd name="connsiteX140" fmla="*/ 2635 w 5727"/>
              <a:gd name="connsiteY140" fmla="*/ 1607 h 1716"/>
              <a:gd name="connsiteX141" fmla="*/ 2578 w 5727"/>
              <a:gd name="connsiteY141" fmla="*/ 1623 h 1716"/>
              <a:gd name="connsiteX142" fmla="*/ 2522 w 5727"/>
              <a:gd name="connsiteY142" fmla="*/ 1638 h 1716"/>
              <a:gd name="connsiteX143" fmla="*/ 2465 w 5727"/>
              <a:gd name="connsiteY143" fmla="*/ 1652 h 1716"/>
              <a:gd name="connsiteX144" fmla="*/ 2408 w 5727"/>
              <a:gd name="connsiteY144" fmla="*/ 1664 h 1716"/>
              <a:gd name="connsiteX145" fmla="*/ 2351 w 5727"/>
              <a:gd name="connsiteY145" fmla="*/ 1676 h 1716"/>
              <a:gd name="connsiteX146" fmla="*/ 2296 w 5727"/>
              <a:gd name="connsiteY146" fmla="*/ 1685 h 1716"/>
              <a:gd name="connsiteX147" fmla="*/ 2239 w 5727"/>
              <a:gd name="connsiteY147" fmla="*/ 1694 h 1716"/>
              <a:gd name="connsiteX148" fmla="*/ 2182 w 5727"/>
              <a:gd name="connsiteY148" fmla="*/ 1700 h 1716"/>
              <a:gd name="connsiteX149" fmla="*/ 2125 w 5727"/>
              <a:gd name="connsiteY149" fmla="*/ 1707 h 1716"/>
              <a:gd name="connsiteX150" fmla="*/ 2068 w 5727"/>
              <a:gd name="connsiteY150" fmla="*/ 1711 h 1716"/>
              <a:gd name="connsiteX151" fmla="*/ 2011 w 5727"/>
              <a:gd name="connsiteY151" fmla="*/ 1714 h 1716"/>
              <a:gd name="connsiteX152" fmla="*/ 1956 w 5727"/>
              <a:gd name="connsiteY152" fmla="*/ 1716 h 1716"/>
              <a:gd name="connsiteX153" fmla="*/ 1899 w 5727"/>
              <a:gd name="connsiteY153" fmla="*/ 1716 h 1716"/>
              <a:gd name="connsiteX154" fmla="*/ 1842 w 5727"/>
              <a:gd name="connsiteY154" fmla="*/ 1716 h 1716"/>
              <a:gd name="connsiteX155" fmla="*/ 1787 w 5727"/>
              <a:gd name="connsiteY155" fmla="*/ 1713 h 1716"/>
              <a:gd name="connsiteX156" fmla="*/ 1730 w 5727"/>
              <a:gd name="connsiteY156" fmla="*/ 1707 h 1716"/>
              <a:gd name="connsiteX157" fmla="*/ 1675 w 5727"/>
              <a:gd name="connsiteY157" fmla="*/ 1702 h 1716"/>
              <a:gd name="connsiteX158" fmla="*/ 1618 w 5727"/>
              <a:gd name="connsiteY158" fmla="*/ 1695 h 1716"/>
              <a:gd name="connsiteX159" fmla="*/ 1563 w 5727"/>
              <a:gd name="connsiteY159" fmla="*/ 1687 h 1716"/>
              <a:gd name="connsiteX160" fmla="*/ 1506 w 5727"/>
              <a:gd name="connsiteY160" fmla="*/ 1675 h 1716"/>
              <a:gd name="connsiteX161" fmla="*/ 1451 w 5727"/>
              <a:gd name="connsiteY161" fmla="*/ 1663 h 1716"/>
              <a:gd name="connsiteX162" fmla="*/ 1396 w 5727"/>
              <a:gd name="connsiteY162" fmla="*/ 1649 h 1716"/>
              <a:gd name="connsiteX163" fmla="*/ 1341 w 5727"/>
              <a:gd name="connsiteY163" fmla="*/ 1633 h 1716"/>
              <a:gd name="connsiteX164" fmla="*/ 1286 w 5727"/>
              <a:gd name="connsiteY164" fmla="*/ 1616 h 1716"/>
              <a:gd name="connsiteX165" fmla="*/ 1231 w 5727"/>
              <a:gd name="connsiteY165" fmla="*/ 1597 h 1716"/>
              <a:gd name="connsiteX166" fmla="*/ 1175 w 5727"/>
              <a:gd name="connsiteY166" fmla="*/ 1576 h 1716"/>
              <a:gd name="connsiteX167" fmla="*/ 1120 w 5727"/>
              <a:gd name="connsiteY167" fmla="*/ 1554 h 1716"/>
              <a:gd name="connsiteX168" fmla="*/ 1065 w 5727"/>
              <a:gd name="connsiteY168" fmla="*/ 1530 h 1716"/>
              <a:gd name="connsiteX169" fmla="*/ 1010 w 5727"/>
              <a:gd name="connsiteY169" fmla="*/ 1504 h 1716"/>
              <a:gd name="connsiteX170" fmla="*/ 957 w 5727"/>
              <a:gd name="connsiteY170" fmla="*/ 1477 h 1716"/>
              <a:gd name="connsiteX171" fmla="*/ 901 w 5727"/>
              <a:gd name="connsiteY171" fmla="*/ 1447 h 1716"/>
              <a:gd name="connsiteX172" fmla="*/ 846 w 5727"/>
              <a:gd name="connsiteY172" fmla="*/ 1416 h 1716"/>
              <a:gd name="connsiteX173" fmla="*/ 793 w 5727"/>
              <a:gd name="connsiteY173" fmla="*/ 1382 h 1716"/>
              <a:gd name="connsiteX174" fmla="*/ 739 w 5727"/>
              <a:gd name="connsiteY174" fmla="*/ 1347 h 1716"/>
              <a:gd name="connsiteX175" fmla="*/ 684 w 5727"/>
              <a:gd name="connsiteY175" fmla="*/ 1309 h 1716"/>
              <a:gd name="connsiteX176" fmla="*/ 631 w 5727"/>
              <a:gd name="connsiteY176" fmla="*/ 1270 h 1716"/>
              <a:gd name="connsiteX177" fmla="*/ 577 w 5727"/>
              <a:gd name="connsiteY177" fmla="*/ 1228 h 1716"/>
              <a:gd name="connsiteX178" fmla="*/ 524 w 5727"/>
              <a:gd name="connsiteY178" fmla="*/ 1185 h 1716"/>
              <a:gd name="connsiteX179" fmla="*/ 471 w 5727"/>
              <a:gd name="connsiteY179" fmla="*/ 1141 h 1716"/>
              <a:gd name="connsiteX180" fmla="*/ 419 w 5727"/>
              <a:gd name="connsiteY180" fmla="*/ 1092 h 1716"/>
              <a:gd name="connsiteX181" fmla="*/ 365 w 5727"/>
              <a:gd name="connsiteY181" fmla="*/ 1044 h 1716"/>
              <a:gd name="connsiteX182" fmla="*/ 312 w 5727"/>
              <a:gd name="connsiteY182" fmla="*/ 992 h 1716"/>
              <a:gd name="connsiteX183" fmla="*/ 260 w 5727"/>
              <a:gd name="connsiteY183" fmla="*/ 937 h 1716"/>
              <a:gd name="connsiteX184" fmla="*/ 209 w 5727"/>
              <a:gd name="connsiteY184" fmla="*/ 882 h 1716"/>
              <a:gd name="connsiteX185" fmla="*/ 155 w 5727"/>
              <a:gd name="connsiteY185" fmla="*/ 824 h 1716"/>
              <a:gd name="connsiteX186" fmla="*/ 103 w 5727"/>
              <a:gd name="connsiteY186" fmla="*/ 763 h 1716"/>
              <a:gd name="connsiteX187" fmla="*/ 52 w 5727"/>
              <a:gd name="connsiteY187" fmla="*/ 701 h 1716"/>
              <a:gd name="connsiteX188" fmla="*/ 0 w 5727"/>
              <a:gd name="connsiteY188" fmla="*/ 637 h 1716"/>
              <a:gd name="connsiteX189" fmla="*/ 5 w 5727"/>
              <a:gd name="connsiteY189" fmla="*/ 0 h 1716"/>
              <a:gd name="connsiteX0" fmla="*/ 5 w 5740"/>
              <a:gd name="connsiteY0" fmla="*/ 0 h 1716"/>
              <a:gd name="connsiteX1" fmla="*/ 5 w 5740"/>
              <a:gd name="connsiteY1" fmla="*/ 0 h 1716"/>
              <a:gd name="connsiteX2" fmla="*/ 14 w 5740"/>
              <a:gd name="connsiteY2" fmla="*/ 17 h 1716"/>
              <a:gd name="connsiteX3" fmla="*/ 38 w 5740"/>
              <a:gd name="connsiteY3" fmla="*/ 67 h 1716"/>
              <a:gd name="connsiteX4" fmla="*/ 79 w 5740"/>
              <a:gd name="connsiteY4" fmla="*/ 141 h 1716"/>
              <a:gd name="connsiteX5" fmla="*/ 107 w 5740"/>
              <a:gd name="connsiteY5" fmla="*/ 188 h 1716"/>
              <a:gd name="connsiteX6" fmla="*/ 138 w 5740"/>
              <a:gd name="connsiteY6" fmla="*/ 239 h 1716"/>
              <a:gd name="connsiteX7" fmla="*/ 174 w 5740"/>
              <a:gd name="connsiteY7" fmla="*/ 296 h 1716"/>
              <a:gd name="connsiteX8" fmla="*/ 214 w 5740"/>
              <a:gd name="connsiteY8" fmla="*/ 357 h 1716"/>
              <a:gd name="connsiteX9" fmla="*/ 257 w 5740"/>
              <a:gd name="connsiteY9" fmla="*/ 419 h 1716"/>
              <a:gd name="connsiteX10" fmla="*/ 305 w 5740"/>
              <a:gd name="connsiteY10" fmla="*/ 486 h 1716"/>
              <a:gd name="connsiteX11" fmla="*/ 358 w 5740"/>
              <a:gd name="connsiteY11" fmla="*/ 553 h 1716"/>
              <a:gd name="connsiteX12" fmla="*/ 414 w 5740"/>
              <a:gd name="connsiteY12" fmla="*/ 624 h 1716"/>
              <a:gd name="connsiteX13" fmla="*/ 476 w 5740"/>
              <a:gd name="connsiteY13" fmla="*/ 694 h 1716"/>
              <a:gd name="connsiteX14" fmla="*/ 539 w 5740"/>
              <a:gd name="connsiteY14" fmla="*/ 767 h 1716"/>
              <a:gd name="connsiteX15" fmla="*/ 610 w 5740"/>
              <a:gd name="connsiteY15" fmla="*/ 839 h 1716"/>
              <a:gd name="connsiteX16" fmla="*/ 683 w 5740"/>
              <a:gd name="connsiteY16" fmla="*/ 910 h 1716"/>
              <a:gd name="connsiteX17" fmla="*/ 760 w 5740"/>
              <a:gd name="connsiteY17" fmla="*/ 979 h 1716"/>
              <a:gd name="connsiteX18" fmla="*/ 801 w 5740"/>
              <a:gd name="connsiteY18" fmla="*/ 1013 h 1716"/>
              <a:gd name="connsiteX19" fmla="*/ 843 w 5740"/>
              <a:gd name="connsiteY19" fmla="*/ 1048 h 1716"/>
              <a:gd name="connsiteX20" fmla="*/ 886 w 5740"/>
              <a:gd name="connsiteY20" fmla="*/ 1082 h 1716"/>
              <a:gd name="connsiteX21" fmla="*/ 929 w 5740"/>
              <a:gd name="connsiteY21" fmla="*/ 1115 h 1716"/>
              <a:gd name="connsiteX22" fmla="*/ 974 w 5740"/>
              <a:gd name="connsiteY22" fmla="*/ 1146 h 1716"/>
              <a:gd name="connsiteX23" fmla="*/ 1020 w 5740"/>
              <a:gd name="connsiteY23" fmla="*/ 1177 h 1716"/>
              <a:gd name="connsiteX24" fmla="*/ 1067 w 5740"/>
              <a:gd name="connsiteY24" fmla="*/ 1208 h 1716"/>
              <a:gd name="connsiteX25" fmla="*/ 1115 w 5740"/>
              <a:gd name="connsiteY25" fmla="*/ 1237 h 1716"/>
              <a:gd name="connsiteX26" fmla="*/ 1163 w 5740"/>
              <a:gd name="connsiteY26" fmla="*/ 1266 h 1716"/>
              <a:gd name="connsiteX27" fmla="*/ 1213 w 5740"/>
              <a:gd name="connsiteY27" fmla="*/ 1294 h 1716"/>
              <a:gd name="connsiteX28" fmla="*/ 1265 w 5740"/>
              <a:gd name="connsiteY28" fmla="*/ 1320 h 1716"/>
              <a:gd name="connsiteX29" fmla="*/ 1317 w 5740"/>
              <a:gd name="connsiteY29" fmla="*/ 1346 h 1716"/>
              <a:gd name="connsiteX30" fmla="*/ 1370 w 5740"/>
              <a:gd name="connsiteY30" fmla="*/ 1370 h 1716"/>
              <a:gd name="connsiteX31" fmla="*/ 1425 w 5740"/>
              <a:gd name="connsiteY31" fmla="*/ 1392 h 1716"/>
              <a:gd name="connsiteX32" fmla="*/ 1481 w 5740"/>
              <a:gd name="connsiteY32" fmla="*/ 1413 h 1716"/>
              <a:gd name="connsiteX33" fmla="*/ 1537 w 5740"/>
              <a:gd name="connsiteY33" fmla="*/ 1433 h 1716"/>
              <a:gd name="connsiteX34" fmla="*/ 1594 w 5740"/>
              <a:gd name="connsiteY34" fmla="*/ 1451 h 1716"/>
              <a:gd name="connsiteX35" fmla="*/ 1653 w 5740"/>
              <a:gd name="connsiteY35" fmla="*/ 1468 h 1716"/>
              <a:gd name="connsiteX36" fmla="*/ 1713 w 5740"/>
              <a:gd name="connsiteY36" fmla="*/ 1483 h 1716"/>
              <a:gd name="connsiteX37" fmla="*/ 1774 w 5740"/>
              <a:gd name="connsiteY37" fmla="*/ 1495 h 1716"/>
              <a:gd name="connsiteX38" fmla="*/ 1836 w 5740"/>
              <a:gd name="connsiteY38" fmla="*/ 1508 h 1716"/>
              <a:gd name="connsiteX39" fmla="*/ 1899 w 5740"/>
              <a:gd name="connsiteY39" fmla="*/ 1516 h 1716"/>
              <a:gd name="connsiteX40" fmla="*/ 1963 w 5740"/>
              <a:gd name="connsiteY40" fmla="*/ 1525 h 1716"/>
              <a:gd name="connsiteX41" fmla="*/ 2029 w 5740"/>
              <a:gd name="connsiteY41" fmla="*/ 1530 h 1716"/>
              <a:gd name="connsiteX42" fmla="*/ 2094 w 5740"/>
              <a:gd name="connsiteY42" fmla="*/ 1533 h 1716"/>
              <a:gd name="connsiteX43" fmla="*/ 2161 w 5740"/>
              <a:gd name="connsiteY43" fmla="*/ 1535 h 1716"/>
              <a:gd name="connsiteX44" fmla="*/ 2161 w 5740"/>
              <a:gd name="connsiteY44" fmla="*/ 1535 h 1716"/>
              <a:gd name="connsiteX45" fmla="*/ 2234 w 5740"/>
              <a:gd name="connsiteY45" fmla="*/ 1533 h 1716"/>
              <a:gd name="connsiteX46" fmla="*/ 2304 w 5740"/>
              <a:gd name="connsiteY46" fmla="*/ 1530 h 1716"/>
              <a:gd name="connsiteX47" fmla="*/ 2375 w 5740"/>
              <a:gd name="connsiteY47" fmla="*/ 1525 h 1716"/>
              <a:gd name="connsiteX48" fmla="*/ 2446 w 5740"/>
              <a:gd name="connsiteY48" fmla="*/ 1516 h 1716"/>
              <a:gd name="connsiteX49" fmla="*/ 2513 w 5740"/>
              <a:gd name="connsiteY49" fmla="*/ 1506 h 1716"/>
              <a:gd name="connsiteX50" fmla="*/ 2582 w 5740"/>
              <a:gd name="connsiteY50" fmla="*/ 1494 h 1716"/>
              <a:gd name="connsiteX51" fmla="*/ 2649 w 5740"/>
              <a:gd name="connsiteY51" fmla="*/ 1478 h 1716"/>
              <a:gd name="connsiteX52" fmla="*/ 2715 w 5740"/>
              <a:gd name="connsiteY52" fmla="*/ 1463 h 1716"/>
              <a:gd name="connsiteX53" fmla="*/ 2780 w 5740"/>
              <a:gd name="connsiteY53" fmla="*/ 1446 h 1716"/>
              <a:gd name="connsiteX54" fmla="*/ 2846 w 5740"/>
              <a:gd name="connsiteY54" fmla="*/ 1425 h 1716"/>
              <a:gd name="connsiteX55" fmla="*/ 2909 w 5740"/>
              <a:gd name="connsiteY55" fmla="*/ 1404 h 1716"/>
              <a:gd name="connsiteX56" fmla="*/ 2973 w 5740"/>
              <a:gd name="connsiteY56" fmla="*/ 1380 h 1716"/>
              <a:gd name="connsiteX57" fmla="*/ 3035 w 5740"/>
              <a:gd name="connsiteY57" fmla="*/ 1356 h 1716"/>
              <a:gd name="connsiteX58" fmla="*/ 3097 w 5740"/>
              <a:gd name="connsiteY58" fmla="*/ 1330 h 1716"/>
              <a:gd name="connsiteX59" fmla="*/ 3159 w 5740"/>
              <a:gd name="connsiteY59" fmla="*/ 1303 h 1716"/>
              <a:gd name="connsiteX60" fmla="*/ 3220 w 5740"/>
              <a:gd name="connsiteY60" fmla="*/ 1275 h 1716"/>
              <a:gd name="connsiteX61" fmla="*/ 3280 w 5740"/>
              <a:gd name="connsiteY61" fmla="*/ 1246 h 1716"/>
              <a:gd name="connsiteX62" fmla="*/ 3340 w 5740"/>
              <a:gd name="connsiteY62" fmla="*/ 1215 h 1716"/>
              <a:gd name="connsiteX63" fmla="*/ 3399 w 5740"/>
              <a:gd name="connsiteY63" fmla="*/ 1184 h 1716"/>
              <a:gd name="connsiteX64" fmla="*/ 3457 w 5740"/>
              <a:gd name="connsiteY64" fmla="*/ 1151 h 1716"/>
              <a:gd name="connsiteX65" fmla="*/ 3573 w 5740"/>
              <a:gd name="connsiteY65" fmla="*/ 1084 h 1716"/>
              <a:gd name="connsiteX66" fmla="*/ 3687 w 5740"/>
              <a:gd name="connsiteY66" fmla="*/ 1013 h 1716"/>
              <a:gd name="connsiteX67" fmla="*/ 3799 w 5740"/>
              <a:gd name="connsiteY67" fmla="*/ 941 h 1716"/>
              <a:gd name="connsiteX68" fmla="*/ 3907 w 5740"/>
              <a:gd name="connsiteY68" fmla="*/ 868 h 1716"/>
              <a:gd name="connsiteX69" fmla="*/ 4123 w 5740"/>
              <a:gd name="connsiteY69" fmla="*/ 722 h 1716"/>
              <a:gd name="connsiteX70" fmla="*/ 4333 w 5740"/>
              <a:gd name="connsiteY70" fmla="*/ 577 h 1716"/>
              <a:gd name="connsiteX71" fmla="*/ 4436 w 5740"/>
              <a:gd name="connsiteY71" fmla="*/ 508 h 1716"/>
              <a:gd name="connsiteX72" fmla="*/ 4540 w 5740"/>
              <a:gd name="connsiteY72" fmla="*/ 443 h 1716"/>
              <a:gd name="connsiteX73" fmla="*/ 4641 w 5740"/>
              <a:gd name="connsiteY73" fmla="*/ 381 h 1716"/>
              <a:gd name="connsiteX74" fmla="*/ 4743 w 5740"/>
              <a:gd name="connsiteY74" fmla="*/ 322 h 1716"/>
              <a:gd name="connsiteX75" fmla="*/ 4793 w 5740"/>
              <a:gd name="connsiteY75" fmla="*/ 295 h 1716"/>
              <a:gd name="connsiteX76" fmla="*/ 4845 w 5740"/>
              <a:gd name="connsiteY76" fmla="*/ 269 h 1716"/>
              <a:gd name="connsiteX77" fmla="*/ 4895 w 5740"/>
              <a:gd name="connsiteY77" fmla="*/ 243 h 1716"/>
              <a:gd name="connsiteX78" fmla="*/ 4945 w 5740"/>
              <a:gd name="connsiteY78" fmla="*/ 221 h 1716"/>
              <a:gd name="connsiteX79" fmla="*/ 4995 w 5740"/>
              <a:gd name="connsiteY79" fmla="*/ 198 h 1716"/>
              <a:gd name="connsiteX80" fmla="*/ 5046 w 5740"/>
              <a:gd name="connsiteY80" fmla="*/ 179 h 1716"/>
              <a:gd name="connsiteX81" fmla="*/ 5096 w 5740"/>
              <a:gd name="connsiteY81" fmla="*/ 160 h 1716"/>
              <a:gd name="connsiteX82" fmla="*/ 5146 w 5740"/>
              <a:gd name="connsiteY82" fmla="*/ 143 h 1716"/>
              <a:gd name="connsiteX83" fmla="*/ 5196 w 5740"/>
              <a:gd name="connsiteY83" fmla="*/ 129 h 1716"/>
              <a:gd name="connsiteX84" fmla="*/ 5248 w 5740"/>
              <a:gd name="connsiteY84" fmla="*/ 117 h 1716"/>
              <a:gd name="connsiteX85" fmla="*/ 5298 w 5740"/>
              <a:gd name="connsiteY85" fmla="*/ 105 h 1716"/>
              <a:gd name="connsiteX86" fmla="*/ 5348 w 5740"/>
              <a:gd name="connsiteY86" fmla="*/ 96 h 1716"/>
              <a:gd name="connsiteX87" fmla="*/ 5400 w 5740"/>
              <a:gd name="connsiteY87" fmla="*/ 91 h 1716"/>
              <a:gd name="connsiteX88" fmla="*/ 5450 w 5740"/>
              <a:gd name="connsiteY88" fmla="*/ 88 h 1716"/>
              <a:gd name="connsiteX89" fmla="*/ 5501 w 5740"/>
              <a:gd name="connsiteY89" fmla="*/ 86 h 1716"/>
              <a:gd name="connsiteX90" fmla="*/ 5553 w 5740"/>
              <a:gd name="connsiteY90" fmla="*/ 86 h 1716"/>
              <a:gd name="connsiteX91" fmla="*/ 5605 w 5740"/>
              <a:gd name="connsiteY91" fmla="*/ 90 h 1716"/>
              <a:gd name="connsiteX92" fmla="*/ 5657 w 5740"/>
              <a:gd name="connsiteY92" fmla="*/ 96 h 1716"/>
              <a:gd name="connsiteX93" fmla="*/ 5729 w 5740"/>
              <a:gd name="connsiteY93" fmla="*/ 97 h 1716"/>
              <a:gd name="connsiteX94" fmla="*/ 5722 w 5740"/>
              <a:gd name="connsiteY94" fmla="*/ 874 h 1716"/>
              <a:gd name="connsiteX95" fmla="*/ 5681 w 5740"/>
              <a:gd name="connsiteY95" fmla="*/ 849 h 1716"/>
              <a:gd name="connsiteX96" fmla="*/ 5653 w 5740"/>
              <a:gd name="connsiteY96" fmla="*/ 837 h 1716"/>
              <a:gd name="connsiteX97" fmla="*/ 5622 w 5740"/>
              <a:gd name="connsiteY97" fmla="*/ 822 h 1716"/>
              <a:gd name="connsiteX98" fmla="*/ 5586 w 5740"/>
              <a:gd name="connsiteY98" fmla="*/ 808 h 1716"/>
              <a:gd name="connsiteX99" fmla="*/ 5546 w 5740"/>
              <a:gd name="connsiteY99" fmla="*/ 794 h 1716"/>
              <a:gd name="connsiteX100" fmla="*/ 5503 w 5740"/>
              <a:gd name="connsiteY100" fmla="*/ 780 h 1716"/>
              <a:gd name="connsiteX101" fmla="*/ 5453 w 5740"/>
              <a:gd name="connsiteY101" fmla="*/ 767 h 1716"/>
              <a:gd name="connsiteX102" fmla="*/ 5402 w 5740"/>
              <a:gd name="connsiteY102" fmla="*/ 755 h 1716"/>
              <a:gd name="connsiteX103" fmla="*/ 5343 w 5740"/>
              <a:gd name="connsiteY103" fmla="*/ 743 h 1716"/>
              <a:gd name="connsiteX104" fmla="*/ 5283 w 5740"/>
              <a:gd name="connsiteY104" fmla="*/ 734 h 1716"/>
              <a:gd name="connsiteX105" fmla="*/ 5215 w 5740"/>
              <a:gd name="connsiteY105" fmla="*/ 727 h 1716"/>
              <a:gd name="connsiteX106" fmla="*/ 5145 w 5740"/>
              <a:gd name="connsiteY106" fmla="*/ 724 h 1716"/>
              <a:gd name="connsiteX107" fmla="*/ 5071 w 5740"/>
              <a:gd name="connsiteY107" fmla="*/ 722 h 1716"/>
              <a:gd name="connsiteX108" fmla="*/ 4991 w 5740"/>
              <a:gd name="connsiteY108" fmla="*/ 724 h 1716"/>
              <a:gd name="connsiteX109" fmla="*/ 4907 w 5740"/>
              <a:gd name="connsiteY109" fmla="*/ 729 h 1716"/>
              <a:gd name="connsiteX110" fmla="*/ 4819 w 5740"/>
              <a:gd name="connsiteY110" fmla="*/ 739 h 1716"/>
              <a:gd name="connsiteX111" fmla="*/ 4726 w 5740"/>
              <a:gd name="connsiteY111" fmla="*/ 753 h 1716"/>
              <a:gd name="connsiteX112" fmla="*/ 4629 w 5740"/>
              <a:gd name="connsiteY112" fmla="*/ 770 h 1716"/>
              <a:gd name="connsiteX113" fmla="*/ 4528 w 5740"/>
              <a:gd name="connsiteY113" fmla="*/ 794 h 1716"/>
              <a:gd name="connsiteX114" fmla="*/ 4474 w 5740"/>
              <a:gd name="connsiteY114" fmla="*/ 808 h 1716"/>
              <a:gd name="connsiteX115" fmla="*/ 4421 w 5740"/>
              <a:gd name="connsiteY115" fmla="*/ 824 h 1716"/>
              <a:gd name="connsiteX116" fmla="*/ 4366 w 5740"/>
              <a:gd name="connsiteY116" fmla="*/ 839 h 1716"/>
              <a:gd name="connsiteX117" fmla="*/ 4311 w 5740"/>
              <a:gd name="connsiteY117" fmla="*/ 858 h 1716"/>
              <a:gd name="connsiteX118" fmla="*/ 4254 w 5740"/>
              <a:gd name="connsiteY118" fmla="*/ 877 h 1716"/>
              <a:gd name="connsiteX119" fmla="*/ 4195 w 5740"/>
              <a:gd name="connsiteY119" fmla="*/ 898 h 1716"/>
              <a:gd name="connsiteX120" fmla="*/ 4135 w 5740"/>
              <a:gd name="connsiteY120" fmla="*/ 920 h 1716"/>
              <a:gd name="connsiteX121" fmla="*/ 4074 w 5740"/>
              <a:gd name="connsiteY121" fmla="*/ 946 h 1716"/>
              <a:gd name="connsiteX122" fmla="*/ 4012 w 5740"/>
              <a:gd name="connsiteY122" fmla="*/ 972 h 1716"/>
              <a:gd name="connsiteX123" fmla="*/ 3950 w 5740"/>
              <a:gd name="connsiteY123" fmla="*/ 999 h 1716"/>
              <a:gd name="connsiteX124" fmla="*/ 3887 w 5740"/>
              <a:gd name="connsiteY124" fmla="*/ 1029 h 1716"/>
              <a:gd name="connsiteX125" fmla="*/ 3821 w 5740"/>
              <a:gd name="connsiteY125" fmla="*/ 1061 h 1716"/>
              <a:gd name="connsiteX126" fmla="*/ 3754 w 5740"/>
              <a:gd name="connsiteY126" fmla="*/ 1094 h 1716"/>
              <a:gd name="connsiteX127" fmla="*/ 3687 w 5740"/>
              <a:gd name="connsiteY127" fmla="*/ 1128 h 1716"/>
              <a:gd name="connsiteX128" fmla="*/ 3618 w 5740"/>
              <a:gd name="connsiteY128" fmla="*/ 1166 h 1716"/>
              <a:gd name="connsiteX129" fmla="*/ 3549 w 5740"/>
              <a:gd name="connsiteY129" fmla="*/ 1206 h 1716"/>
              <a:gd name="connsiteX130" fmla="*/ 3549 w 5740"/>
              <a:gd name="connsiteY130" fmla="*/ 1206 h 1716"/>
              <a:gd name="connsiteX131" fmla="*/ 3435 w 5740"/>
              <a:gd name="connsiteY131" fmla="*/ 1270 h 1716"/>
              <a:gd name="connsiteX132" fmla="*/ 3319 w 5740"/>
              <a:gd name="connsiteY132" fmla="*/ 1330 h 1716"/>
              <a:gd name="connsiteX133" fmla="*/ 3206 w 5740"/>
              <a:gd name="connsiteY133" fmla="*/ 1385 h 1716"/>
              <a:gd name="connsiteX134" fmla="*/ 3092 w 5740"/>
              <a:gd name="connsiteY134" fmla="*/ 1439 h 1716"/>
              <a:gd name="connsiteX135" fmla="*/ 2978 w 5740"/>
              <a:gd name="connsiteY135" fmla="*/ 1487 h 1716"/>
              <a:gd name="connsiteX136" fmla="*/ 2864 w 5740"/>
              <a:gd name="connsiteY136" fmla="*/ 1532 h 1716"/>
              <a:gd name="connsiteX137" fmla="*/ 2808 w 5740"/>
              <a:gd name="connsiteY137" fmla="*/ 1552 h 1716"/>
              <a:gd name="connsiteX138" fmla="*/ 2751 w 5740"/>
              <a:gd name="connsiteY138" fmla="*/ 1571 h 1716"/>
              <a:gd name="connsiteX139" fmla="*/ 2692 w 5740"/>
              <a:gd name="connsiteY139" fmla="*/ 1590 h 1716"/>
              <a:gd name="connsiteX140" fmla="*/ 2635 w 5740"/>
              <a:gd name="connsiteY140" fmla="*/ 1607 h 1716"/>
              <a:gd name="connsiteX141" fmla="*/ 2578 w 5740"/>
              <a:gd name="connsiteY141" fmla="*/ 1623 h 1716"/>
              <a:gd name="connsiteX142" fmla="*/ 2522 w 5740"/>
              <a:gd name="connsiteY142" fmla="*/ 1638 h 1716"/>
              <a:gd name="connsiteX143" fmla="*/ 2465 w 5740"/>
              <a:gd name="connsiteY143" fmla="*/ 1652 h 1716"/>
              <a:gd name="connsiteX144" fmla="*/ 2408 w 5740"/>
              <a:gd name="connsiteY144" fmla="*/ 1664 h 1716"/>
              <a:gd name="connsiteX145" fmla="*/ 2351 w 5740"/>
              <a:gd name="connsiteY145" fmla="*/ 1676 h 1716"/>
              <a:gd name="connsiteX146" fmla="*/ 2296 w 5740"/>
              <a:gd name="connsiteY146" fmla="*/ 1685 h 1716"/>
              <a:gd name="connsiteX147" fmla="*/ 2239 w 5740"/>
              <a:gd name="connsiteY147" fmla="*/ 1694 h 1716"/>
              <a:gd name="connsiteX148" fmla="*/ 2182 w 5740"/>
              <a:gd name="connsiteY148" fmla="*/ 1700 h 1716"/>
              <a:gd name="connsiteX149" fmla="*/ 2125 w 5740"/>
              <a:gd name="connsiteY149" fmla="*/ 1707 h 1716"/>
              <a:gd name="connsiteX150" fmla="*/ 2068 w 5740"/>
              <a:gd name="connsiteY150" fmla="*/ 1711 h 1716"/>
              <a:gd name="connsiteX151" fmla="*/ 2011 w 5740"/>
              <a:gd name="connsiteY151" fmla="*/ 1714 h 1716"/>
              <a:gd name="connsiteX152" fmla="*/ 1956 w 5740"/>
              <a:gd name="connsiteY152" fmla="*/ 1716 h 1716"/>
              <a:gd name="connsiteX153" fmla="*/ 1899 w 5740"/>
              <a:gd name="connsiteY153" fmla="*/ 1716 h 1716"/>
              <a:gd name="connsiteX154" fmla="*/ 1842 w 5740"/>
              <a:gd name="connsiteY154" fmla="*/ 1716 h 1716"/>
              <a:gd name="connsiteX155" fmla="*/ 1787 w 5740"/>
              <a:gd name="connsiteY155" fmla="*/ 1713 h 1716"/>
              <a:gd name="connsiteX156" fmla="*/ 1730 w 5740"/>
              <a:gd name="connsiteY156" fmla="*/ 1707 h 1716"/>
              <a:gd name="connsiteX157" fmla="*/ 1675 w 5740"/>
              <a:gd name="connsiteY157" fmla="*/ 1702 h 1716"/>
              <a:gd name="connsiteX158" fmla="*/ 1618 w 5740"/>
              <a:gd name="connsiteY158" fmla="*/ 1695 h 1716"/>
              <a:gd name="connsiteX159" fmla="*/ 1563 w 5740"/>
              <a:gd name="connsiteY159" fmla="*/ 1687 h 1716"/>
              <a:gd name="connsiteX160" fmla="*/ 1506 w 5740"/>
              <a:gd name="connsiteY160" fmla="*/ 1675 h 1716"/>
              <a:gd name="connsiteX161" fmla="*/ 1451 w 5740"/>
              <a:gd name="connsiteY161" fmla="*/ 1663 h 1716"/>
              <a:gd name="connsiteX162" fmla="*/ 1396 w 5740"/>
              <a:gd name="connsiteY162" fmla="*/ 1649 h 1716"/>
              <a:gd name="connsiteX163" fmla="*/ 1341 w 5740"/>
              <a:gd name="connsiteY163" fmla="*/ 1633 h 1716"/>
              <a:gd name="connsiteX164" fmla="*/ 1286 w 5740"/>
              <a:gd name="connsiteY164" fmla="*/ 1616 h 1716"/>
              <a:gd name="connsiteX165" fmla="*/ 1231 w 5740"/>
              <a:gd name="connsiteY165" fmla="*/ 1597 h 1716"/>
              <a:gd name="connsiteX166" fmla="*/ 1175 w 5740"/>
              <a:gd name="connsiteY166" fmla="*/ 1576 h 1716"/>
              <a:gd name="connsiteX167" fmla="*/ 1120 w 5740"/>
              <a:gd name="connsiteY167" fmla="*/ 1554 h 1716"/>
              <a:gd name="connsiteX168" fmla="*/ 1065 w 5740"/>
              <a:gd name="connsiteY168" fmla="*/ 1530 h 1716"/>
              <a:gd name="connsiteX169" fmla="*/ 1010 w 5740"/>
              <a:gd name="connsiteY169" fmla="*/ 1504 h 1716"/>
              <a:gd name="connsiteX170" fmla="*/ 957 w 5740"/>
              <a:gd name="connsiteY170" fmla="*/ 1477 h 1716"/>
              <a:gd name="connsiteX171" fmla="*/ 901 w 5740"/>
              <a:gd name="connsiteY171" fmla="*/ 1447 h 1716"/>
              <a:gd name="connsiteX172" fmla="*/ 846 w 5740"/>
              <a:gd name="connsiteY172" fmla="*/ 1416 h 1716"/>
              <a:gd name="connsiteX173" fmla="*/ 793 w 5740"/>
              <a:gd name="connsiteY173" fmla="*/ 1382 h 1716"/>
              <a:gd name="connsiteX174" fmla="*/ 739 w 5740"/>
              <a:gd name="connsiteY174" fmla="*/ 1347 h 1716"/>
              <a:gd name="connsiteX175" fmla="*/ 684 w 5740"/>
              <a:gd name="connsiteY175" fmla="*/ 1309 h 1716"/>
              <a:gd name="connsiteX176" fmla="*/ 631 w 5740"/>
              <a:gd name="connsiteY176" fmla="*/ 1270 h 1716"/>
              <a:gd name="connsiteX177" fmla="*/ 577 w 5740"/>
              <a:gd name="connsiteY177" fmla="*/ 1228 h 1716"/>
              <a:gd name="connsiteX178" fmla="*/ 524 w 5740"/>
              <a:gd name="connsiteY178" fmla="*/ 1185 h 1716"/>
              <a:gd name="connsiteX179" fmla="*/ 471 w 5740"/>
              <a:gd name="connsiteY179" fmla="*/ 1141 h 1716"/>
              <a:gd name="connsiteX180" fmla="*/ 419 w 5740"/>
              <a:gd name="connsiteY180" fmla="*/ 1092 h 1716"/>
              <a:gd name="connsiteX181" fmla="*/ 365 w 5740"/>
              <a:gd name="connsiteY181" fmla="*/ 1044 h 1716"/>
              <a:gd name="connsiteX182" fmla="*/ 312 w 5740"/>
              <a:gd name="connsiteY182" fmla="*/ 992 h 1716"/>
              <a:gd name="connsiteX183" fmla="*/ 260 w 5740"/>
              <a:gd name="connsiteY183" fmla="*/ 937 h 1716"/>
              <a:gd name="connsiteX184" fmla="*/ 209 w 5740"/>
              <a:gd name="connsiteY184" fmla="*/ 882 h 1716"/>
              <a:gd name="connsiteX185" fmla="*/ 155 w 5740"/>
              <a:gd name="connsiteY185" fmla="*/ 824 h 1716"/>
              <a:gd name="connsiteX186" fmla="*/ 103 w 5740"/>
              <a:gd name="connsiteY186" fmla="*/ 763 h 1716"/>
              <a:gd name="connsiteX187" fmla="*/ 52 w 5740"/>
              <a:gd name="connsiteY187" fmla="*/ 701 h 1716"/>
              <a:gd name="connsiteX188" fmla="*/ 0 w 5740"/>
              <a:gd name="connsiteY188" fmla="*/ 637 h 1716"/>
              <a:gd name="connsiteX189" fmla="*/ 5 w 5740"/>
              <a:gd name="connsiteY189" fmla="*/ 0 h 1716"/>
              <a:gd name="connsiteX0" fmla="*/ 5 w 5729"/>
              <a:gd name="connsiteY0" fmla="*/ 0 h 1716"/>
              <a:gd name="connsiteX1" fmla="*/ 5 w 5729"/>
              <a:gd name="connsiteY1" fmla="*/ 0 h 1716"/>
              <a:gd name="connsiteX2" fmla="*/ 14 w 5729"/>
              <a:gd name="connsiteY2" fmla="*/ 17 h 1716"/>
              <a:gd name="connsiteX3" fmla="*/ 38 w 5729"/>
              <a:gd name="connsiteY3" fmla="*/ 67 h 1716"/>
              <a:gd name="connsiteX4" fmla="*/ 79 w 5729"/>
              <a:gd name="connsiteY4" fmla="*/ 141 h 1716"/>
              <a:gd name="connsiteX5" fmla="*/ 107 w 5729"/>
              <a:gd name="connsiteY5" fmla="*/ 188 h 1716"/>
              <a:gd name="connsiteX6" fmla="*/ 138 w 5729"/>
              <a:gd name="connsiteY6" fmla="*/ 239 h 1716"/>
              <a:gd name="connsiteX7" fmla="*/ 174 w 5729"/>
              <a:gd name="connsiteY7" fmla="*/ 296 h 1716"/>
              <a:gd name="connsiteX8" fmla="*/ 214 w 5729"/>
              <a:gd name="connsiteY8" fmla="*/ 357 h 1716"/>
              <a:gd name="connsiteX9" fmla="*/ 257 w 5729"/>
              <a:gd name="connsiteY9" fmla="*/ 419 h 1716"/>
              <a:gd name="connsiteX10" fmla="*/ 305 w 5729"/>
              <a:gd name="connsiteY10" fmla="*/ 486 h 1716"/>
              <a:gd name="connsiteX11" fmla="*/ 358 w 5729"/>
              <a:gd name="connsiteY11" fmla="*/ 553 h 1716"/>
              <a:gd name="connsiteX12" fmla="*/ 414 w 5729"/>
              <a:gd name="connsiteY12" fmla="*/ 624 h 1716"/>
              <a:gd name="connsiteX13" fmla="*/ 476 w 5729"/>
              <a:gd name="connsiteY13" fmla="*/ 694 h 1716"/>
              <a:gd name="connsiteX14" fmla="*/ 539 w 5729"/>
              <a:gd name="connsiteY14" fmla="*/ 767 h 1716"/>
              <a:gd name="connsiteX15" fmla="*/ 610 w 5729"/>
              <a:gd name="connsiteY15" fmla="*/ 839 h 1716"/>
              <a:gd name="connsiteX16" fmla="*/ 683 w 5729"/>
              <a:gd name="connsiteY16" fmla="*/ 910 h 1716"/>
              <a:gd name="connsiteX17" fmla="*/ 760 w 5729"/>
              <a:gd name="connsiteY17" fmla="*/ 979 h 1716"/>
              <a:gd name="connsiteX18" fmla="*/ 801 w 5729"/>
              <a:gd name="connsiteY18" fmla="*/ 1013 h 1716"/>
              <a:gd name="connsiteX19" fmla="*/ 843 w 5729"/>
              <a:gd name="connsiteY19" fmla="*/ 1048 h 1716"/>
              <a:gd name="connsiteX20" fmla="*/ 886 w 5729"/>
              <a:gd name="connsiteY20" fmla="*/ 1082 h 1716"/>
              <a:gd name="connsiteX21" fmla="*/ 929 w 5729"/>
              <a:gd name="connsiteY21" fmla="*/ 1115 h 1716"/>
              <a:gd name="connsiteX22" fmla="*/ 974 w 5729"/>
              <a:gd name="connsiteY22" fmla="*/ 1146 h 1716"/>
              <a:gd name="connsiteX23" fmla="*/ 1020 w 5729"/>
              <a:gd name="connsiteY23" fmla="*/ 1177 h 1716"/>
              <a:gd name="connsiteX24" fmla="*/ 1067 w 5729"/>
              <a:gd name="connsiteY24" fmla="*/ 1208 h 1716"/>
              <a:gd name="connsiteX25" fmla="*/ 1115 w 5729"/>
              <a:gd name="connsiteY25" fmla="*/ 1237 h 1716"/>
              <a:gd name="connsiteX26" fmla="*/ 1163 w 5729"/>
              <a:gd name="connsiteY26" fmla="*/ 1266 h 1716"/>
              <a:gd name="connsiteX27" fmla="*/ 1213 w 5729"/>
              <a:gd name="connsiteY27" fmla="*/ 1294 h 1716"/>
              <a:gd name="connsiteX28" fmla="*/ 1265 w 5729"/>
              <a:gd name="connsiteY28" fmla="*/ 1320 h 1716"/>
              <a:gd name="connsiteX29" fmla="*/ 1317 w 5729"/>
              <a:gd name="connsiteY29" fmla="*/ 1346 h 1716"/>
              <a:gd name="connsiteX30" fmla="*/ 1370 w 5729"/>
              <a:gd name="connsiteY30" fmla="*/ 1370 h 1716"/>
              <a:gd name="connsiteX31" fmla="*/ 1425 w 5729"/>
              <a:gd name="connsiteY31" fmla="*/ 1392 h 1716"/>
              <a:gd name="connsiteX32" fmla="*/ 1481 w 5729"/>
              <a:gd name="connsiteY32" fmla="*/ 1413 h 1716"/>
              <a:gd name="connsiteX33" fmla="*/ 1537 w 5729"/>
              <a:gd name="connsiteY33" fmla="*/ 1433 h 1716"/>
              <a:gd name="connsiteX34" fmla="*/ 1594 w 5729"/>
              <a:gd name="connsiteY34" fmla="*/ 1451 h 1716"/>
              <a:gd name="connsiteX35" fmla="*/ 1653 w 5729"/>
              <a:gd name="connsiteY35" fmla="*/ 1468 h 1716"/>
              <a:gd name="connsiteX36" fmla="*/ 1713 w 5729"/>
              <a:gd name="connsiteY36" fmla="*/ 1483 h 1716"/>
              <a:gd name="connsiteX37" fmla="*/ 1774 w 5729"/>
              <a:gd name="connsiteY37" fmla="*/ 1495 h 1716"/>
              <a:gd name="connsiteX38" fmla="*/ 1836 w 5729"/>
              <a:gd name="connsiteY38" fmla="*/ 1508 h 1716"/>
              <a:gd name="connsiteX39" fmla="*/ 1899 w 5729"/>
              <a:gd name="connsiteY39" fmla="*/ 1516 h 1716"/>
              <a:gd name="connsiteX40" fmla="*/ 1963 w 5729"/>
              <a:gd name="connsiteY40" fmla="*/ 1525 h 1716"/>
              <a:gd name="connsiteX41" fmla="*/ 2029 w 5729"/>
              <a:gd name="connsiteY41" fmla="*/ 1530 h 1716"/>
              <a:gd name="connsiteX42" fmla="*/ 2094 w 5729"/>
              <a:gd name="connsiteY42" fmla="*/ 1533 h 1716"/>
              <a:gd name="connsiteX43" fmla="*/ 2161 w 5729"/>
              <a:gd name="connsiteY43" fmla="*/ 1535 h 1716"/>
              <a:gd name="connsiteX44" fmla="*/ 2161 w 5729"/>
              <a:gd name="connsiteY44" fmla="*/ 1535 h 1716"/>
              <a:gd name="connsiteX45" fmla="*/ 2234 w 5729"/>
              <a:gd name="connsiteY45" fmla="*/ 1533 h 1716"/>
              <a:gd name="connsiteX46" fmla="*/ 2304 w 5729"/>
              <a:gd name="connsiteY46" fmla="*/ 1530 h 1716"/>
              <a:gd name="connsiteX47" fmla="*/ 2375 w 5729"/>
              <a:gd name="connsiteY47" fmla="*/ 1525 h 1716"/>
              <a:gd name="connsiteX48" fmla="*/ 2446 w 5729"/>
              <a:gd name="connsiteY48" fmla="*/ 1516 h 1716"/>
              <a:gd name="connsiteX49" fmla="*/ 2513 w 5729"/>
              <a:gd name="connsiteY49" fmla="*/ 1506 h 1716"/>
              <a:gd name="connsiteX50" fmla="*/ 2582 w 5729"/>
              <a:gd name="connsiteY50" fmla="*/ 1494 h 1716"/>
              <a:gd name="connsiteX51" fmla="*/ 2649 w 5729"/>
              <a:gd name="connsiteY51" fmla="*/ 1478 h 1716"/>
              <a:gd name="connsiteX52" fmla="*/ 2715 w 5729"/>
              <a:gd name="connsiteY52" fmla="*/ 1463 h 1716"/>
              <a:gd name="connsiteX53" fmla="*/ 2780 w 5729"/>
              <a:gd name="connsiteY53" fmla="*/ 1446 h 1716"/>
              <a:gd name="connsiteX54" fmla="*/ 2846 w 5729"/>
              <a:gd name="connsiteY54" fmla="*/ 1425 h 1716"/>
              <a:gd name="connsiteX55" fmla="*/ 2909 w 5729"/>
              <a:gd name="connsiteY55" fmla="*/ 1404 h 1716"/>
              <a:gd name="connsiteX56" fmla="*/ 2973 w 5729"/>
              <a:gd name="connsiteY56" fmla="*/ 1380 h 1716"/>
              <a:gd name="connsiteX57" fmla="*/ 3035 w 5729"/>
              <a:gd name="connsiteY57" fmla="*/ 1356 h 1716"/>
              <a:gd name="connsiteX58" fmla="*/ 3097 w 5729"/>
              <a:gd name="connsiteY58" fmla="*/ 1330 h 1716"/>
              <a:gd name="connsiteX59" fmla="*/ 3159 w 5729"/>
              <a:gd name="connsiteY59" fmla="*/ 1303 h 1716"/>
              <a:gd name="connsiteX60" fmla="*/ 3220 w 5729"/>
              <a:gd name="connsiteY60" fmla="*/ 1275 h 1716"/>
              <a:gd name="connsiteX61" fmla="*/ 3280 w 5729"/>
              <a:gd name="connsiteY61" fmla="*/ 1246 h 1716"/>
              <a:gd name="connsiteX62" fmla="*/ 3340 w 5729"/>
              <a:gd name="connsiteY62" fmla="*/ 1215 h 1716"/>
              <a:gd name="connsiteX63" fmla="*/ 3399 w 5729"/>
              <a:gd name="connsiteY63" fmla="*/ 1184 h 1716"/>
              <a:gd name="connsiteX64" fmla="*/ 3457 w 5729"/>
              <a:gd name="connsiteY64" fmla="*/ 1151 h 1716"/>
              <a:gd name="connsiteX65" fmla="*/ 3573 w 5729"/>
              <a:gd name="connsiteY65" fmla="*/ 1084 h 1716"/>
              <a:gd name="connsiteX66" fmla="*/ 3687 w 5729"/>
              <a:gd name="connsiteY66" fmla="*/ 1013 h 1716"/>
              <a:gd name="connsiteX67" fmla="*/ 3799 w 5729"/>
              <a:gd name="connsiteY67" fmla="*/ 941 h 1716"/>
              <a:gd name="connsiteX68" fmla="*/ 3907 w 5729"/>
              <a:gd name="connsiteY68" fmla="*/ 868 h 1716"/>
              <a:gd name="connsiteX69" fmla="*/ 4123 w 5729"/>
              <a:gd name="connsiteY69" fmla="*/ 722 h 1716"/>
              <a:gd name="connsiteX70" fmla="*/ 4333 w 5729"/>
              <a:gd name="connsiteY70" fmla="*/ 577 h 1716"/>
              <a:gd name="connsiteX71" fmla="*/ 4436 w 5729"/>
              <a:gd name="connsiteY71" fmla="*/ 508 h 1716"/>
              <a:gd name="connsiteX72" fmla="*/ 4540 w 5729"/>
              <a:gd name="connsiteY72" fmla="*/ 443 h 1716"/>
              <a:gd name="connsiteX73" fmla="*/ 4641 w 5729"/>
              <a:gd name="connsiteY73" fmla="*/ 381 h 1716"/>
              <a:gd name="connsiteX74" fmla="*/ 4743 w 5729"/>
              <a:gd name="connsiteY74" fmla="*/ 322 h 1716"/>
              <a:gd name="connsiteX75" fmla="*/ 4793 w 5729"/>
              <a:gd name="connsiteY75" fmla="*/ 295 h 1716"/>
              <a:gd name="connsiteX76" fmla="*/ 4845 w 5729"/>
              <a:gd name="connsiteY76" fmla="*/ 269 h 1716"/>
              <a:gd name="connsiteX77" fmla="*/ 4895 w 5729"/>
              <a:gd name="connsiteY77" fmla="*/ 243 h 1716"/>
              <a:gd name="connsiteX78" fmla="*/ 4945 w 5729"/>
              <a:gd name="connsiteY78" fmla="*/ 221 h 1716"/>
              <a:gd name="connsiteX79" fmla="*/ 4995 w 5729"/>
              <a:gd name="connsiteY79" fmla="*/ 198 h 1716"/>
              <a:gd name="connsiteX80" fmla="*/ 5046 w 5729"/>
              <a:gd name="connsiteY80" fmla="*/ 179 h 1716"/>
              <a:gd name="connsiteX81" fmla="*/ 5096 w 5729"/>
              <a:gd name="connsiteY81" fmla="*/ 160 h 1716"/>
              <a:gd name="connsiteX82" fmla="*/ 5146 w 5729"/>
              <a:gd name="connsiteY82" fmla="*/ 143 h 1716"/>
              <a:gd name="connsiteX83" fmla="*/ 5196 w 5729"/>
              <a:gd name="connsiteY83" fmla="*/ 129 h 1716"/>
              <a:gd name="connsiteX84" fmla="*/ 5248 w 5729"/>
              <a:gd name="connsiteY84" fmla="*/ 117 h 1716"/>
              <a:gd name="connsiteX85" fmla="*/ 5298 w 5729"/>
              <a:gd name="connsiteY85" fmla="*/ 105 h 1716"/>
              <a:gd name="connsiteX86" fmla="*/ 5348 w 5729"/>
              <a:gd name="connsiteY86" fmla="*/ 96 h 1716"/>
              <a:gd name="connsiteX87" fmla="*/ 5400 w 5729"/>
              <a:gd name="connsiteY87" fmla="*/ 91 h 1716"/>
              <a:gd name="connsiteX88" fmla="*/ 5450 w 5729"/>
              <a:gd name="connsiteY88" fmla="*/ 88 h 1716"/>
              <a:gd name="connsiteX89" fmla="*/ 5501 w 5729"/>
              <a:gd name="connsiteY89" fmla="*/ 86 h 1716"/>
              <a:gd name="connsiteX90" fmla="*/ 5553 w 5729"/>
              <a:gd name="connsiteY90" fmla="*/ 86 h 1716"/>
              <a:gd name="connsiteX91" fmla="*/ 5605 w 5729"/>
              <a:gd name="connsiteY91" fmla="*/ 90 h 1716"/>
              <a:gd name="connsiteX92" fmla="*/ 5657 w 5729"/>
              <a:gd name="connsiteY92" fmla="*/ 96 h 1716"/>
              <a:gd name="connsiteX93" fmla="*/ 5729 w 5729"/>
              <a:gd name="connsiteY93" fmla="*/ 97 h 1716"/>
              <a:gd name="connsiteX94" fmla="*/ 5722 w 5729"/>
              <a:gd name="connsiteY94" fmla="*/ 874 h 1716"/>
              <a:gd name="connsiteX95" fmla="*/ 5681 w 5729"/>
              <a:gd name="connsiteY95" fmla="*/ 849 h 1716"/>
              <a:gd name="connsiteX96" fmla="*/ 5653 w 5729"/>
              <a:gd name="connsiteY96" fmla="*/ 837 h 1716"/>
              <a:gd name="connsiteX97" fmla="*/ 5622 w 5729"/>
              <a:gd name="connsiteY97" fmla="*/ 822 h 1716"/>
              <a:gd name="connsiteX98" fmla="*/ 5586 w 5729"/>
              <a:gd name="connsiteY98" fmla="*/ 808 h 1716"/>
              <a:gd name="connsiteX99" fmla="*/ 5546 w 5729"/>
              <a:gd name="connsiteY99" fmla="*/ 794 h 1716"/>
              <a:gd name="connsiteX100" fmla="*/ 5503 w 5729"/>
              <a:gd name="connsiteY100" fmla="*/ 780 h 1716"/>
              <a:gd name="connsiteX101" fmla="*/ 5453 w 5729"/>
              <a:gd name="connsiteY101" fmla="*/ 767 h 1716"/>
              <a:gd name="connsiteX102" fmla="*/ 5402 w 5729"/>
              <a:gd name="connsiteY102" fmla="*/ 755 h 1716"/>
              <a:gd name="connsiteX103" fmla="*/ 5343 w 5729"/>
              <a:gd name="connsiteY103" fmla="*/ 743 h 1716"/>
              <a:gd name="connsiteX104" fmla="*/ 5283 w 5729"/>
              <a:gd name="connsiteY104" fmla="*/ 734 h 1716"/>
              <a:gd name="connsiteX105" fmla="*/ 5215 w 5729"/>
              <a:gd name="connsiteY105" fmla="*/ 727 h 1716"/>
              <a:gd name="connsiteX106" fmla="*/ 5145 w 5729"/>
              <a:gd name="connsiteY106" fmla="*/ 724 h 1716"/>
              <a:gd name="connsiteX107" fmla="*/ 5071 w 5729"/>
              <a:gd name="connsiteY107" fmla="*/ 722 h 1716"/>
              <a:gd name="connsiteX108" fmla="*/ 4991 w 5729"/>
              <a:gd name="connsiteY108" fmla="*/ 724 h 1716"/>
              <a:gd name="connsiteX109" fmla="*/ 4907 w 5729"/>
              <a:gd name="connsiteY109" fmla="*/ 729 h 1716"/>
              <a:gd name="connsiteX110" fmla="*/ 4819 w 5729"/>
              <a:gd name="connsiteY110" fmla="*/ 739 h 1716"/>
              <a:gd name="connsiteX111" fmla="*/ 4726 w 5729"/>
              <a:gd name="connsiteY111" fmla="*/ 753 h 1716"/>
              <a:gd name="connsiteX112" fmla="*/ 4629 w 5729"/>
              <a:gd name="connsiteY112" fmla="*/ 770 h 1716"/>
              <a:gd name="connsiteX113" fmla="*/ 4528 w 5729"/>
              <a:gd name="connsiteY113" fmla="*/ 794 h 1716"/>
              <a:gd name="connsiteX114" fmla="*/ 4474 w 5729"/>
              <a:gd name="connsiteY114" fmla="*/ 808 h 1716"/>
              <a:gd name="connsiteX115" fmla="*/ 4421 w 5729"/>
              <a:gd name="connsiteY115" fmla="*/ 824 h 1716"/>
              <a:gd name="connsiteX116" fmla="*/ 4366 w 5729"/>
              <a:gd name="connsiteY116" fmla="*/ 839 h 1716"/>
              <a:gd name="connsiteX117" fmla="*/ 4311 w 5729"/>
              <a:gd name="connsiteY117" fmla="*/ 858 h 1716"/>
              <a:gd name="connsiteX118" fmla="*/ 4254 w 5729"/>
              <a:gd name="connsiteY118" fmla="*/ 877 h 1716"/>
              <a:gd name="connsiteX119" fmla="*/ 4195 w 5729"/>
              <a:gd name="connsiteY119" fmla="*/ 898 h 1716"/>
              <a:gd name="connsiteX120" fmla="*/ 4135 w 5729"/>
              <a:gd name="connsiteY120" fmla="*/ 920 h 1716"/>
              <a:gd name="connsiteX121" fmla="*/ 4074 w 5729"/>
              <a:gd name="connsiteY121" fmla="*/ 946 h 1716"/>
              <a:gd name="connsiteX122" fmla="*/ 4012 w 5729"/>
              <a:gd name="connsiteY122" fmla="*/ 972 h 1716"/>
              <a:gd name="connsiteX123" fmla="*/ 3950 w 5729"/>
              <a:gd name="connsiteY123" fmla="*/ 999 h 1716"/>
              <a:gd name="connsiteX124" fmla="*/ 3887 w 5729"/>
              <a:gd name="connsiteY124" fmla="*/ 1029 h 1716"/>
              <a:gd name="connsiteX125" fmla="*/ 3821 w 5729"/>
              <a:gd name="connsiteY125" fmla="*/ 1061 h 1716"/>
              <a:gd name="connsiteX126" fmla="*/ 3754 w 5729"/>
              <a:gd name="connsiteY126" fmla="*/ 1094 h 1716"/>
              <a:gd name="connsiteX127" fmla="*/ 3687 w 5729"/>
              <a:gd name="connsiteY127" fmla="*/ 1128 h 1716"/>
              <a:gd name="connsiteX128" fmla="*/ 3618 w 5729"/>
              <a:gd name="connsiteY128" fmla="*/ 1166 h 1716"/>
              <a:gd name="connsiteX129" fmla="*/ 3549 w 5729"/>
              <a:gd name="connsiteY129" fmla="*/ 1206 h 1716"/>
              <a:gd name="connsiteX130" fmla="*/ 3549 w 5729"/>
              <a:gd name="connsiteY130" fmla="*/ 1206 h 1716"/>
              <a:gd name="connsiteX131" fmla="*/ 3435 w 5729"/>
              <a:gd name="connsiteY131" fmla="*/ 1270 h 1716"/>
              <a:gd name="connsiteX132" fmla="*/ 3319 w 5729"/>
              <a:gd name="connsiteY132" fmla="*/ 1330 h 1716"/>
              <a:gd name="connsiteX133" fmla="*/ 3206 w 5729"/>
              <a:gd name="connsiteY133" fmla="*/ 1385 h 1716"/>
              <a:gd name="connsiteX134" fmla="*/ 3092 w 5729"/>
              <a:gd name="connsiteY134" fmla="*/ 1439 h 1716"/>
              <a:gd name="connsiteX135" fmla="*/ 2978 w 5729"/>
              <a:gd name="connsiteY135" fmla="*/ 1487 h 1716"/>
              <a:gd name="connsiteX136" fmla="*/ 2864 w 5729"/>
              <a:gd name="connsiteY136" fmla="*/ 1532 h 1716"/>
              <a:gd name="connsiteX137" fmla="*/ 2808 w 5729"/>
              <a:gd name="connsiteY137" fmla="*/ 1552 h 1716"/>
              <a:gd name="connsiteX138" fmla="*/ 2751 w 5729"/>
              <a:gd name="connsiteY138" fmla="*/ 1571 h 1716"/>
              <a:gd name="connsiteX139" fmla="*/ 2692 w 5729"/>
              <a:gd name="connsiteY139" fmla="*/ 1590 h 1716"/>
              <a:gd name="connsiteX140" fmla="*/ 2635 w 5729"/>
              <a:gd name="connsiteY140" fmla="*/ 1607 h 1716"/>
              <a:gd name="connsiteX141" fmla="*/ 2578 w 5729"/>
              <a:gd name="connsiteY141" fmla="*/ 1623 h 1716"/>
              <a:gd name="connsiteX142" fmla="*/ 2522 w 5729"/>
              <a:gd name="connsiteY142" fmla="*/ 1638 h 1716"/>
              <a:gd name="connsiteX143" fmla="*/ 2465 w 5729"/>
              <a:gd name="connsiteY143" fmla="*/ 1652 h 1716"/>
              <a:gd name="connsiteX144" fmla="*/ 2408 w 5729"/>
              <a:gd name="connsiteY144" fmla="*/ 1664 h 1716"/>
              <a:gd name="connsiteX145" fmla="*/ 2351 w 5729"/>
              <a:gd name="connsiteY145" fmla="*/ 1676 h 1716"/>
              <a:gd name="connsiteX146" fmla="*/ 2296 w 5729"/>
              <a:gd name="connsiteY146" fmla="*/ 1685 h 1716"/>
              <a:gd name="connsiteX147" fmla="*/ 2239 w 5729"/>
              <a:gd name="connsiteY147" fmla="*/ 1694 h 1716"/>
              <a:gd name="connsiteX148" fmla="*/ 2182 w 5729"/>
              <a:gd name="connsiteY148" fmla="*/ 1700 h 1716"/>
              <a:gd name="connsiteX149" fmla="*/ 2125 w 5729"/>
              <a:gd name="connsiteY149" fmla="*/ 1707 h 1716"/>
              <a:gd name="connsiteX150" fmla="*/ 2068 w 5729"/>
              <a:gd name="connsiteY150" fmla="*/ 1711 h 1716"/>
              <a:gd name="connsiteX151" fmla="*/ 2011 w 5729"/>
              <a:gd name="connsiteY151" fmla="*/ 1714 h 1716"/>
              <a:gd name="connsiteX152" fmla="*/ 1956 w 5729"/>
              <a:gd name="connsiteY152" fmla="*/ 1716 h 1716"/>
              <a:gd name="connsiteX153" fmla="*/ 1899 w 5729"/>
              <a:gd name="connsiteY153" fmla="*/ 1716 h 1716"/>
              <a:gd name="connsiteX154" fmla="*/ 1842 w 5729"/>
              <a:gd name="connsiteY154" fmla="*/ 1716 h 1716"/>
              <a:gd name="connsiteX155" fmla="*/ 1787 w 5729"/>
              <a:gd name="connsiteY155" fmla="*/ 1713 h 1716"/>
              <a:gd name="connsiteX156" fmla="*/ 1730 w 5729"/>
              <a:gd name="connsiteY156" fmla="*/ 1707 h 1716"/>
              <a:gd name="connsiteX157" fmla="*/ 1675 w 5729"/>
              <a:gd name="connsiteY157" fmla="*/ 1702 h 1716"/>
              <a:gd name="connsiteX158" fmla="*/ 1618 w 5729"/>
              <a:gd name="connsiteY158" fmla="*/ 1695 h 1716"/>
              <a:gd name="connsiteX159" fmla="*/ 1563 w 5729"/>
              <a:gd name="connsiteY159" fmla="*/ 1687 h 1716"/>
              <a:gd name="connsiteX160" fmla="*/ 1506 w 5729"/>
              <a:gd name="connsiteY160" fmla="*/ 1675 h 1716"/>
              <a:gd name="connsiteX161" fmla="*/ 1451 w 5729"/>
              <a:gd name="connsiteY161" fmla="*/ 1663 h 1716"/>
              <a:gd name="connsiteX162" fmla="*/ 1396 w 5729"/>
              <a:gd name="connsiteY162" fmla="*/ 1649 h 1716"/>
              <a:gd name="connsiteX163" fmla="*/ 1341 w 5729"/>
              <a:gd name="connsiteY163" fmla="*/ 1633 h 1716"/>
              <a:gd name="connsiteX164" fmla="*/ 1286 w 5729"/>
              <a:gd name="connsiteY164" fmla="*/ 1616 h 1716"/>
              <a:gd name="connsiteX165" fmla="*/ 1231 w 5729"/>
              <a:gd name="connsiteY165" fmla="*/ 1597 h 1716"/>
              <a:gd name="connsiteX166" fmla="*/ 1175 w 5729"/>
              <a:gd name="connsiteY166" fmla="*/ 1576 h 1716"/>
              <a:gd name="connsiteX167" fmla="*/ 1120 w 5729"/>
              <a:gd name="connsiteY167" fmla="*/ 1554 h 1716"/>
              <a:gd name="connsiteX168" fmla="*/ 1065 w 5729"/>
              <a:gd name="connsiteY168" fmla="*/ 1530 h 1716"/>
              <a:gd name="connsiteX169" fmla="*/ 1010 w 5729"/>
              <a:gd name="connsiteY169" fmla="*/ 1504 h 1716"/>
              <a:gd name="connsiteX170" fmla="*/ 957 w 5729"/>
              <a:gd name="connsiteY170" fmla="*/ 1477 h 1716"/>
              <a:gd name="connsiteX171" fmla="*/ 901 w 5729"/>
              <a:gd name="connsiteY171" fmla="*/ 1447 h 1716"/>
              <a:gd name="connsiteX172" fmla="*/ 846 w 5729"/>
              <a:gd name="connsiteY172" fmla="*/ 1416 h 1716"/>
              <a:gd name="connsiteX173" fmla="*/ 793 w 5729"/>
              <a:gd name="connsiteY173" fmla="*/ 1382 h 1716"/>
              <a:gd name="connsiteX174" fmla="*/ 739 w 5729"/>
              <a:gd name="connsiteY174" fmla="*/ 1347 h 1716"/>
              <a:gd name="connsiteX175" fmla="*/ 684 w 5729"/>
              <a:gd name="connsiteY175" fmla="*/ 1309 h 1716"/>
              <a:gd name="connsiteX176" fmla="*/ 631 w 5729"/>
              <a:gd name="connsiteY176" fmla="*/ 1270 h 1716"/>
              <a:gd name="connsiteX177" fmla="*/ 577 w 5729"/>
              <a:gd name="connsiteY177" fmla="*/ 1228 h 1716"/>
              <a:gd name="connsiteX178" fmla="*/ 524 w 5729"/>
              <a:gd name="connsiteY178" fmla="*/ 1185 h 1716"/>
              <a:gd name="connsiteX179" fmla="*/ 471 w 5729"/>
              <a:gd name="connsiteY179" fmla="*/ 1141 h 1716"/>
              <a:gd name="connsiteX180" fmla="*/ 419 w 5729"/>
              <a:gd name="connsiteY180" fmla="*/ 1092 h 1716"/>
              <a:gd name="connsiteX181" fmla="*/ 365 w 5729"/>
              <a:gd name="connsiteY181" fmla="*/ 1044 h 1716"/>
              <a:gd name="connsiteX182" fmla="*/ 312 w 5729"/>
              <a:gd name="connsiteY182" fmla="*/ 992 h 1716"/>
              <a:gd name="connsiteX183" fmla="*/ 260 w 5729"/>
              <a:gd name="connsiteY183" fmla="*/ 937 h 1716"/>
              <a:gd name="connsiteX184" fmla="*/ 209 w 5729"/>
              <a:gd name="connsiteY184" fmla="*/ 882 h 1716"/>
              <a:gd name="connsiteX185" fmla="*/ 155 w 5729"/>
              <a:gd name="connsiteY185" fmla="*/ 824 h 1716"/>
              <a:gd name="connsiteX186" fmla="*/ 103 w 5729"/>
              <a:gd name="connsiteY186" fmla="*/ 763 h 1716"/>
              <a:gd name="connsiteX187" fmla="*/ 52 w 5729"/>
              <a:gd name="connsiteY187" fmla="*/ 701 h 1716"/>
              <a:gd name="connsiteX188" fmla="*/ 0 w 5729"/>
              <a:gd name="connsiteY188" fmla="*/ 637 h 1716"/>
              <a:gd name="connsiteX189" fmla="*/ 5 w 5729"/>
              <a:gd name="connsiteY189" fmla="*/ 0 h 17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729" h="1716">
                <a:moveTo>
                  <a:pt x="5" y="0"/>
                </a:moveTo>
                <a:lnTo>
                  <a:pt x="5" y="0"/>
                </a:lnTo>
                <a:cubicBezTo>
                  <a:pt x="8" y="6"/>
                  <a:pt x="11" y="11"/>
                  <a:pt x="14" y="17"/>
                </a:cubicBezTo>
                <a:cubicBezTo>
                  <a:pt x="22" y="34"/>
                  <a:pt x="30" y="50"/>
                  <a:pt x="38" y="67"/>
                </a:cubicBezTo>
                <a:cubicBezTo>
                  <a:pt x="52" y="92"/>
                  <a:pt x="65" y="116"/>
                  <a:pt x="79" y="141"/>
                </a:cubicBezTo>
                <a:cubicBezTo>
                  <a:pt x="88" y="157"/>
                  <a:pt x="98" y="172"/>
                  <a:pt x="107" y="188"/>
                </a:cubicBezTo>
                <a:cubicBezTo>
                  <a:pt x="117" y="205"/>
                  <a:pt x="128" y="222"/>
                  <a:pt x="138" y="239"/>
                </a:cubicBezTo>
                <a:lnTo>
                  <a:pt x="174" y="296"/>
                </a:lnTo>
                <a:cubicBezTo>
                  <a:pt x="187" y="316"/>
                  <a:pt x="201" y="337"/>
                  <a:pt x="214" y="357"/>
                </a:cubicBezTo>
                <a:cubicBezTo>
                  <a:pt x="228" y="378"/>
                  <a:pt x="243" y="398"/>
                  <a:pt x="257" y="419"/>
                </a:cubicBezTo>
                <a:cubicBezTo>
                  <a:pt x="273" y="441"/>
                  <a:pt x="289" y="464"/>
                  <a:pt x="305" y="486"/>
                </a:cubicBezTo>
                <a:cubicBezTo>
                  <a:pt x="323" y="508"/>
                  <a:pt x="340" y="531"/>
                  <a:pt x="358" y="553"/>
                </a:cubicBezTo>
                <a:lnTo>
                  <a:pt x="414" y="624"/>
                </a:lnTo>
                <a:cubicBezTo>
                  <a:pt x="435" y="647"/>
                  <a:pt x="455" y="671"/>
                  <a:pt x="476" y="694"/>
                </a:cubicBezTo>
                <a:cubicBezTo>
                  <a:pt x="497" y="718"/>
                  <a:pt x="518" y="743"/>
                  <a:pt x="539" y="767"/>
                </a:cubicBezTo>
                <a:cubicBezTo>
                  <a:pt x="563" y="791"/>
                  <a:pt x="586" y="815"/>
                  <a:pt x="610" y="839"/>
                </a:cubicBezTo>
                <a:cubicBezTo>
                  <a:pt x="634" y="863"/>
                  <a:pt x="659" y="886"/>
                  <a:pt x="683" y="910"/>
                </a:cubicBezTo>
                <a:cubicBezTo>
                  <a:pt x="709" y="933"/>
                  <a:pt x="734" y="956"/>
                  <a:pt x="760" y="979"/>
                </a:cubicBezTo>
                <a:cubicBezTo>
                  <a:pt x="774" y="990"/>
                  <a:pt x="787" y="1002"/>
                  <a:pt x="801" y="1013"/>
                </a:cubicBezTo>
                <a:cubicBezTo>
                  <a:pt x="815" y="1025"/>
                  <a:pt x="829" y="1036"/>
                  <a:pt x="843" y="1048"/>
                </a:cubicBezTo>
                <a:lnTo>
                  <a:pt x="886" y="1082"/>
                </a:lnTo>
                <a:cubicBezTo>
                  <a:pt x="900" y="1093"/>
                  <a:pt x="915" y="1104"/>
                  <a:pt x="929" y="1115"/>
                </a:cubicBezTo>
                <a:cubicBezTo>
                  <a:pt x="944" y="1125"/>
                  <a:pt x="959" y="1136"/>
                  <a:pt x="974" y="1146"/>
                </a:cubicBezTo>
                <a:lnTo>
                  <a:pt x="1020" y="1177"/>
                </a:lnTo>
                <a:cubicBezTo>
                  <a:pt x="1036" y="1187"/>
                  <a:pt x="1051" y="1198"/>
                  <a:pt x="1067" y="1208"/>
                </a:cubicBezTo>
                <a:cubicBezTo>
                  <a:pt x="1083" y="1218"/>
                  <a:pt x="1099" y="1227"/>
                  <a:pt x="1115" y="1237"/>
                </a:cubicBezTo>
                <a:cubicBezTo>
                  <a:pt x="1131" y="1247"/>
                  <a:pt x="1147" y="1256"/>
                  <a:pt x="1163" y="1266"/>
                </a:cubicBezTo>
                <a:cubicBezTo>
                  <a:pt x="1180" y="1275"/>
                  <a:pt x="1196" y="1285"/>
                  <a:pt x="1213" y="1294"/>
                </a:cubicBezTo>
                <a:cubicBezTo>
                  <a:pt x="1230" y="1303"/>
                  <a:pt x="1248" y="1311"/>
                  <a:pt x="1265" y="1320"/>
                </a:cubicBezTo>
                <a:cubicBezTo>
                  <a:pt x="1282" y="1329"/>
                  <a:pt x="1300" y="1337"/>
                  <a:pt x="1317" y="1346"/>
                </a:cubicBezTo>
                <a:lnTo>
                  <a:pt x="1370" y="1370"/>
                </a:lnTo>
                <a:cubicBezTo>
                  <a:pt x="1388" y="1377"/>
                  <a:pt x="1407" y="1385"/>
                  <a:pt x="1425" y="1392"/>
                </a:cubicBezTo>
                <a:lnTo>
                  <a:pt x="1481" y="1413"/>
                </a:lnTo>
                <a:cubicBezTo>
                  <a:pt x="1500" y="1420"/>
                  <a:pt x="1518" y="1426"/>
                  <a:pt x="1537" y="1433"/>
                </a:cubicBezTo>
                <a:lnTo>
                  <a:pt x="1594" y="1451"/>
                </a:lnTo>
                <a:cubicBezTo>
                  <a:pt x="1614" y="1457"/>
                  <a:pt x="1633" y="1462"/>
                  <a:pt x="1653" y="1468"/>
                </a:cubicBezTo>
                <a:lnTo>
                  <a:pt x="1713" y="1483"/>
                </a:lnTo>
                <a:lnTo>
                  <a:pt x="1774" y="1495"/>
                </a:lnTo>
                <a:cubicBezTo>
                  <a:pt x="1795" y="1499"/>
                  <a:pt x="1815" y="1504"/>
                  <a:pt x="1836" y="1508"/>
                </a:cubicBezTo>
                <a:cubicBezTo>
                  <a:pt x="1857" y="1511"/>
                  <a:pt x="1878" y="1513"/>
                  <a:pt x="1899" y="1516"/>
                </a:cubicBezTo>
                <a:lnTo>
                  <a:pt x="1963" y="1525"/>
                </a:lnTo>
                <a:cubicBezTo>
                  <a:pt x="1985" y="1527"/>
                  <a:pt x="2007" y="1528"/>
                  <a:pt x="2029" y="1530"/>
                </a:cubicBezTo>
                <a:lnTo>
                  <a:pt x="2094" y="1533"/>
                </a:lnTo>
                <a:cubicBezTo>
                  <a:pt x="2116" y="1534"/>
                  <a:pt x="2139" y="1534"/>
                  <a:pt x="2161" y="1535"/>
                </a:cubicBezTo>
                <a:lnTo>
                  <a:pt x="2161" y="1535"/>
                </a:lnTo>
                <a:cubicBezTo>
                  <a:pt x="2185" y="1534"/>
                  <a:pt x="2210" y="1534"/>
                  <a:pt x="2234" y="1533"/>
                </a:cubicBezTo>
                <a:lnTo>
                  <a:pt x="2304" y="1530"/>
                </a:lnTo>
                <a:cubicBezTo>
                  <a:pt x="2328" y="1528"/>
                  <a:pt x="2351" y="1527"/>
                  <a:pt x="2375" y="1525"/>
                </a:cubicBezTo>
                <a:lnTo>
                  <a:pt x="2446" y="1516"/>
                </a:lnTo>
                <a:cubicBezTo>
                  <a:pt x="2468" y="1513"/>
                  <a:pt x="2491" y="1509"/>
                  <a:pt x="2513" y="1506"/>
                </a:cubicBezTo>
                <a:lnTo>
                  <a:pt x="2582" y="1494"/>
                </a:lnTo>
                <a:cubicBezTo>
                  <a:pt x="2604" y="1489"/>
                  <a:pt x="2627" y="1483"/>
                  <a:pt x="2649" y="1478"/>
                </a:cubicBezTo>
                <a:lnTo>
                  <a:pt x="2715" y="1463"/>
                </a:lnTo>
                <a:cubicBezTo>
                  <a:pt x="2737" y="1457"/>
                  <a:pt x="2758" y="1452"/>
                  <a:pt x="2780" y="1446"/>
                </a:cubicBez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cubicBezTo>
                  <a:pt x="3240" y="1265"/>
                  <a:pt x="3260" y="1256"/>
                  <a:pt x="3280" y="1246"/>
                </a:cubicBezTo>
                <a:cubicBezTo>
                  <a:pt x="3300" y="1236"/>
                  <a:pt x="3320" y="1225"/>
                  <a:pt x="3340" y="1215"/>
                </a:cubicBezTo>
                <a:cubicBezTo>
                  <a:pt x="3360" y="1205"/>
                  <a:pt x="3379" y="1194"/>
                  <a:pt x="3399" y="1184"/>
                </a:cubicBezTo>
                <a:lnTo>
                  <a:pt x="3457" y="1151"/>
                </a:lnTo>
                <a:cubicBezTo>
                  <a:pt x="3496" y="1129"/>
                  <a:pt x="3534" y="1106"/>
                  <a:pt x="3573" y="1084"/>
                </a:cubicBez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cubicBezTo>
                  <a:pt x="4760" y="313"/>
                  <a:pt x="4776" y="304"/>
                  <a:pt x="4793" y="295"/>
                </a:cubicBezTo>
                <a:cubicBezTo>
                  <a:pt x="4810" y="286"/>
                  <a:pt x="4828" y="278"/>
                  <a:pt x="4845" y="269"/>
                </a:cubicBezTo>
                <a:lnTo>
                  <a:pt x="4895" y="243"/>
                </a:lnTo>
                <a:cubicBezTo>
                  <a:pt x="4912" y="236"/>
                  <a:pt x="4928" y="228"/>
                  <a:pt x="4945" y="221"/>
                </a:cubicBezTo>
                <a:cubicBezTo>
                  <a:pt x="4962" y="213"/>
                  <a:pt x="4978" y="206"/>
                  <a:pt x="4995" y="198"/>
                </a:cubicBezTo>
                <a:cubicBezTo>
                  <a:pt x="5012" y="192"/>
                  <a:pt x="5029" y="185"/>
                  <a:pt x="5046" y="179"/>
                </a:cubicBezTo>
                <a:cubicBezTo>
                  <a:pt x="5063" y="173"/>
                  <a:pt x="5079" y="166"/>
                  <a:pt x="5096" y="160"/>
                </a:cubicBezTo>
                <a:cubicBezTo>
                  <a:pt x="5113" y="154"/>
                  <a:pt x="5129" y="149"/>
                  <a:pt x="5146" y="143"/>
                </a:cubicBezTo>
                <a:cubicBezTo>
                  <a:pt x="5163" y="138"/>
                  <a:pt x="5179" y="134"/>
                  <a:pt x="5196" y="129"/>
                </a:cubicBez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cubicBezTo>
                  <a:pt x="5365" y="94"/>
                  <a:pt x="5383" y="93"/>
                  <a:pt x="5400" y="91"/>
                </a:cubicBezTo>
                <a:lnTo>
                  <a:pt x="5450" y="88"/>
                </a:lnTo>
                <a:cubicBezTo>
                  <a:pt x="5467" y="87"/>
                  <a:pt x="5484" y="87"/>
                  <a:pt x="5501" y="86"/>
                </a:cubicBezTo>
                <a:lnTo>
                  <a:pt x="5553" y="86"/>
                </a:lnTo>
                <a:cubicBezTo>
                  <a:pt x="5570" y="87"/>
                  <a:pt x="5588" y="89"/>
                  <a:pt x="5605" y="90"/>
                </a:cubicBezTo>
                <a:lnTo>
                  <a:pt x="5657" y="96"/>
                </a:lnTo>
                <a:cubicBezTo>
                  <a:pt x="5681" y="96"/>
                  <a:pt x="5705" y="97"/>
                  <a:pt x="5729" y="97"/>
                </a:cubicBezTo>
                <a:cubicBezTo>
                  <a:pt x="5728" y="263"/>
                  <a:pt x="5727" y="750"/>
                  <a:pt x="5722" y="874"/>
                </a:cubicBezTo>
                <a:cubicBezTo>
                  <a:pt x="5708" y="866"/>
                  <a:pt x="5695" y="857"/>
                  <a:pt x="5681" y="849"/>
                </a:cubicBezTo>
                <a:cubicBezTo>
                  <a:pt x="5672" y="845"/>
                  <a:pt x="5662" y="841"/>
                  <a:pt x="5653" y="837"/>
                </a:cubicBezTo>
                <a:cubicBezTo>
                  <a:pt x="5643" y="832"/>
                  <a:pt x="5632" y="827"/>
                  <a:pt x="5622" y="822"/>
                </a:cubicBezTo>
                <a:cubicBezTo>
                  <a:pt x="5610" y="817"/>
                  <a:pt x="5598" y="813"/>
                  <a:pt x="5586" y="808"/>
                </a:cubicBezTo>
                <a:cubicBezTo>
                  <a:pt x="5573" y="803"/>
                  <a:pt x="5559" y="799"/>
                  <a:pt x="5546" y="794"/>
                </a:cubicBezTo>
                <a:cubicBezTo>
                  <a:pt x="5532" y="789"/>
                  <a:pt x="5517" y="785"/>
                  <a:pt x="5503" y="780"/>
                </a:cubicBezTo>
                <a:cubicBezTo>
                  <a:pt x="5486" y="776"/>
                  <a:pt x="5470" y="771"/>
                  <a:pt x="5453" y="767"/>
                </a:cubicBez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cubicBezTo>
                  <a:pt x="5260" y="732"/>
                  <a:pt x="5238" y="729"/>
                  <a:pt x="5215" y="727"/>
                </a:cubicBezTo>
                <a:lnTo>
                  <a:pt x="5145" y="724"/>
                </a:lnTo>
                <a:cubicBezTo>
                  <a:pt x="5120" y="723"/>
                  <a:pt x="5096" y="723"/>
                  <a:pt x="5071" y="722"/>
                </a:cubicBezTo>
                <a:cubicBezTo>
                  <a:pt x="5044" y="723"/>
                  <a:pt x="5018" y="723"/>
                  <a:pt x="4991" y="724"/>
                </a:cubicBezTo>
                <a:cubicBezTo>
                  <a:pt x="4963" y="726"/>
                  <a:pt x="4935" y="727"/>
                  <a:pt x="4907" y="729"/>
                </a:cubicBezTo>
                <a:cubicBezTo>
                  <a:pt x="4878" y="732"/>
                  <a:pt x="4848" y="736"/>
                  <a:pt x="4819" y="739"/>
                </a:cubicBezTo>
                <a:cubicBezTo>
                  <a:pt x="4788" y="744"/>
                  <a:pt x="4757" y="748"/>
                  <a:pt x="4726" y="753"/>
                </a:cubicBezTo>
                <a:cubicBezTo>
                  <a:pt x="4694" y="759"/>
                  <a:pt x="4661" y="764"/>
                  <a:pt x="4629" y="770"/>
                </a:cubicBezTo>
                <a:lnTo>
                  <a:pt x="4528" y="794"/>
                </a:lnTo>
                <a:cubicBezTo>
                  <a:pt x="4510" y="799"/>
                  <a:pt x="4492" y="803"/>
                  <a:pt x="4474" y="808"/>
                </a:cubicBezTo>
                <a:cubicBezTo>
                  <a:pt x="4456" y="813"/>
                  <a:pt x="4439" y="819"/>
                  <a:pt x="4421" y="824"/>
                </a:cubicBezTo>
                <a:lnTo>
                  <a:pt x="4366" y="839"/>
                </a:lnTo>
                <a:cubicBezTo>
                  <a:pt x="4348" y="845"/>
                  <a:pt x="4329" y="852"/>
                  <a:pt x="4311" y="858"/>
                </a:cubicBezTo>
                <a:cubicBezTo>
                  <a:pt x="4292" y="864"/>
                  <a:pt x="4273" y="871"/>
                  <a:pt x="4254" y="877"/>
                </a:cubicBezTo>
                <a:lnTo>
                  <a:pt x="4195" y="898"/>
                </a:lnTo>
                <a:cubicBezTo>
                  <a:pt x="4175" y="905"/>
                  <a:pt x="4155" y="913"/>
                  <a:pt x="4135" y="920"/>
                </a:cubicBezTo>
                <a:cubicBezTo>
                  <a:pt x="4115" y="929"/>
                  <a:pt x="4094" y="937"/>
                  <a:pt x="4074" y="946"/>
                </a:cubicBez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cubicBezTo>
                  <a:pt x="3865" y="1040"/>
                  <a:pt x="3843" y="1050"/>
                  <a:pt x="3821" y="1061"/>
                </a:cubicBezTo>
                <a:lnTo>
                  <a:pt x="3754" y="1094"/>
                </a:lnTo>
                <a:lnTo>
                  <a:pt x="3687" y="1128"/>
                </a:lnTo>
                <a:cubicBezTo>
                  <a:pt x="3664" y="1141"/>
                  <a:pt x="3641" y="1153"/>
                  <a:pt x="3618" y="1166"/>
                </a:cubicBezTo>
                <a:cubicBezTo>
                  <a:pt x="3595" y="1179"/>
                  <a:pt x="3572" y="1193"/>
                  <a:pt x="3549" y="1206"/>
                </a:cubicBez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cubicBezTo>
                  <a:pt x="3281" y="1348"/>
                  <a:pt x="3244" y="1367"/>
                  <a:pt x="3206" y="1385"/>
                </a:cubicBez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cubicBezTo>
                  <a:pt x="2845" y="1539"/>
                  <a:pt x="2827" y="1545"/>
                  <a:pt x="2808" y="1552"/>
                </a:cubicBezTo>
                <a:cubicBezTo>
                  <a:pt x="2789" y="1558"/>
                  <a:pt x="2770" y="1565"/>
                  <a:pt x="2751" y="1571"/>
                </a:cubicBezTo>
                <a:cubicBezTo>
                  <a:pt x="2731" y="1577"/>
                  <a:pt x="2712" y="1584"/>
                  <a:pt x="2692" y="1590"/>
                </a:cubicBezTo>
                <a:cubicBezTo>
                  <a:pt x="2673" y="1596"/>
                  <a:pt x="2654" y="1601"/>
                  <a:pt x="2635" y="1607"/>
                </a:cubicBezTo>
                <a:cubicBezTo>
                  <a:pt x="2616" y="1612"/>
                  <a:pt x="2597" y="1618"/>
                  <a:pt x="2578" y="1623"/>
                </a:cubicBezTo>
                <a:lnTo>
                  <a:pt x="2522" y="1638"/>
                </a:lnTo>
                <a:cubicBezTo>
                  <a:pt x="2503" y="1643"/>
                  <a:pt x="2484" y="1647"/>
                  <a:pt x="2465" y="1652"/>
                </a:cubicBez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cubicBezTo>
                  <a:pt x="2163" y="1702"/>
                  <a:pt x="2144" y="1705"/>
                  <a:pt x="2125" y="1707"/>
                </a:cubicBezTo>
                <a:cubicBezTo>
                  <a:pt x="2106" y="1708"/>
                  <a:pt x="2087" y="1710"/>
                  <a:pt x="2068" y="1711"/>
                </a:cubicBezTo>
                <a:lnTo>
                  <a:pt x="2011" y="1714"/>
                </a:lnTo>
                <a:cubicBezTo>
                  <a:pt x="1993" y="1715"/>
                  <a:pt x="1974" y="1715"/>
                  <a:pt x="1956" y="1716"/>
                </a:cubicBez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cubicBezTo>
                  <a:pt x="1712" y="1705"/>
                  <a:pt x="1693" y="1704"/>
                  <a:pt x="1675" y="1702"/>
                </a:cubicBezTo>
                <a:cubicBezTo>
                  <a:pt x="1656" y="1700"/>
                  <a:pt x="1637" y="1697"/>
                  <a:pt x="1618" y="1695"/>
                </a:cubicBezTo>
                <a:cubicBezTo>
                  <a:pt x="1600" y="1692"/>
                  <a:pt x="1581" y="1690"/>
                  <a:pt x="1563" y="1687"/>
                </a:cubicBezTo>
                <a:lnTo>
                  <a:pt x="1506" y="1675"/>
                </a:lnTo>
                <a:lnTo>
                  <a:pt x="1451" y="1663"/>
                </a:lnTo>
                <a:cubicBezTo>
                  <a:pt x="1433" y="1658"/>
                  <a:pt x="1414" y="1654"/>
                  <a:pt x="1396" y="1649"/>
                </a:cubicBezTo>
                <a:cubicBezTo>
                  <a:pt x="1378" y="1644"/>
                  <a:pt x="1359" y="1638"/>
                  <a:pt x="1341" y="1633"/>
                </a:cubicBezTo>
                <a:cubicBezTo>
                  <a:pt x="1323" y="1627"/>
                  <a:pt x="1304" y="1622"/>
                  <a:pt x="1286" y="1616"/>
                </a:cubicBezTo>
                <a:cubicBezTo>
                  <a:pt x="1268" y="1610"/>
                  <a:pt x="1249" y="1603"/>
                  <a:pt x="1231" y="1597"/>
                </a:cubicBezTo>
                <a:lnTo>
                  <a:pt x="1175" y="1576"/>
                </a:lnTo>
                <a:cubicBezTo>
                  <a:pt x="1157" y="1569"/>
                  <a:pt x="1138" y="1561"/>
                  <a:pt x="1120" y="1554"/>
                </a:cubicBezTo>
                <a:lnTo>
                  <a:pt x="1065" y="1530"/>
                </a:lnTo>
                <a:cubicBezTo>
                  <a:pt x="1047" y="1521"/>
                  <a:pt x="1028" y="1513"/>
                  <a:pt x="1010" y="1504"/>
                </a:cubicBez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cubicBezTo>
                  <a:pt x="828" y="1405"/>
                  <a:pt x="811" y="1393"/>
                  <a:pt x="793" y="1382"/>
                </a:cubicBezTo>
                <a:cubicBezTo>
                  <a:pt x="775" y="1370"/>
                  <a:pt x="757" y="1359"/>
                  <a:pt x="739" y="1347"/>
                </a:cubicBezTo>
                <a:cubicBezTo>
                  <a:pt x="721" y="1334"/>
                  <a:pt x="702" y="1322"/>
                  <a:pt x="684" y="1309"/>
                </a:cubicBezTo>
                <a:cubicBezTo>
                  <a:pt x="666" y="1296"/>
                  <a:pt x="649" y="1283"/>
                  <a:pt x="631" y="1270"/>
                </a:cubicBezTo>
                <a:lnTo>
                  <a:pt x="577" y="1228"/>
                </a:lnTo>
                <a:cubicBezTo>
                  <a:pt x="559" y="1214"/>
                  <a:pt x="542" y="1199"/>
                  <a:pt x="524" y="1185"/>
                </a:cubicBez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cubicBezTo>
                  <a:pt x="347" y="1027"/>
                  <a:pt x="330" y="1009"/>
                  <a:pt x="312" y="992"/>
                </a:cubicBezTo>
                <a:lnTo>
                  <a:pt x="260" y="937"/>
                </a:lnTo>
                <a:cubicBezTo>
                  <a:pt x="243" y="919"/>
                  <a:pt x="226" y="900"/>
                  <a:pt x="209" y="882"/>
                </a:cubicBezTo>
                <a:cubicBezTo>
                  <a:pt x="191" y="863"/>
                  <a:pt x="173" y="843"/>
                  <a:pt x="155" y="824"/>
                </a:cubicBezTo>
                <a:lnTo>
                  <a:pt x="103" y="763"/>
                </a:lnTo>
                <a:cubicBezTo>
                  <a:pt x="86" y="742"/>
                  <a:pt x="69" y="722"/>
                  <a:pt x="52" y="701"/>
                </a:cubicBezTo>
                <a:lnTo>
                  <a:pt x="0" y="637"/>
                </a:lnTo>
                <a:cubicBezTo>
                  <a:pt x="2" y="425"/>
                  <a:pt x="3" y="212"/>
                  <a:pt x="5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66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75000"/>
                  <a:alpha val="37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52400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155700"/>
            <a:ext cx="10972799" cy="49704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9730A79C-33A2-4D74-90C1-BB948CA52C9B}" type="datetime1">
              <a:rPr lang="ko-KR" altLang="en-US"/>
              <a:pPr>
                <a:defRPr lang="ko-KR" altLang="en-US"/>
              </a:pPr>
              <a:t>2017-06-03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90000"/>
        <a:buFont typeface="Wingdings"/>
        <a:buChar char="Í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tabLst>
          <a:tab pos="2600325" algn="l"/>
        </a:tabLst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테이블을 요약하는 함수	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COUNT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테이블의 행수를 알려주는 함수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SUM </a:t>
            </a:r>
            <a:r>
              <a:rPr lang="ko-KR" altLang="en-US"/>
              <a:t> 테이블의 수치 데이터를 합계하는 함수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AVG</a:t>
            </a:r>
            <a:r>
              <a:rPr lang="ko-KR" altLang="en-US"/>
              <a:t>  테이블의 수치 데이터 평균을 구하는 함수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MIN </a:t>
            </a:r>
            <a:r>
              <a:rPr lang="ko-KR" altLang="en-US"/>
              <a:t> 테이블의 임의열 데이터 중 최소값을 구하는 함수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MAX </a:t>
            </a:r>
            <a:r>
              <a:rPr lang="ko-KR" altLang="en-US"/>
              <a:t>테이블의 임의열 데이터 중 최소값을 구하는 함수</a:t>
            </a:r>
            <a:endParaRPr lang="ko-KR" altLang="en-US"/>
          </a:p>
          <a:p>
            <a:pPr>
              <a:buNone/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456819" y="311023"/>
            <a:ext cx="10382654" cy="95770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</a:t>
            </a:r>
            <a:r>
              <a:rPr lang="ko-KR" altLang="en-US"/>
              <a:t>문 응용으로 넘어가자!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32120" y="1916811"/>
            <a:ext cx="5159880" cy="468058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3400"/>
              <a:t>select * from city where countrycode= 'kor' order by population;</a:t>
            </a:r>
            <a:endParaRPr lang="en-US" altLang="ko-KR" sz="3400"/>
          </a:p>
          <a:p>
            <a:pPr>
              <a:defRPr lang="ko-KR" altLang="en-US"/>
            </a:pPr>
            <a:endParaRPr lang="en-US" altLang="ko-KR" sz="3400"/>
          </a:p>
          <a:p>
            <a:pPr>
              <a:defRPr lang="ko-KR" altLang="en-US"/>
            </a:pPr>
            <a:r>
              <a:rPr lang="ko-KR" altLang="en-US" sz="3400"/>
              <a:t>인구가 적은순으로 나열할 경우에는 </a:t>
            </a:r>
            <a:r>
              <a:rPr lang="en-US" altLang="ko-KR" sz="3400"/>
              <a:t>order by</a:t>
            </a:r>
            <a:r>
              <a:rPr lang="ko-KR" altLang="en-US" sz="3400"/>
              <a:t>를 이용한다.</a:t>
            </a:r>
            <a:endParaRPr lang="ko-KR" altLang="en-US" sz="3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16811"/>
            <a:ext cx="7032117" cy="468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23315" y="311023"/>
            <a:ext cx="10382654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테이블을 집약해 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127380" y="4905184"/>
            <a:ext cx="10801351" cy="176422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4000"/>
              <a:t>select count(*) from city where countrycode = 'kor';</a:t>
            </a:r>
            <a:endParaRPr lang="en-US" altLang="ko-KR" sz="4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0344" y="1952815"/>
            <a:ext cx="8251311" cy="295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함수를 이용하여 집약해보자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4293108"/>
            <a:ext cx="10972799" cy="144018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min(population), max(population), sum(population), avg(population) from city where countrycode = 'kor'; 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함수를 지정하여 숫자를 표시(출력) 할 수 있다.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342" y="1124711"/>
            <a:ext cx="9433180" cy="277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전라북도에 속한 도시를 출력해보자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4576923"/>
            <a:ext cx="10972799" cy="154924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name city where countrycode = 'kor' and district = 'chollabuk';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(전라북도를 검색하는 명령어)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1340739"/>
            <a:ext cx="10311004" cy="3236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행정구역이 전라북도인 도시를 한 행으로 출력해보자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4221099"/>
            <a:ext cx="10972799" cy="190506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group_concat(name) from city where countrycode = 'kor' and district = 'chollabuk';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아까 열로 출력 되었다면 </a:t>
            </a:r>
            <a:r>
              <a:rPr lang="en-US" altLang="ko-KR"/>
              <a:t>group_concat </a:t>
            </a:r>
            <a:r>
              <a:rPr lang="ko-KR" altLang="en-US"/>
              <a:t>의 명령어로 한 행으로 보기 좋게 출력 가능하다.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49307"/>
            <a:ext cx="10972799" cy="3237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테이블을 그룹으로 분리하여 보자	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5192300"/>
            <a:ext cx="10972799" cy="2485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district, count(*) from city where countrycode = 'kor' group by district;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352" y="1414181"/>
            <a:ext cx="10671047" cy="3382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꿈">
  <a:themeElements>
    <a:clrScheme name="꿈">
      <a:dk1>
        <a:srgbClr val="082108"/>
      </a:dk1>
      <a:lt1>
        <a:srgbClr val="ffffff"/>
      </a:lt1>
      <a:dk2>
        <a:srgbClr val="263608"/>
      </a:dk2>
      <a:lt2>
        <a:srgbClr val="e8f7cd"/>
      </a:lt2>
      <a:accent1>
        <a:srgbClr val="339933"/>
      </a:accent1>
      <a:accent2>
        <a:srgbClr val="9ddc29"/>
      </a:accent2>
      <a:accent3>
        <a:srgbClr val="ffcc00"/>
      </a:accent3>
      <a:accent4>
        <a:srgbClr val="4ccb3b"/>
      </a:accent4>
      <a:accent5>
        <a:srgbClr val="4cc6a9"/>
      </a:accent5>
      <a:accent6>
        <a:srgbClr val="606060"/>
      </a:accent6>
      <a:hlink>
        <a:srgbClr val="0000ff"/>
      </a:hlink>
      <a:folHlink>
        <a:srgbClr val="800080"/>
      </a:folHlink>
    </a:clrScheme>
    <a:fontScheme name="꿈">
      <a:majorFont>
        <a:latin typeface="Tahoma"/>
        <a:ea typeface=""/>
        <a:cs typeface=""/>
        <a:font script="Jpan" typeface="ＭＳ Ｐゴシック"/>
        <a:font script="Hang" typeface="한컴 소망 M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꿈">
      <a:fillStyleLst>
        <a:gradFill rotWithShape="1">
          <a:gsLst>
            <a:gs pos="0">
              <a:schemeClr val="phClr">
                <a:tint val="100000"/>
                <a:shade val="80000"/>
              </a:schemeClr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hueMod val="90000"/>
            <a:satMod val="90000"/>
            <a:lumMod val="90000"/>
          </a:schemeClr>
        </a:solidFill>
        <a:gradFill rotWithShape="1">
          <a:gsLst>
            <a:gs pos="0">
              <a:schemeClr val="phClr">
                <a:tint val="20000"/>
                <a:shade val="100000"/>
                <a:satMod val="350000"/>
              </a:schemeClr>
            </a:gs>
            <a:gs pos="40000">
              <a:schemeClr val="phClr">
                <a:tint val="100000"/>
                <a:shade val="99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  <a:lumMod val="100000"/>
              </a:schemeClr>
            </a:gs>
          </a:gsLst>
          <a:lin ang="162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tint val="100000"/>
                <a:shade val="60000"/>
                <a:hueMod val="8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화면 슬라이드 쇼(4:3)</ep:PresentationFormat>
  <ep:Paragraphs>23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꿈</vt:lpstr>
      <vt:lpstr>테이블을 요약하는 함수</vt:lpstr>
      <vt:lpstr>슬라이드 2</vt:lpstr>
      <vt:lpstr>테이블을 집약해 보자</vt:lpstr>
      <vt:lpstr>함수를 이용하여 집약해보자</vt:lpstr>
      <vt:lpstr>전라북도에 속한 도시를 출력해보자</vt:lpstr>
      <vt:lpstr>행정구역이 전라북도인 도시를 한 행으로 출력해보자</vt:lpstr>
      <vt:lpstr>테이블을 그룹으로 분리하여 보자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2017-06-03T05:46:45.307</dcterms:created>
  <dc:creator>kunho</dc:creator>
  <cp:lastModifiedBy>kunho</cp:lastModifiedBy>
  <dcterms:modified xsi:type="dcterms:W3CDTF">2017-06-03T06:30:05.628</dcterms:modified>
  <cp:revision>9</cp:revision>
  <dc:title>select 문 응용으로 넘어가자!</dc:title>
</cp:coreProperties>
</file>