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8" r:id="rId5"/>
    <p:sldId id="283" r:id="rId6"/>
    <p:sldId id="274" r:id="rId7"/>
    <p:sldId id="269" r:id="rId8"/>
    <p:sldId id="271" r:id="rId9"/>
    <p:sldId id="265" r:id="rId10"/>
    <p:sldId id="273" r:id="rId11"/>
    <p:sldId id="267" r:id="rId12"/>
    <p:sldId id="277" r:id="rId13"/>
    <p:sldId id="280" r:id="rId14"/>
    <p:sldId id="275" r:id="rId15"/>
    <p:sldId id="281" r:id="rId16"/>
    <p:sldId id="276" r:id="rId17"/>
    <p:sldId id="282" r:id="rId18"/>
    <p:sldId id="25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4491A-2263-4E30-B05E-48A03353CCF8}" type="doc">
      <dgm:prSet loTypeId="urn:microsoft.com/office/officeart/2005/8/layout/hierarchy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3CED9B6-4FDC-46B3-B465-16787AD1F45F}" type="asst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总裁办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CCED81E-F447-4D76-BD86-82AD117BDC67}" type="parTrans" cxnId="{B7D088FA-5D17-4409-B8BC-528FEF7FB4E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67D35D3-6AB9-4F6B-91CE-128E6DED21DD}" type="sibTrans" cxnId="{B7D088FA-5D17-4409-B8BC-528FEF7FB4E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82CBC85-60FB-4915-851D-FFCBE9B01471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技术部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71AF3CAF-C5D0-4F28-841B-6AD4B174A4B3}" type="parTrans" cxnId="{8225A6CD-8D21-45C2-B59D-525EC75DB11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EF265F3-8C17-4796-8B1A-8C4971F22DC1}" type="sibTrans" cxnId="{8225A6CD-8D21-45C2-B59D-525EC75DB11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DEAA103-2B12-4423-9D8F-5384BD6D6951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运营部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E7C74586-8957-4936-A462-0872BCE25408}" type="parTrans" cxnId="{E3648B2C-6BD1-4D1A-8EBC-EF0532AC83E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70A2356-8EE1-47D7-A532-082BD2078664}" type="sibTrans" cxnId="{E3648B2C-6BD1-4D1A-8EBC-EF0532AC83E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330F44D-0EBD-4E2E-9815-931249C5E19A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财务部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06FF4301-10DF-41BB-AB28-0FECE93DD91A}" type="parTrans" cxnId="{D10E2C9B-EE4E-4F75-8D90-F835F4E269B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86722E7-B9AE-4907-B87F-81E87444B036}" type="sibTrans" cxnId="{D10E2C9B-EE4E-4F75-8D90-F835F4E269B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A32937B-5B81-4350-A57E-4809B95C3943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人力资源部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23B6D292-D543-43C1-9845-2F18BC605025}" type="parTrans" cxnId="{7C668ED6-1C55-472C-B9AF-1E47F10DC27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BF88546-9DD1-4483-A1DA-6C38441E7E43}" type="sibTrans" cxnId="{7C668ED6-1C55-472C-B9AF-1E47F10DC27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A00661F-27F8-49D4-9727-ECA299B2E131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招商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34852228-2401-4A43-A3C3-1335088AA008}" type="parTrans" cxnId="{E0302C82-13C3-405E-86A9-5FDE8DBBEB0C}">
      <dgm:prSet/>
      <dgm:spPr/>
      <dgm:t>
        <a:bodyPr/>
        <a:lstStyle/>
        <a:p>
          <a:endParaRPr lang="zh-CN" altLang="en-US"/>
        </a:p>
      </dgm:t>
    </dgm:pt>
    <dgm:pt modelId="{07B2E4C6-88DD-4EF1-966E-F65A959F8899}" type="sibTrans" cxnId="{E0302C82-13C3-405E-86A9-5FDE8DBBEB0C}">
      <dgm:prSet/>
      <dgm:spPr/>
      <dgm:t>
        <a:bodyPr/>
        <a:lstStyle/>
        <a:p>
          <a:endParaRPr lang="zh-CN" altLang="en-US"/>
        </a:p>
      </dgm:t>
    </dgm:pt>
    <dgm:pt modelId="{365B08D2-2D36-4F6A-82E6-26F8ED881BCA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市场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359F3780-3236-42F6-87C6-3136E6A84505}" type="parTrans" cxnId="{71635E2C-2A47-4E13-BCAA-52EDA6F67FD0}">
      <dgm:prSet/>
      <dgm:spPr/>
      <dgm:t>
        <a:bodyPr/>
        <a:lstStyle/>
        <a:p>
          <a:endParaRPr lang="zh-CN" altLang="en-US"/>
        </a:p>
      </dgm:t>
    </dgm:pt>
    <dgm:pt modelId="{7E3E57D3-CFB3-40B5-95AF-9DF6995D8A14}" type="sibTrans" cxnId="{71635E2C-2A47-4E13-BCAA-52EDA6F67FD0}">
      <dgm:prSet/>
      <dgm:spPr/>
      <dgm:t>
        <a:bodyPr/>
        <a:lstStyle/>
        <a:p>
          <a:endParaRPr lang="zh-CN" altLang="en-US"/>
        </a:p>
      </dgm:t>
    </dgm:pt>
    <dgm:pt modelId="{B3FBBF18-6BFB-4BEE-97B6-8AA1AD5EC0DE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信息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A408CF1F-2B58-4288-929D-48338C83BAB9}" type="parTrans" cxnId="{759A6D60-605E-49EB-859D-9558C4644AAF}">
      <dgm:prSet/>
      <dgm:spPr/>
      <dgm:t>
        <a:bodyPr/>
        <a:lstStyle/>
        <a:p>
          <a:endParaRPr lang="zh-CN" altLang="en-US"/>
        </a:p>
      </dgm:t>
    </dgm:pt>
    <dgm:pt modelId="{01D59846-AB83-4E05-9E19-0CFAE93F30BE}" type="sibTrans" cxnId="{759A6D60-605E-49EB-859D-9558C4644AAF}">
      <dgm:prSet/>
      <dgm:spPr/>
      <dgm:t>
        <a:bodyPr/>
        <a:lstStyle/>
        <a:p>
          <a:endParaRPr lang="zh-CN" altLang="en-US"/>
        </a:p>
      </dgm:t>
    </dgm:pt>
    <dgm:pt modelId="{FB68584A-E518-46F1-8829-8320D3D660F5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产品设计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9FD03469-60C3-4C37-8A60-76F4C1A72261}" type="parTrans" cxnId="{EF9FB8E3-886B-43DA-B262-B78FA46E6777}">
      <dgm:prSet/>
      <dgm:spPr/>
      <dgm:t>
        <a:bodyPr/>
        <a:lstStyle/>
        <a:p>
          <a:endParaRPr lang="zh-CN" altLang="en-US"/>
        </a:p>
      </dgm:t>
    </dgm:pt>
    <dgm:pt modelId="{087325C0-E921-4966-897B-62D3A6F2AFB5}" type="sibTrans" cxnId="{EF9FB8E3-886B-43DA-B262-B78FA46E6777}">
      <dgm:prSet/>
      <dgm:spPr/>
      <dgm:t>
        <a:bodyPr/>
        <a:lstStyle/>
        <a:p>
          <a:endParaRPr lang="zh-CN" altLang="en-US"/>
        </a:p>
      </dgm:t>
    </dgm:pt>
    <dgm:pt modelId="{E46043AA-3F0A-4E07-96C8-6AE9B7D2EDD2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开发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9BF75C12-85C0-4A34-A4C2-6ABFEE9B9B49}" type="parTrans" cxnId="{0FBB0732-DDBA-4128-BED1-32017D16A217}">
      <dgm:prSet/>
      <dgm:spPr/>
      <dgm:t>
        <a:bodyPr/>
        <a:lstStyle/>
        <a:p>
          <a:endParaRPr lang="zh-CN" altLang="en-US"/>
        </a:p>
      </dgm:t>
    </dgm:pt>
    <dgm:pt modelId="{06125FA6-E5ED-4997-A40A-778C3BF87F5B}" type="sibTrans" cxnId="{0FBB0732-DDBA-4128-BED1-32017D16A217}">
      <dgm:prSet/>
      <dgm:spPr/>
      <dgm:t>
        <a:bodyPr/>
        <a:lstStyle/>
        <a:p>
          <a:endParaRPr lang="zh-CN" altLang="en-US"/>
        </a:p>
      </dgm:t>
    </dgm:pt>
    <dgm:pt modelId="{DA5576A5-C416-4963-8EDC-0DD0F8B4B748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DB9A6BF4-AFED-446A-B8E2-422A3ACE6BB9}" type="parTrans" cxnId="{52E48A31-C210-46A2-8E19-1F8F72DDA153}">
      <dgm:prSet/>
      <dgm:spPr/>
      <dgm:t>
        <a:bodyPr/>
        <a:lstStyle/>
        <a:p>
          <a:endParaRPr lang="zh-CN" altLang="en-US"/>
        </a:p>
      </dgm:t>
    </dgm:pt>
    <dgm:pt modelId="{36709460-612F-4807-A111-BB71A9495F76}" type="sibTrans" cxnId="{52E48A31-C210-46A2-8E19-1F8F72DDA153}">
      <dgm:prSet/>
      <dgm:spPr/>
      <dgm:t>
        <a:bodyPr/>
        <a:lstStyle/>
        <a:p>
          <a:endParaRPr lang="zh-CN" altLang="en-US"/>
        </a:p>
      </dgm:t>
    </dgm:pt>
    <dgm:pt modelId="{794AE3BF-8147-4836-BF21-51BC0C686C82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商务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6F18ED43-1D71-464E-B498-D25D8E73FEC8}" type="parTrans" cxnId="{C4874A15-F94D-46C7-ADEB-7B7460AD7B45}">
      <dgm:prSet/>
      <dgm:spPr/>
      <dgm:t>
        <a:bodyPr/>
        <a:lstStyle/>
        <a:p>
          <a:endParaRPr lang="zh-CN" altLang="en-US"/>
        </a:p>
      </dgm:t>
    </dgm:pt>
    <dgm:pt modelId="{879C3711-16C2-4E6C-8E32-32A20B22B02E}" type="sibTrans" cxnId="{C4874A15-F94D-46C7-ADEB-7B7460AD7B45}">
      <dgm:prSet/>
      <dgm:spPr/>
      <dgm:t>
        <a:bodyPr/>
        <a:lstStyle/>
        <a:p>
          <a:endParaRPr lang="zh-CN" altLang="en-US"/>
        </a:p>
      </dgm:t>
    </dgm:pt>
    <dgm:pt modelId="{F5F27176-7E59-407F-A12E-E88714971661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会计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1EE9D6CF-CC17-4D9F-87AC-B369511CDC24}" type="parTrans" cxnId="{398FB9C0-A466-4746-BEE2-F06C20785E5D}">
      <dgm:prSet/>
      <dgm:spPr/>
      <dgm:t>
        <a:bodyPr/>
        <a:lstStyle/>
        <a:p>
          <a:endParaRPr lang="zh-CN" altLang="en-US"/>
        </a:p>
      </dgm:t>
    </dgm:pt>
    <dgm:pt modelId="{84B553E5-EA96-4390-A5DD-B32597663046}" type="sibTrans" cxnId="{398FB9C0-A466-4746-BEE2-F06C20785E5D}">
      <dgm:prSet/>
      <dgm:spPr/>
      <dgm:t>
        <a:bodyPr/>
        <a:lstStyle/>
        <a:p>
          <a:endParaRPr lang="zh-CN" altLang="en-US"/>
        </a:p>
      </dgm:t>
    </dgm:pt>
    <dgm:pt modelId="{0EF23A06-3E06-433A-AFBC-569C51984DBF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出纳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D8C4C01F-3502-452F-B1D7-84249A56DDFE}" type="parTrans" cxnId="{4E381FCF-2C94-40D3-BB54-C07729D8BE34}">
      <dgm:prSet/>
      <dgm:spPr/>
      <dgm:t>
        <a:bodyPr/>
        <a:lstStyle/>
        <a:p>
          <a:endParaRPr lang="zh-CN" altLang="en-US"/>
        </a:p>
      </dgm:t>
    </dgm:pt>
    <dgm:pt modelId="{73C2C6BB-5B7E-4F47-BB4C-697BD3556B53}" type="sibTrans" cxnId="{4E381FCF-2C94-40D3-BB54-C07729D8BE34}">
      <dgm:prSet/>
      <dgm:spPr/>
      <dgm:t>
        <a:bodyPr/>
        <a:lstStyle/>
        <a:p>
          <a:endParaRPr lang="zh-CN" altLang="en-US"/>
        </a:p>
      </dgm:t>
    </dgm:pt>
    <dgm:pt modelId="{7B289D09-E50D-4C63-A96B-CBF7E571CBB6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人事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B3B08C61-8FB3-421F-9192-33F7EC8C2398}" type="parTrans" cxnId="{FC1AB5B0-C3A9-4127-ACDD-E552EC321A08}">
      <dgm:prSet/>
      <dgm:spPr/>
      <dgm:t>
        <a:bodyPr/>
        <a:lstStyle/>
        <a:p>
          <a:endParaRPr lang="zh-CN" altLang="en-US"/>
        </a:p>
      </dgm:t>
    </dgm:pt>
    <dgm:pt modelId="{20F6641E-3BA4-4882-8DA2-03DFAE37CB0D}" type="sibTrans" cxnId="{FC1AB5B0-C3A9-4127-ACDD-E552EC321A08}">
      <dgm:prSet/>
      <dgm:spPr/>
      <dgm:t>
        <a:bodyPr/>
        <a:lstStyle/>
        <a:p>
          <a:endParaRPr lang="zh-CN" altLang="en-US"/>
        </a:p>
      </dgm:t>
    </dgm:pt>
    <dgm:pt modelId="{902A66FA-F9E7-4AEC-A8EE-1CCE54B30F63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行政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9BDDE066-F2EC-40E8-95FE-FFED1FA66BBC}" type="parTrans" cxnId="{C3E71A01-C0E3-4DCF-AE17-C903AF0B1448}">
      <dgm:prSet/>
      <dgm:spPr/>
      <dgm:t>
        <a:bodyPr/>
        <a:lstStyle/>
        <a:p>
          <a:endParaRPr lang="zh-CN" altLang="en-US"/>
        </a:p>
      </dgm:t>
    </dgm:pt>
    <dgm:pt modelId="{7EB6B217-24A3-4CB3-939D-BF94B419D0A8}" type="sibTrans" cxnId="{C3E71A01-C0E3-4DCF-AE17-C903AF0B1448}">
      <dgm:prSet/>
      <dgm:spPr/>
      <dgm:t>
        <a:bodyPr/>
        <a:lstStyle/>
        <a:p>
          <a:endParaRPr lang="zh-CN" altLang="en-US"/>
        </a:p>
      </dgm:t>
    </dgm:pt>
    <dgm:pt modelId="{42DAC9F4-1ACE-4379-892C-42C0845C0AB3}">
      <dgm:prSet custT="1"/>
      <dgm:spPr/>
      <dgm:t>
        <a:bodyPr/>
        <a:lstStyle/>
        <a:p>
          <a:r>
            <a:rPr lang="zh-CN" altLang="en-US" sz="800" dirty="0" smtClean="0"/>
            <a:t>客服</a:t>
          </a:r>
          <a:endParaRPr lang="zh-CN" altLang="en-US" sz="800" dirty="0"/>
        </a:p>
      </dgm:t>
    </dgm:pt>
    <dgm:pt modelId="{1706D516-3A65-4942-B24D-8D58AFDDBD83}" type="parTrans" cxnId="{69EB2079-2F1C-4A3B-8C15-5DB26A786959}">
      <dgm:prSet/>
      <dgm:spPr/>
      <dgm:t>
        <a:bodyPr/>
        <a:lstStyle/>
        <a:p>
          <a:endParaRPr lang="zh-CN" altLang="en-US"/>
        </a:p>
      </dgm:t>
    </dgm:pt>
    <dgm:pt modelId="{6C0CF54F-AF3A-4CD4-97E9-32114A2EB667}" type="sibTrans" cxnId="{69EB2079-2F1C-4A3B-8C15-5DB26A786959}">
      <dgm:prSet/>
      <dgm:spPr/>
      <dgm:t>
        <a:bodyPr/>
        <a:lstStyle/>
        <a:p>
          <a:endParaRPr lang="zh-CN" altLang="en-US"/>
        </a:p>
      </dgm:t>
    </dgm:pt>
    <dgm:pt modelId="{4F27E0FB-3FCA-410C-8971-6058158B275C}">
      <dgm:prSet custT="1"/>
      <dgm:spPr/>
      <dgm:t>
        <a:bodyPr/>
        <a:lstStyle/>
        <a:p>
          <a:r>
            <a:rPr lang="zh-CN" altLang="en-US" sz="800" dirty="0" smtClean="0"/>
            <a:t>产品体验</a:t>
          </a:r>
          <a:endParaRPr lang="zh-CN" altLang="en-US" sz="800" dirty="0"/>
        </a:p>
      </dgm:t>
    </dgm:pt>
    <dgm:pt modelId="{B83DFC1B-BE3A-4C53-938E-FADD7043558F}" type="parTrans" cxnId="{233F9F43-B6E4-4EE4-8DE6-EFFC8F9D8841}">
      <dgm:prSet/>
      <dgm:spPr/>
      <dgm:t>
        <a:bodyPr/>
        <a:lstStyle/>
        <a:p>
          <a:endParaRPr lang="zh-CN" altLang="en-US"/>
        </a:p>
      </dgm:t>
    </dgm:pt>
    <dgm:pt modelId="{8574D921-EEC2-4FD3-B005-A34F67D1449F}" type="sibTrans" cxnId="{233F9F43-B6E4-4EE4-8DE6-EFFC8F9D8841}">
      <dgm:prSet/>
      <dgm:spPr/>
      <dgm:t>
        <a:bodyPr/>
        <a:lstStyle/>
        <a:p>
          <a:endParaRPr lang="zh-CN" altLang="en-US"/>
        </a:p>
      </dgm:t>
    </dgm:pt>
    <dgm:pt modelId="{37EB4C66-9E45-4175-9264-78150078402C}">
      <dgm:prSet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风控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FD8FFD77-4960-44E4-AE87-0F70E40504D7}" type="parTrans" cxnId="{97DB8B02-0755-4A61-A281-6920311B5E8C}">
      <dgm:prSet/>
      <dgm:spPr/>
      <dgm:t>
        <a:bodyPr/>
        <a:lstStyle/>
        <a:p>
          <a:endParaRPr lang="zh-CN" altLang="en-US"/>
        </a:p>
      </dgm:t>
    </dgm:pt>
    <dgm:pt modelId="{5816CB49-C082-4FCF-9334-B8BCA1E89F1D}" type="sibTrans" cxnId="{97DB8B02-0755-4A61-A281-6920311B5E8C}">
      <dgm:prSet/>
      <dgm:spPr/>
      <dgm:t>
        <a:bodyPr/>
        <a:lstStyle/>
        <a:p>
          <a:endParaRPr lang="zh-CN" altLang="en-US"/>
        </a:p>
      </dgm:t>
    </dgm:pt>
    <dgm:pt modelId="{C94B062D-CCE5-496F-83FC-736E2E7C2F2B}" type="pres">
      <dgm:prSet presAssocID="{5F04491A-2263-4E30-B05E-48A03353CC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02BE1E4-32D0-4D10-9302-5F6D4C213897}" type="pres">
      <dgm:prSet presAssocID="{E3CED9B6-4FDC-46B3-B465-16787AD1F45F}" presName="hierRoot1" presStyleCnt="0"/>
      <dgm:spPr/>
      <dgm:t>
        <a:bodyPr/>
        <a:lstStyle/>
        <a:p>
          <a:endParaRPr lang="zh-CN" altLang="en-US"/>
        </a:p>
      </dgm:t>
    </dgm:pt>
    <dgm:pt modelId="{FB4B5637-F963-4215-A639-502E9324453E}" type="pres">
      <dgm:prSet presAssocID="{E3CED9B6-4FDC-46B3-B465-16787AD1F45F}" presName="composite" presStyleCnt="0"/>
      <dgm:spPr/>
      <dgm:t>
        <a:bodyPr/>
        <a:lstStyle/>
        <a:p>
          <a:endParaRPr lang="zh-CN" altLang="en-US"/>
        </a:p>
      </dgm:t>
    </dgm:pt>
    <dgm:pt modelId="{50D36BF7-72F6-4024-9EC5-85AF028EC0FC}" type="pres">
      <dgm:prSet presAssocID="{E3CED9B6-4FDC-46B3-B465-16787AD1F45F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DF996F3A-4FBA-4322-AA04-AF8D4356264E}" type="pres">
      <dgm:prSet presAssocID="{E3CED9B6-4FDC-46B3-B465-16787AD1F45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C9006C-CDE9-435E-A342-C9C8EE69744D}" type="pres">
      <dgm:prSet presAssocID="{E3CED9B6-4FDC-46B3-B465-16787AD1F45F}" presName="hierChild2" presStyleCnt="0"/>
      <dgm:spPr/>
      <dgm:t>
        <a:bodyPr/>
        <a:lstStyle/>
        <a:p>
          <a:endParaRPr lang="zh-CN" altLang="en-US"/>
        </a:p>
      </dgm:t>
    </dgm:pt>
    <dgm:pt modelId="{0A024F0F-F9B9-4A92-8E21-C6A2444A15E7}" type="pres">
      <dgm:prSet presAssocID="{71AF3CAF-C5D0-4F28-841B-6AD4B174A4B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303303CC-F957-4826-A375-2B436F9958EE}" type="pres">
      <dgm:prSet presAssocID="{D82CBC85-60FB-4915-851D-FFCBE9B01471}" presName="hierRoot2" presStyleCnt="0"/>
      <dgm:spPr/>
      <dgm:t>
        <a:bodyPr/>
        <a:lstStyle/>
        <a:p>
          <a:endParaRPr lang="zh-CN" altLang="en-US"/>
        </a:p>
      </dgm:t>
    </dgm:pt>
    <dgm:pt modelId="{86486591-DCB2-4C02-9977-41CC156BAA0E}" type="pres">
      <dgm:prSet presAssocID="{D82CBC85-60FB-4915-851D-FFCBE9B01471}" presName="composite2" presStyleCnt="0"/>
      <dgm:spPr/>
      <dgm:t>
        <a:bodyPr/>
        <a:lstStyle/>
        <a:p>
          <a:endParaRPr lang="zh-CN" altLang="en-US"/>
        </a:p>
      </dgm:t>
    </dgm:pt>
    <dgm:pt modelId="{7EBE3A4A-E3B4-47D3-97B5-69AAAA09865B}" type="pres">
      <dgm:prSet presAssocID="{D82CBC85-60FB-4915-851D-FFCBE9B01471}" presName="background2" presStyleLbl="node2" presStyleIdx="0" presStyleCnt="4"/>
      <dgm:spPr/>
      <dgm:t>
        <a:bodyPr/>
        <a:lstStyle/>
        <a:p>
          <a:endParaRPr lang="zh-CN" altLang="en-US"/>
        </a:p>
      </dgm:t>
    </dgm:pt>
    <dgm:pt modelId="{D6A0D831-27D1-4C34-9C27-C95378696D16}" type="pres">
      <dgm:prSet presAssocID="{D82CBC85-60FB-4915-851D-FFCBE9B01471}" presName="text2" presStyleLbl="fgAcc2" presStyleIdx="0" presStyleCnt="4" custScaleX="40103" custScaleY="120074" custLinFactNeighborX="-37749" custLinFactNeighborY="65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F308C6-996B-4B23-9021-25EBDF84CEF4}" type="pres">
      <dgm:prSet presAssocID="{D82CBC85-60FB-4915-851D-FFCBE9B01471}" presName="hierChild3" presStyleCnt="0"/>
      <dgm:spPr/>
      <dgm:t>
        <a:bodyPr/>
        <a:lstStyle/>
        <a:p>
          <a:endParaRPr lang="zh-CN" altLang="en-US"/>
        </a:p>
      </dgm:t>
    </dgm:pt>
    <dgm:pt modelId="{448D24B1-7A90-444D-9E9B-2935AC4B3A23}" type="pres">
      <dgm:prSet presAssocID="{B83DFC1B-BE3A-4C53-938E-FADD7043558F}" presName="Name17" presStyleLbl="parChTrans1D3" presStyleIdx="0" presStyleCnt="14"/>
      <dgm:spPr/>
      <dgm:t>
        <a:bodyPr/>
        <a:lstStyle/>
        <a:p>
          <a:endParaRPr lang="zh-CN" altLang="en-US"/>
        </a:p>
      </dgm:t>
    </dgm:pt>
    <dgm:pt modelId="{0053DF74-72D8-4242-85A2-902770FB298E}" type="pres">
      <dgm:prSet presAssocID="{4F27E0FB-3FCA-410C-8971-6058158B275C}" presName="hierRoot3" presStyleCnt="0"/>
      <dgm:spPr/>
    </dgm:pt>
    <dgm:pt modelId="{B6284624-7F25-4251-BAEF-A5995DB1FE22}" type="pres">
      <dgm:prSet presAssocID="{4F27E0FB-3FCA-410C-8971-6058158B275C}" presName="composite3" presStyleCnt="0"/>
      <dgm:spPr/>
    </dgm:pt>
    <dgm:pt modelId="{C3291A94-9086-48E0-9EC7-96883F34E963}" type="pres">
      <dgm:prSet presAssocID="{4F27E0FB-3FCA-410C-8971-6058158B275C}" presName="background3" presStyleLbl="node3" presStyleIdx="0" presStyleCnt="14"/>
      <dgm:spPr/>
    </dgm:pt>
    <dgm:pt modelId="{C852272D-4EAE-4D71-B622-76364C23C853}" type="pres">
      <dgm:prSet presAssocID="{4F27E0FB-3FCA-410C-8971-6058158B275C}" presName="text3" presStyleLbl="fgAcc3" presStyleIdx="0" presStyleCnt="14" custScaleX="317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D6F1C3-DD49-457A-A28E-CC15678CD027}" type="pres">
      <dgm:prSet presAssocID="{4F27E0FB-3FCA-410C-8971-6058158B275C}" presName="hierChild4" presStyleCnt="0"/>
      <dgm:spPr/>
    </dgm:pt>
    <dgm:pt modelId="{B8BB16E8-1E88-40F0-90BF-FDB64A3C1660}" type="pres">
      <dgm:prSet presAssocID="{9FD03469-60C3-4C37-8A60-76F4C1A72261}" presName="Name17" presStyleLbl="parChTrans1D3" presStyleIdx="1" presStyleCnt="14"/>
      <dgm:spPr/>
      <dgm:t>
        <a:bodyPr/>
        <a:lstStyle/>
        <a:p>
          <a:endParaRPr lang="zh-CN" altLang="en-US"/>
        </a:p>
      </dgm:t>
    </dgm:pt>
    <dgm:pt modelId="{E5739FAF-EDB3-4FB4-8C40-5E16ED9E80E1}" type="pres">
      <dgm:prSet presAssocID="{FB68584A-E518-46F1-8829-8320D3D660F5}" presName="hierRoot3" presStyleCnt="0"/>
      <dgm:spPr/>
      <dgm:t>
        <a:bodyPr/>
        <a:lstStyle/>
        <a:p>
          <a:endParaRPr lang="zh-CN" altLang="en-US"/>
        </a:p>
      </dgm:t>
    </dgm:pt>
    <dgm:pt modelId="{E29086E1-A20E-4C63-879E-399AE95FA45B}" type="pres">
      <dgm:prSet presAssocID="{FB68584A-E518-46F1-8829-8320D3D660F5}" presName="composite3" presStyleCnt="0"/>
      <dgm:spPr/>
      <dgm:t>
        <a:bodyPr/>
        <a:lstStyle/>
        <a:p>
          <a:endParaRPr lang="zh-CN" altLang="en-US"/>
        </a:p>
      </dgm:t>
    </dgm:pt>
    <dgm:pt modelId="{8DE2F5D1-A2FD-4927-A3E6-E14327323643}" type="pres">
      <dgm:prSet presAssocID="{FB68584A-E518-46F1-8829-8320D3D660F5}" presName="background3" presStyleLbl="node3" presStyleIdx="1" presStyleCnt="14"/>
      <dgm:spPr/>
      <dgm:t>
        <a:bodyPr/>
        <a:lstStyle/>
        <a:p>
          <a:endParaRPr lang="zh-CN" altLang="en-US"/>
        </a:p>
      </dgm:t>
    </dgm:pt>
    <dgm:pt modelId="{9A135D97-1912-497C-B743-AFE4E94D5CD4}" type="pres">
      <dgm:prSet presAssocID="{FB68584A-E518-46F1-8829-8320D3D660F5}" presName="text3" presStyleLbl="fgAcc3" presStyleIdx="1" presStyleCnt="14" custScaleX="329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5B2AEB-5FB2-4134-9282-BD0F1C64E160}" type="pres">
      <dgm:prSet presAssocID="{FB68584A-E518-46F1-8829-8320D3D660F5}" presName="hierChild4" presStyleCnt="0"/>
      <dgm:spPr/>
      <dgm:t>
        <a:bodyPr/>
        <a:lstStyle/>
        <a:p>
          <a:endParaRPr lang="zh-CN" altLang="en-US"/>
        </a:p>
      </dgm:t>
    </dgm:pt>
    <dgm:pt modelId="{1738C4E7-78AA-4AD5-88FB-09D7981497E9}" type="pres">
      <dgm:prSet presAssocID="{9BF75C12-85C0-4A34-A4C2-6ABFEE9B9B49}" presName="Name17" presStyleLbl="parChTrans1D3" presStyleIdx="2" presStyleCnt="14"/>
      <dgm:spPr/>
      <dgm:t>
        <a:bodyPr/>
        <a:lstStyle/>
        <a:p>
          <a:endParaRPr lang="zh-CN" altLang="en-US"/>
        </a:p>
      </dgm:t>
    </dgm:pt>
    <dgm:pt modelId="{74E2AA32-E50E-4AD3-9073-B7308B6BC2BD}" type="pres">
      <dgm:prSet presAssocID="{E46043AA-3F0A-4E07-96C8-6AE9B7D2EDD2}" presName="hierRoot3" presStyleCnt="0"/>
      <dgm:spPr/>
      <dgm:t>
        <a:bodyPr/>
        <a:lstStyle/>
        <a:p>
          <a:endParaRPr lang="zh-CN" altLang="en-US"/>
        </a:p>
      </dgm:t>
    </dgm:pt>
    <dgm:pt modelId="{D53D9085-47F0-480D-B9B9-6CDCAFA4DF80}" type="pres">
      <dgm:prSet presAssocID="{E46043AA-3F0A-4E07-96C8-6AE9B7D2EDD2}" presName="composite3" presStyleCnt="0"/>
      <dgm:spPr/>
      <dgm:t>
        <a:bodyPr/>
        <a:lstStyle/>
        <a:p>
          <a:endParaRPr lang="zh-CN" altLang="en-US"/>
        </a:p>
      </dgm:t>
    </dgm:pt>
    <dgm:pt modelId="{5FB656B0-FE8E-4868-8E90-8398CB9DAFC0}" type="pres">
      <dgm:prSet presAssocID="{E46043AA-3F0A-4E07-96C8-6AE9B7D2EDD2}" presName="background3" presStyleLbl="node3" presStyleIdx="2" presStyleCnt="14"/>
      <dgm:spPr/>
      <dgm:t>
        <a:bodyPr/>
        <a:lstStyle/>
        <a:p>
          <a:endParaRPr lang="zh-CN" altLang="en-US"/>
        </a:p>
      </dgm:t>
    </dgm:pt>
    <dgm:pt modelId="{F75550D0-7B5D-43B4-9614-AB1C607B3144}" type="pres">
      <dgm:prSet presAssocID="{E46043AA-3F0A-4E07-96C8-6AE9B7D2EDD2}" presName="text3" presStyleLbl="fgAcc3" presStyleIdx="2" presStyleCnt="14" custScaleX="267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2D9D5E-EEF5-4863-A433-5FAF587B6E0C}" type="pres">
      <dgm:prSet presAssocID="{E46043AA-3F0A-4E07-96C8-6AE9B7D2EDD2}" presName="hierChild4" presStyleCnt="0"/>
      <dgm:spPr/>
      <dgm:t>
        <a:bodyPr/>
        <a:lstStyle/>
        <a:p>
          <a:endParaRPr lang="zh-CN" altLang="en-US"/>
        </a:p>
      </dgm:t>
    </dgm:pt>
    <dgm:pt modelId="{A1A6D6EB-3B80-495D-A769-3F3419E017AC}" type="pres">
      <dgm:prSet presAssocID="{DB9A6BF4-AFED-446A-B8E2-422A3ACE6BB9}" presName="Name17" presStyleLbl="parChTrans1D3" presStyleIdx="3" presStyleCnt="14"/>
      <dgm:spPr/>
      <dgm:t>
        <a:bodyPr/>
        <a:lstStyle/>
        <a:p>
          <a:endParaRPr lang="zh-CN" altLang="en-US"/>
        </a:p>
      </dgm:t>
    </dgm:pt>
    <dgm:pt modelId="{5763A504-A183-49B6-BEEE-D3C5F0E08DB5}" type="pres">
      <dgm:prSet presAssocID="{DA5576A5-C416-4963-8EDC-0DD0F8B4B748}" presName="hierRoot3" presStyleCnt="0"/>
      <dgm:spPr/>
      <dgm:t>
        <a:bodyPr/>
        <a:lstStyle/>
        <a:p>
          <a:endParaRPr lang="zh-CN" altLang="en-US"/>
        </a:p>
      </dgm:t>
    </dgm:pt>
    <dgm:pt modelId="{7AF83F4A-CF95-4289-8A71-076FEAEC7B59}" type="pres">
      <dgm:prSet presAssocID="{DA5576A5-C416-4963-8EDC-0DD0F8B4B748}" presName="composite3" presStyleCnt="0"/>
      <dgm:spPr/>
      <dgm:t>
        <a:bodyPr/>
        <a:lstStyle/>
        <a:p>
          <a:endParaRPr lang="zh-CN" altLang="en-US"/>
        </a:p>
      </dgm:t>
    </dgm:pt>
    <dgm:pt modelId="{D4263DF8-C078-4BF4-A229-3C2AC7DCEC7A}" type="pres">
      <dgm:prSet presAssocID="{DA5576A5-C416-4963-8EDC-0DD0F8B4B748}" presName="background3" presStyleLbl="node3" presStyleIdx="3" presStyleCnt="14"/>
      <dgm:spPr/>
      <dgm:t>
        <a:bodyPr/>
        <a:lstStyle/>
        <a:p>
          <a:endParaRPr lang="zh-CN" altLang="en-US"/>
        </a:p>
      </dgm:t>
    </dgm:pt>
    <dgm:pt modelId="{1FE628FB-4352-41A7-B9D0-0FB37807F951}" type="pres">
      <dgm:prSet presAssocID="{DA5576A5-C416-4963-8EDC-0DD0F8B4B748}" presName="text3" presStyleLbl="fgAcc3" presStyleIdx="3" presStyleCnt="14" custScaleX="32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55FF3-373E-4CC7-8FE4-6A7547977DC9}" type="pres">
      <dgm:prSet presAssocID="{DA5576A5-C416-4963-8EDC-0DD0F8B4B748}" presName="hierChild4" presStyleCnt="0"/>
      <dgm:spPr/>
      <dgm:t>
        <a:bodyPr/>
        <a:lstStyle/>
        <a:p>
          <a:endParaRPr lang="zh-CN" altLang="en-US"/>
        </a:p>
      </dgm:t>
    </dgm:pt>
    <dgm:pt modelId="{3890DCA9-7F85-4F23-84EA-BFBA9DDB80EC}" type="pres">
      <dgm:prSet presAssocID="{E7C74586-8957-4936-A462-0872BCE25408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83E3E772-85D9-44B0-B502-F83AD605879F}" type="pres">
      <dgm:prSet presAssocID="{EDEAA103-2B12-4423-9D8F-5384BD6D6951}" presName="hierRoot2" presStyleCnt="0"/>
      <dgm:spPr/>
      <dgm:t>
        <a:bodyPr/>
        <a:lstStyle/>
        <a:p>
          <a:endParaRPr lang="zh-CN" altLang="en-US"/>
        </a:p>
      </dgm:t>
    </dgm:pt>
    <dgm:pt modelId="{0741CA5B-1B6B-4EBC-BCA0-793C12F76B46}" type="pres">
      <dgm:prSet presAssocID="{EDEAA103-2B12-4423-9D8F-5384BD6D6951}" presName="composite2" presStyleCnt="0"/>
      <dgm:spPr/>
      <dgm:t>
        <a:bodyPr/>
        <a:lstStyle/>
        <a:p>
          <a:endParaRPr lang="zh-CN" altLang="en-US"/>
        </a:p>
      </dgm:t>
    </dgm:pt>
    <dgm:pt modelId="{0F3C7330-4983-4D87-8F28-29A9E41D648C}" type="pres">
      <dgm:prSet presAssocID="{EDEAA103-2B12-4423-9D8F-5384BD6D6951}" presName="background2" presStyleLbl="node2" presStyleIdx="1" presStyleCnt="4"/>
      <dgm:spPr/>
      <dgm:t>
        <a:bodyPr/>
        <a:lstStyle/>
        <a:p>
          <a:endParaRPr lang="zh-CN" altLang="en-US"/>
        </a:p>
      </dgm:t>
    </dgm:pt>
    <dgm:pt modelId="{328D9BA7-45E1-4906-A8B4-2E32147C2BF9}" type="pres">
      <dgm:prSet presAssocID="{EDEAA103-2B12-4423-9D8F-5384BD6D6951}" presName="text2" presStyleLbl="fgAcc2" presStyleIdx="1" presStyleCnt="4" custScaleX="46503" custLinFactNeighborX="-25713" custLinFactNeighborY="43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653376-E19A-4B8F-BFDB-0217EDE12E55}" type="pres">
      <dgm:prSet presAssocID="{EDEAA103-2B12-4423-9D8F-5384BD6D6951}" presName="hierChild3" presStyleCnt="0"/>
      <dgm:spPr/>
      <dgm:t>
        <a:bodyPr/>
        <a:lstStyle/>
        <a:p>
          <a:endParaRPr lang="zh-CN" altLang="en-US"/>
        </a:p>
      </dgm:t>
    </dgm:pt>
    <dgm:pt modelId="{4FB35257-5F92-4F54-8D79-E3F1EE705632}" type="pres">
      <dgm:prSet presAssocID="{34852228-2401-4A43-A3C3-1335088AA008}" presName="Name17" presStyleLbl="parChTrans1D3" presStyleIdx="4" presStyleCnt="14"/>
      <dgm:spPr/>
      <dgm:t>
        <a:bodyPr/>
        <a:lstStyle/>
        <a:p>
          <a:endParaRPr lang="zh-CN" altLang="en-US"/>
        </a:p>
      </dgm:t>
    </dgm:pt>
    <dgm:pt modelId="{9CADD965-FE9E-4351-B7E4-31D84D2493A8}" type="pres">
      <dgm:prSet presAssocID="{8A00661F-27F8-49D4-9727-ECA299B2E131}" presName="hierRoot3" presStyleCnt="0"/>
      <dgm:spPr/>
      <dgm:t>
        <a:bodyPr/>
        <a:lstStyle/>
        <a:p>
          <a:endParaRPr lang="zh-CN" altLang="en-US"/>
        </a:p>
      </dgm:t>
    </dgm:pt>
    <dgm:pt modelId="{204D96DF-3D40-4827-8DA0-F9C16C4265FD}" type="pres">
      <dgm:prSet presAssocID="{8A00661F-27F8-49D4-9727-ECA299B2E131}" presName="composite3" presStyleCnt="0"/>
      <dgm:spPr/>
      <dgm:t>
        <a:bodyPr/>
        <a:lstStyle/>
        <a:p>
          <a:endParaRPr lang="zh-CN" altLang="en-US"/>
        </a:p>
      </dgm:t>
    </dgm:pt>
    <dgm:pt modelId="{06630B15-13E1-4388-958D-EA78709F78F4}" type="pres">
      <dgm:prSet presAssocID="{8A00661F-27F8-49D4-9727-ECA299B2E131}" presName="background3" presStyleLbl="node3" presStyleIdx="4" presStyleCnt="14"/>
      <dgm:spPr/>
      <dgm:t>
        <a:bodyPr/>
        <a:lstStyle/>
        <a:p>
          <a:endParaRPr lang="zh-CN" altLang="en-US"/>
        </a:p>
      </dgm:t>
    </dgm:pt>
    <dgm:pt modelId="{211D7AAF-1293-486A-B1D2-4AEB12841FC9}" type="pres">
      <dgm:prSet presAssocID="{8A00661F-27F8-49D4-9727-ECA299B2E131}" presName="text3" presStyleLbl="fgAcc3" presStyleIdx="4" presStyleCnt="14" custScaleX="31381" custLinFactNeighborX="-3902" custLinFactNeighborY="27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7C7DC2-2D39-469C-9CD4-6B88CFB2CF17}" type="pres">
      <dgm:prSet presAssocID="{8A00661F-27F8-49D4-9727-ECA299B2E131}" presName="hierChild4" presStyleCnt="0"/>
      <dgm:spPr/>
      <dgm:t>
        <a:bodyPr/>
        <a:lstStyle/>
        <a:p>
          <a:endParaRPr lang="zh-CN" altLang="en-US"/>
        </a:p>
      </dgm:t>
    </dgm:pt>
    <dgm:pt modelId="{CA6E5F5E-E474-4E33-9BB2-9E56A2D36765}" type="pres">
      <dgm:prSet presAssocID="{359F3780-3236-42F6-87C6-3136E6A84505}" presName="Name17" presStyleLbl="parChTrans1D3" presStyleIdx="5" presStyleCnt="14"/>
      <dgm:spPr/>
      <dgm:t>
        <a:bodyPr/>
        <a:lstStyle/>
        <a:p>
          <a:endParaRPr lang="zh-CN" altLang="en-US"/>
        </a:p>
      </dgm:t>
    </dgm:pt>
    <dgm:pt modelId="{DC91D308-EC66-43F4-B069-BAD4A98A0F4C}" type="pres">
      <dgm:prSet presAssocID="{365B08D2-2D36-4F6A-82E6-26F8ED881BCA}" presName="hierRoot3" presStyleCnt="0"/>
      <dgm:spPr/>
      <dgm:t>
        <a:bodyPr/>
        <a:lstStyle/>
        <a:p>
          <a:endParaRPr lang="zh-CN" altLang="en-US"/>
        </a:p>
      </dgm:t>
    </dgm:pt>
    <dgm:pt modelId="{A4E27E9A-4753-4A94-9145-2C934EC242B8}" type="pres">
      <dgm:prSet presAssocID="{365B08D2-2D36-4F6A-82E6-26F8ED881BCA}" presName="composite3" presStyleCnt="0"/>
      <dgm:spPr/>
      <dgm:t>
        <a:bodyPr/>
        <a:lstStyle/>
        <a:p>
          <a:endParaRPr lang="zh-CN" altLang="en-US"/>
        </a:p>
      </dgm:t>
    </dgm:pt>
    <dgm:pt modelId="{64E07353-6F38-477B-8FD3-3518E0BAF3BF}" type="pres">
      <dgm:prSet presAssocID="{365B08D2-2D36-4F6A-82E6-26F8ED881BCA}" presName="background3" presStyleLbl="node3" presStyleIdx="5" presStyleCnt="14"/>
      <dgm:spPr/>
      <dgm:t>
        <a:bodyPr/>
        <a:lstStyle/>
        <a:p>
          <a:endParaRPr lang="zh-CN" altLang="en-US"/>
        </a:p>
      </dgm:t>
    </dgm:pt>
    <dgm:pt modelId="{C37B4EAF-C8E1-4C86-9CE7-93A740941055}" type="pres">
      <dgm:prSet presAssocID="{365B08D2-2D36-4F6A-82E6-26F8ED881BCA}" presName="text3" presStyleLbl="fgAcc3" presStyleIdx="5" presStyleCnt="14" custScaleX="33293" custLinFactNeighborX="2715" custLinFactNeighborY="166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605640-16BF-42EF-8864-D7C701A7CF51}" type="pres">
      <dgm:prSet presAssocID="{365B08D2-2D36-4F6A-82E6-26F8ED881BCA}" presName="hierChild4" presStyleCnt="0"/>
      <dgm:spPr/>
      <dgm:t>
        <a:bodyPr/>
        <a:lstStyle/>
        <a:p>
          <a:endParaRPr lang="zh-CN" altLang="en-US"/>
        </a:p>
      </dgm:t>
    </dgm:pt>
    <dgm:pt modelId="{920FE01D-471E-4E0B-9481-D2CA40B71976}" type="pres">
      <dgm:prSet presAssocID="{1706D516-3A65-4942-B24D-8D58AFDDBD83}" presName="Name17" presStyleLbl="parChTrans1D3" presStyleIdx="6" presStyleCnt="14"/>
      <dgm:spPr/>
      <dgm:t>
        <a:bodyPr/>
        <a:lstStyle/>
        <a:p>
          <a:endParaRPr lang="zh-CN" altLang="en-US"/>
        </a:p>
      </dgm:t>
    </dgm:pt>
    <dgm:pt modelId="{8BF6B497-EBEB-4494-B544-5514B3E8BC44}" type="pres">
      <dgm:prSet presAssocID="{42DAC9F4-1ACE-4379-892C-42C0845C0AB3}" presName="hierRoot3" presStyleCnt="0"/>
      <dgm:spPr/>
    </dgm:pt>
    <dgm:pt modelId="{85D94198-8574-4ECA-9706-EA32C469C55B}" type="pres">
      <dgm:prSet presAssocID="{42DAC9F4-1ACE-4379-892C-42C0845C0AB3}" presName="composite3" presStyleCnt="0"/>
      <dgm:spPr/>
    </dgm:pt>
    <dgm:pt modelId="{F6EBC25D-49CD-42A0-BCFE-D83266DD2CF8}" type="pres">
      <dgm:prSet presAssocID="{42DAC9F4-1ACE-4379-892C-42C0845C0AB3}" presName="background3" presStyleLbl="node3" presStyleIdx="6" presStyleCnt="14"/>
      <dgm:spPr/>
    </dgm:pt>
    <dgm:pt modelId="{19267965-DC48-4635-ACAE-9D49F9F54DCD}" type="pres">
      <dgm:prSet presAssocID="{42DAC9F4-1ACE-4379-892C-42C0845C0AB3}" presName="text3" presStyleLbl="fgAcc3" presStyleIdx="6" presStyleCnt="14" custScaleX="29383" custLinFactNeighborX="729" custLinFactNeighborY="27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C6D5DA-3EA5-4A87-9586-BD2B58A6D409}" type="pres">
      <dgm:prSet presAssocID="{42DAC9F4-1ACE-4379-892C-42C0845C0AB3}" presName="hierChild4" presStyleCnt="0"/>
      <dgm:spPr/>
    </dgm:pt>
    <dgm:pt modelId="{F7D57697-C171-45E9-88C0-7D0CD8DA6DDC}" type="pres">
      <dgm:prSet presAssocID="{A408CF1F-2B58-4288-929D-48338C83BAB9}" presName="Name17" presStyleLbl="parChTrans1D3" presStyleIdx="7" presStyleCnt="14"/>
      <dgm:spPr/>
      <dgm:t>
        <a:bodyPr/>
        <a:lstStyle/>
        <a:p>
          <a:endParaRPr lang="zh-CN" altLang="en-US"/>
        </a:p>
      </dgm:t>
    </dgm:pt>
    <dgm:pt modelId="{4F60C05D-A7F3-465B-AFF3-1707109BC4C7}" type="pres">
      <dgm:prSet presAssocID="{B3FBBF18-6BFB-4BEE-97B6-8AA1AD5EC0DE}" presName="hierRoot3" presStyleCnt="0"/>
      <dgm:spPr/>
      <dgm:t>
        <a:bodyPr/>
        <a:lstStyle/>
        <a:p>
          <a:endParaRPr lang="zh-CN" altLang="en-US"/>
        </a:p>
      </dgm:t>
    </dgm:pt>
    <dgm:pt modelId="{FD4B9765-BBDE-4506-B61C-512B2B54EB26}" type="pres">
      <dgm:prSet presAssocID="{B3FBBF18-6BFB-4BEE-97B6-8AA1AD5EC0DE}" presName="composite3" presStyleCnt="0"/>
      <dgm:spPr/>
      <dgm:t>
        <a:bodyPr/>
        <a:lstStyle/>
        <a:p>
          <a:endParaRPr lang="zh-CN" altLang="en-US"/>
        </a:p>
      </dgm:t>
    </dgm:pt>
    <dgm:pt modelId="{87008CAB-66D7-479D-ABD6-866F0840D2E1}" type="pres">
      <dgm:prSet presAssocID="{B3FBBF18-6BFB-4BEE-97B6-8AA1AD5EC0DE}" presName="background3" presStyleLbl="node3" presStyleIdx="7" presStyleCnt="14"/>
      <dgm:spPr/>
      <dgm:t>
        <a:bodyPr/>
        <a:lstStyle/>
        <a:p>
          <a:endParaRPr lang="zh-CN" altLang="en-US"/>
        </a:p>
      </dgm:t>
    </dgm:pt>
    <dgm:pt modelId="{2F6A1F43-6E73-4010-B353-DBCAD8A88FBB}" type="pres">
      <dgm:prSet presAssocID="{B3FBBF18-6BFB-4BEE-97B6-8AA1AD5EC0DE}" presName="text3" presStyleLbl="fgAcc3" presStyleIdx="7" presStyleCnt="14" custScaleX="26685" custLinFactNeighborX="381" custLinFactNeighborY="437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52412B-703E-4980-AA86-863B9969EEA7}" type="pres">
      <dgm:prSet presAssocID="{B3FBBF18-6BFB-4BEE-97B6-8AA1AD5EC0DE}" presName="hierChild4" presStyleCnt="0"/>
      <dgm:spPr/>
      <dgm:t>
        <a:bodyPr/>
        <a:lstStyle/>
        <a:p>
          <a:endParaRPr lang="zh-CN" altLang="en-US"/>
        </a:p>
      </dgm:t>
    </dgm:pt>
    <dgm:pt modelId="{737C0826-FFAD-43FF-A11B-6111CC50C8FD}" type="pres">
      <dgm:prSet presAssocID="{6F18ED43-1D71-464E-B498-D25D8E73FEC8}" presName="Name17" presStyleLbl="parChTrans1D3" presStyleIdx="8" presStyleCnt="14"/>
      <dgm:spPr/>
      <dgm:t>
        <a:bodyPr/>
        <a:lstStyle/>
        <a:p>
          <a:endParaRPr lang="zh-CN" altLang="en-US"/>
        </a:p>
      </dgm:t>
    </dgm:pt>
    <dgm:pt modelId="{93555F1D-D25B-4088-B800-01B7592B0988}" type="pres">
      <dgm:prSet presAssocID="{794AE3BF-8147-4836-BF21-51BC0C686C82}" presName="hierRoot3" presStyleCnt="0"/>
      <dgm:spPr/>
      <dgm:t>
        <a:bodyPr/>
        <a:lstStyle/>
        <a:p>
          <a:endParaRPr lang="zh-CN" altLang="en-US"/>
        </a:p>
      </dgm:t>
    </dgm:pt>
    <dgm:pt modelId="{CEC8B250-18C2-43AA-91DB-672BAB2BBDFB}" type="pres">
      <dgm:prSet presAssocID="{794AE3BF-8147-4836-BF21-51BC0C686C82}" presName="composite3" presStyleCnt="0"/>
      <dgm:spPr/>
      <dgm:t>
        <a:bodyPr/>
        <a:lstStyle/>
        <a:p>
          <a:endParaRPr lang="zh-CN" altLang="en-US"/>
        </a:p>
      </dgm:t>
    </dgm:pt>
    <dgm:pt modelId="{D82017D1-7444-40F0-8D7F-CC63E930706B}" type="pres">
      <dgm:prSet presAssocID="{794AE3BF-8147-4836-BF21-51BC0C686C82}" presName="background3" presStyleLbl="node3" presStyleIdx="8" presStyleCnt="14"/>
      <dgm:spPr/>
      <dgm:t>
        <a:bodyPr/>
        <a:lstStyle/>
        <a:p>
          <a:endParaRPr lang="zh-CN" altLang="en-US"/>
        </a:p>
      </dgm:t>
    </dgm:pt>
    <dgm:pt modelId="{D248F9AC-FF20-410B-B2B7-480BEE02EA7E}" type="pres">
      <dgm:prSet presAssocID="{794AE3BF-8147-4836-BF21-51BC0C686C82}" presName="text3" presStyleLbl="fgAcc3" presStyleIdx="8" presStyleCnt="14" custScaleX="27698" custLinFactNeighborX="7274" custLinFactNeighborY="482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D0243-2A9F-40B4-9507-A86468E34701}" type="pres">
      <dgm:prSet presAssocID="{794AE3BF-8147-4836-BF21-51BC0C686C82}" presName="hierChild4" presStyleCnt="0"/>
      <dgm:spPr/>
      <dgm:t>
        <a:bodyPr/>
        <a:lstStyle/>
        <a:p>
          <a:endParaRPr lang="zh-CN" altLang="en-US"/>
        </a:p>
      </dgm:t>
    </dgm:pt>
    <dgm:pt modelId="{CE4E26A4-9EFC-4211-93BF-CB2764AEB799}" type="pres">
      <dgm:prSet presAssocID="{06FF4301-10DF-41BB-AB28-0FECE93DD91A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F6DB5F86-AF38-4479-8855-C8D762EE8A6B}" type="pres">
      <dgm:prSet presAssocID="{3330F44D-0EBD-4E2E-9815-931249C5E19A}" presName="hierRoot2" presStyleCnt="0"/>
      <dgm:spPr/>
      <dgm:t>
        <a:bodyPr/>
        <a:lstStyle/>
        <a:p>
          <a:endParaRPr lang="zh-CN" altLang="en-US"/>
        </a:p>
      </dgm:t>
    </dgm:pt>
    <dgm:pt modelId="{DBA58223-C34D-4ACC-8FF9-293EF0AE55A9}" type="pres">
      <dgm:prSet presAssocID="{3330F44D-0EBD-4E2E-9815-931249C5E19A}" presName="composite2" presStyleCnt="0"/>
      <dgm:spPr/>
      <dgm:t>
        <a:bodyPr/>
        <a:lstStyle/>
        <a:p>
          <a:endParaRPr lang="zh-CN" altLang="en-US"/>
        </a:p>
      </dgm:t>
    </dgm:pt>
    <dgm:pt modelId="{CFD1DC1D-EF76-469A-9F59-ACEB07F4CFDF}" type="pres">
      <dgm:prSet presAssocID="{3330F44D-0EBD-4E2E-9815-931249C5E19A}" presName="background2" presStyleLbl="node2" presStyleIdx="2" presStyleCnt="4"/>
      <dgm:spPr/>
      <dgm:t>
        <a:bodyPr/>
        <a:lstStyle/>
        <a:p>
          <a:endParaRPr lang="zh-CN" altLang="en-US"/>
        </a:p>
      </dgm:t>
    </dgm:pt>
    <dgm:pt modelId="{0C934A79-23E8-4727-9C5A-B992BA455348}" type="pres">
      <dgm:prSet presAssocID="{3330F44D-0EBD-4E2E-9815-931249C5E19A}" presName="text2" presStyleLbl="fgAcc2" presStyleIdx="2" presStyleCnt="4" custScaleX="40716" custLinFactNeighborX="-23398" custLinFactNeighborY="43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0BFAFC-BB73-4553-A391-FBDDE897F6E2}" type="pres">
      <dgm:prSet presAssocID="{3330F44D-0EBD-4E2E-9815-931249C5E19A}" presName="hierChild3" presStyleCnt="0"/>
      <dgm:spPr/>
      <dgm:t>
        <a:bodyPr/>
        <a:lstStyle/>
        <a:p>
          <a:endParaRPr lang="zh-CN" altLang="en-US"/>
        </a:p>
      </dgm:t>
    </dgm:pt>
    <dgm:pt modelId="{E8D3790C-1195-460B-9A71-9B888E625996}" type="pres">
      <dgm:prSet presAssocID="{FD8FFD77-4960-44E4-AE87-0F70E40504D7}" presName="Name17" presStyleLbl="parChTrans1D3" presStyleIdx="9" presStyleCnt="14"/>
      <dgm:spPr/>
      <dgm:t>
        <a:bodyPr/>
        <a:lstStyle/>
        <a:p>
          <a:endParaRPr lang="zh-CN" altLang="en-US"/>
        </a:p>
      </dgm:t>
    </dgm:pt>
    <dgm:pt modelId="{F942058B-8C37-4CC8-9B16-F90F80B2CBA9}" type="pres">
      <dgm:prSet presAssocID="{37EB4C66-9E45-4175-9264-78150078402C}" presName="hierRoot3" presStyleCnt="0"/>
      <dgm:spPr/>
    </dgm:pt>
    <dgm:pt modelId="{ABBD6E81-C95D-4AA5-B82F-A373AAB6FEDA}" type="pres">
      <dgm:prSet presAssocID="{37EB4C66-9E45-4175-9264-78150078402C}" presName="composite3" presStyleCnt="0"/>
      <dgm:spPr/>
    </dgm:pt>
    <dgm:pt modelId="{AA35C5F5-50EA-45FE-8AFC-539795BD035C}" type="pres">
      <dgm:prSet presAssocID="{37EB4C66-9E45-4175-9264-78150078402C}" presName="background3" presStyleLbl="node3" presStyleIdx="9" presStyleCnt="14"/>
      <dgm:spPr/>
    </dgm:pt>
    <dgm:pt modelId="{D450DB62-5C6D-4AD1-996F-6C67B67672A5}" type="pres">
      <dgm:prSet presAssocID="{37EB4C66-9E45-4175-9264-78150078402C}" presName="text3" presStyleLbl="fgAcc3" presStyleIdx="9" presStyleCnt="14" custScaleX="30425" custLinFactNeighborX="15303" custLinFactNeighborY="226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981F28-96FB-4AF2-A93B-12F187AD589D}" type="pres">
      <dgm:prSet presAssocID="{37EB4C66-9E45-4175-9264-78150078402C}" presName="hierChild4" presStyleCnt="0"/>
      <dgm:spPr/>
    </dgm:pt>
    <dgm:pt modelId="{DB5F250C-0770-4421-9626-ED4393042D0A}" type="pres">
      <dgm:prSet presAssocID="{1EE9D6CF-CC17-4D9F-87AC-B369511CDC24}" presName="Name17" presStyleLbl="parChTrans1D3" presStyleIdx="10" presStyleCnt="14"/>
      <dgm:spPr/>
      <dgm:t>
        <a:bodyPr/>
        <a:lstStyle/>
        <a:p>
          <a:endParaRPr lang="zh-CN" altLang="en-US"/>
        </a:p>
      </dgm:t>
    </dgm:pt>
    <dgm:pt modelId="{705DE287-1D7E-4BB4-B114-7E8006CF6939}" type="pres">
      <dgm:prSet presAssocID="{F5F27176-7E59-407F-A12E-E88714971661}" presName="hierRoot3" presStyleCnt="0"/>
      <dgm:spPr/>
      <dgm:t>
        <a:bodyPr/>
        <a:lstStyle/>
        <a:p>
          <a:endParaRPr lang="zh-CN" altLang="en-US"/>
        </a:p>
      </dgm:t>
    </dgm:pt>
    <dgm:pt modelId="{F82A476A-5CAF-48E0-B7EE-C5C0E70CDB53}" type="pres">
      <dgm:prSet presAssocID="{F5F27176-7E59-407F-A12E-E88714971661}" presName="composite3" presStyleCnt="0"/>
      <dgm:spPr/>
      <dgm:t>
        <a:bodyPr/>
        <a:lstStyle/>
        <a:p>
          <a:endParaRPr lang="zh-CN" altLang="en-US"/>
        </a:p>
      </dgm:t>
    </dgm:pt>
    <dgm:pt modelId="{1EBE1EF3-51E3-47C7-BAC4-B333F547F283}" type="pres">
      <dgm:prSet presAssocID="{F5F27176-7E59-407F-A12E-E88714971661}" presName="background3" presStyleLbl="node3" presStyleIdx="10" presStyleCnt="14"/>
      <dgm:spPr/>
      <dgm:t>
        <a:bodyPr/>
        <a:lstStyle/>
        <a:p>
          <a:endParaRPr lang="zh-CN" altLang="en-US"/>
        </a:p>
      </dgm:t>
    </dgm:pt>
    <dgm:pt modelId="{616975AB-B2B1-43DF-BA13-641FC813B69D}" type="pres">
      <dgm:prSet presAssocID="{F5F27176-7E59-407F-A12E-E88714971661}" presName="text3" presStyleLbl="fgAcc3" presStyleIdx="10" presStyleCnt="14" custScaleX="32731" custLinFactNeighborX="16185" custLinFactNeighborY="226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137AD4-7988-4AEF-B47C-39C05C5FEC26}" type="pres">
      <dgm:prSet presAssocID="{F5F27176-7E59-407F-A12E-E88714971661}" presName="hierChild4" presStyleCnt="0"/>
      <dgm:spPr/>
      <dgm:t>
        <a:bodyPr/>
        <a:lstStyle/>
        <a:p>
          <a:endParaRPr lang="zh-CN" altLang="en-US"/>
        </a:p>
      </dgm:t>
    </dgm:pt>
    <dgm:pt modelId="{03A9011E-029C-429C-BF62-696CDDD93918}" type="pres">
      <dgm:prSet presAssocID="{D8C4C01F-3502-452F-B1D7-84249A56DDFE}" presName="Name17" presStyleLbl="parChTrans1D3" presStyleIdx="11" presStyleCnt="14"/>
      <dgm:spPr/>
      <dgm:t>
        <a:bodyPr/>
        <a:lstStyle/>
        <a:p>
          <a:endParaRPr lang="zh-CN" altLang="en-US"/>
        </a:p>
      </dgm:t>
    </dgm:pt>
    <dgm:pt modelId="{5D6EAE8C-1FD5-4329-B214-845A5E1B9978}" type="pres">
      <dgm:prSet presAssocID="{0EF23A06-3E06-433A-AFBC-569C51984DBF}" presName="hierRoot3" presStyleCnt="0"/>
      <dgm:spPr/>
      <dgm:t>
        <a:bodyPr/>
        <a:lstStyle/>
        <a:p>
          <a:endParaRPr lang="zh-CN" altLang="en-US"/>
        </a:p>
      </dgm:t>
    </dgm:pt>
    <dgm:pt modelId="{BCEC31E7-052E-4934-9D23-1D1392E37FEA}" type="pres">
      <dgm:prSet presAssocID="{0EF23A06-3E06-433A-AFBC-569C51984DBF}" presName="composite3" presStyleCnt="0"/>
      <dgm:spPr/>
      <dgm:t>
        <a:bodyPr/>
        <a:lstStyle/>
        <a:p>
          <a:endParaRPr lang="zh-CN" altLang="en-US"/>
        </a:p>
      </dgm:t>
    </dgm:pt>
    <dgm:pt modelId="{AE38A358-2844-41E8-A038-4D6DAAF7C6C8}" type="pres">
      <dgm:prSet presAssocID="{0EF23A06-3E06-433A-AFBC-569C51984DBF}" presName="background3" presStyleLbl="node3" presStyleIdx="11" presStyleCnt="14"/>
      <dgm:spPr/>
      <dgm:t>
        <a:bodyPr/>
        <a:lstStyle/>
        <a:p>
          <a:endParaRPr lang="zh-CN" altLang="en-US"/>
        </a:p>
      </dgm:t>
    </dgm:pt>
    <dgm:pt modelId="{C87EDF46-B028-4BDC-AE06-F72EB7681AB7}" type="pres">
      <dgm:prSet presAssocID="{0EF23A06-3E06-433A-AFBC-569C51984DBF}" presName="text3" presStyleLbl="fgAcc3" presStyleIdx="11" presStyleCnt="14" custScaleX="28442" custLinFactNeighborX="14760" custLinFactNeighborY="226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F00978-5EF6-4134-9544-A5BDFB226879}" type="pres">
      <dgm:prSet presAssocID="{0EF23A06-3E06-433A-AFBC-569C51984DBF}" presName="hierChild4" presStyleCnt="0"/>
      <dgm:spPr/>
      <dgm:t>
        <a:bodyPr/>
        <a:lstStyle/>
        <a:p>
          <a:endParaRPr lang="zh-CN" altLang="en-US"/>
        </a:p>
      </dgm:t>
    </dgm:pt>
    <dgm:pt modelId="{5F9D815D-EB2C-4AFE-B0A9-F48BC4C33FF4}" type="pres">
      <dgm:prSet presAssocID="{23B6D292-D543-43C1-9845-2F18BC605025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124F18B4-040E-49D8-B4E4-40F909482313}" type="pres">
      <dgm:prSet presAssocID="{BA32937B-5B81-4350-A57E-4809B95C3943}" presName="hierRoot2" presStyleCnt="0"/>
      <dgm:spPr/>
      <dgm:t>
        <a:bodyPr/>
        <a:lstStyle/>
        <a:p>
          <a:endParaRPr lang="zh-CN" altLang="en-US"/>
        </a:p>
      </dgm:t>
    </dgm:pt>
    <dgm:pt modelId="{FE2578F0-6E5B-45C5-BAB6-CE834ECBF218}" type="pres">
      <dgm:prSet presAssocID="{BA32937B-5B81-4350-A57E-4809B95C3943}" presName="composite2" presStyleCnt="0"/>
      <dgm:spPr/>
      <dgm:t>
        <a:bodyPr/>
        <a:lstStyle/>
        <a:p>
          <a:endParaRPr lang="zh-CN" altLang="en-US"/>
        </a:p>
      </dgm:t>
    </dgm:pt>
    <dgm:pt modelId="{7C6C159D-06FC-46AD-83DB-D43CBD04F2F9}" type="pres">
      <dgm:prSet presAssocID="{BA32937B-5B81-4350-A57E-4809B95C3943}" presName="background2" presStyleLbl="node2" presStyleIdx="3" presStyleCnt="4"/>
      <dgm:spPr/>
      <dgm:t>
        <a:bodyPr/>
        <a:lstStyle/>
        <a:p>
          <a:endParaRPr lang="zh-CN" altLang="en-US"/>
        </a:p>
      </dgm:t>
    </dgm:pt>
    <dgm:pt modelId="{0E1BD02F-785E-4006-9C56-FCDDA3ADFBBD}" type="pres">
      <dgm:prSet presAssocID="{BA32937B-5B81-4350-A57E-4809B95C3943}" presName="text2" presStyleLbl="fgAcc2" presStyleIdx="3" presStyleCnt="4" custScaleX="37883" custLinFactNeighborX="10878" custLinFactNeighborY="43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A8D087-B802-4E5E-8A61-9E753E742755}" type="pres">
      <dgm:prSet presAssocID="{BA32937B-5B81-4350-A57E-4809B95C3943}" presName="hierChild3" presStyleCnt="0"/>
      <dgm:spPr/>
      <dgm:t>
        <a:bodyPr/>
        <a:lstStyle/>
        <a:p>
          <a:endParaRPr lang="zh-CN" altLang="en-US"/>
        </a:p>
      </dgm:t>
    </dgm:pt>
    <dgm:pt modelId="{C2471F27-390B-41D0-B86B-E44C6AAA853F}" type="pres">
      <dgm:prSet presAssocID="{B3B08C61-8FB3-421F-9192-33F7EC8C2398}" presName="Name17" presStyleLbl="parChTrans1D3" presStyleIdx="12" presStyleCnt="14"/>
      <dgm:spPr/>
      <dgm:t>
        <a:bodyPr/>
        <a:lstStyle/>
        <a:p>
          <a:endParaRPr lang="zh-CN" altLang="en-US"/>
        </a:p>
      </dgm:t>
    </dgm:pt>
    <dgm:pt modelId="{2922FB18-066B-46BC-BCC1-6C144C219EE6}" type="pres">
      <dgm:prSet presAssocID="{7B289D09-E50D-4C63-A96B-CBF7E571CBB6}" presName="hierRoot3" presStyleCnt="0"/>
      <dgm:spPr/>
      <dgm:t>
        <a:bodyPr/>
        <a:lstStyle/>
        <a:p>
          <a:endParaRPr lang="zh-CN" altLang="en-US"/>
        </a:p>
      </dgm:t>
    </dgm:pt>
    <dgm:pt modelId="{A108450D-6B09-4848-82C5-6A0718C72D59}" type="pres">
      <dgm:prSet presAssocID="{7B289D09-E50D-4C63-A96B-CBF7E571CBB6}" presName="composite3" presStyleCnt="0"/>
      <dgm:spPr/>
      <dgm:t>
        <a:bodyPr/>
        <a:lstStyle/>
        <a:p>
          <a:endParaRPr lang="zh-CN" altLang="en-US"/>
        </a:p>
      </dgm:t>
    </dgm:pt>
    <dgm:pt modelId="{E77383DE-6E71-43ED-87A8-BD9965F40DAD}" type="pres">
      <dgm:prSet presAssocID="{7B289D09-E50D-4C63-A96B-CBF7E571CBB6}" presName="background3" presStyleLbl="node3" presStyleIdx="12" presStyleCnt="14"/>
      <dgm:spPr/>
      <dgm:t>
        <a:bodyPr/>
        <a:lstStyle/>
        <a:p>
          <a:endParaRPr lang="zh-CN" altLang="en-US"/>
        </a:p>
      </dgm:t>
    </dgm:pt>
    <dgm:pt modelId="{B44FE115-FF16-4406-A72B-E868299876D0}" type="pres">
      <dgm:prSet presAssocID="{7B289D09-E50D-4C63-A96B-CBF7E571CBB6}" presName="text3" presStyleLbl="fgAcc3" presStyleIdx="12" presStyleCnt="14" custScaleX="32823" custLinFactNeighborX="13205" custLinFactNeighborY="166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F5F1EA-EE8E-4B80-9A03-39210DFC540A}" type="pres">
      <dgm:prSet presAssocID="{7B289D09-E50D-4C63-A96B-CBF7E571CBB6}" presName="hierChild4" presStyleCnt="0"/>
      <dgm:spPr/>
      <dgm:t>
        <a:bodyPr/>
        <a:lstStyle/>
        <a:p>
          <a:endParaRPr lang="zh-CN" altLang="en-US"/>
        </a:p>
      </dgm:t>
    </dgm:pt>
    <dgm:pt modelId="{DD4622BB-BA95-4CE3-AA68-405FACE34D28}" type="pres">
      <dgm:prSet presAssocID="{9BDDE066-F2EC-40E8-95FE-FFED1FA66BBC}" presName="Name17" presStyleLbl="parChTrans1D3" presStyleIdx="13" presStyleCnt="14"/>
      <dgm:spPr/>
      <dgm:t>
        <a:bodyPr/>
        <a:lstStyle/>
        <a:p>
          <a:endParaRPr lang="zh-CN" altLang="en-US"/>
        </a:p>
      </dgm:t>
    </dgm:pt>
    <dgm:pt modelId="{AC4F07FA-B109-475F-A504-CADCFB17FF01}" type="pres">
      <dgm:prSet presAssocID="{902A66FA-F9E7-4AEC-A8EE-1CCE54B30F63}" presName="hierRoot3" presStyleCnt="0"/>
      <dgm:spPr/>
      <dgm:t>
        <a:bodyPr/>
        <a:lstStyle/>
        <a:p>
          <a:endParaRPr lang="zh-CN" altLang="en-US"/>
        </a:p>
      </dgm:t>
    </dgm:pt>
    <dgm:pt modelId="{5467504D-5E84-47F1-95DB-55208193F8C1}" type="pres">
      <dgm:prSet presAssocID="{902A66FA-F9E7-4AEC-A8EE-1CCE54B30F63}" presName="composite3" presStyleCnt="0"/>
      <dgm:spPr/>
      <dgm:t>
        <a:bodyPr/>
        <a:lstStyle/>
        <a:p>
          <a:endParaRPr lang="zh-CN" altLang="en-US"/>
        </a:p>
      </dgm:t>
    </dgm:pt>
    <dgm:pt modelId="{A28FECE5-AEFA-49D3-8693-55484DBA3824}" type="pres">
      <dgm:prSet presAssocID="{902A66FA-F9E7-4AEC-A8EE-1CCE54B30F63}" presName="background3" presStyleLbl="node3" presStyleIdx="13" presStyleCnt="14"/>
      <dgm:spPr/>
      <dgm:t>
        <a:bodyPr/>
        <a:lstStyle/>
        <a:p>
          <a:endParaRPr lang="zh-CN" altLang="en-US"/>
        </a:p>
      </dgm:t>
    </dgm:pt>
    <dgm:pt modelId="{56AE62F2-8574-41A5-B787-147A10684CC4}" type="pres">
      <dgm:prSet presAssocID="{902A66FA-F9E7-4AEC-A8EE-1CCE54B30F63}" presName="text3" presStyleLbl="fgAcc3" presStyleIdx="13" presStyleCnt="14" custScaleX="41021" custLinFactNeighborX="25071" custLinFactNeighborY="27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5CECE8-6DFC-43C4-A7BA-D77703DD1DD5}" type="pres">
      <dgm:prSet presAssocID="{902A66FA-F9E7-4AEC-A8EE-1CCE54B30F63}" presName="hierChild4" presStyleCnt="0"/>
      <dgm:spPr/>
      <dgm:t>
        <a:bodyPr/>
        <a:lstStyle/>
        <a:p>
          <a:endParaRPr lang="zh-CN" altLang="en-US"/>
        </a:p>
      </dgm:t>
    </dgm:pt>
  </dgm:ptLst>
  <dgm:cxnLst>
    <dgm:cxn modelId="{233F9F43-B6E4-4EE4-8DE6-EFFC8F9D8841}" srcId="{D82CBC85-60FB-4915-851D-FFCBE9B01471}" destId="{4F27E0FB-3FCA-410C-8971-6058158B275C}" srcOrd="0" destOrd="0" parTransId="{B83DFC1B-BE3A-4C53-938E-FADD7043558F}" sibTransId="{8574D921-EEC2-4FD3-B005-A34F67D1449F}"/>
    <dgm:cxn modelId="{B7D088FA-5D17-4409-B8BC-528FEF7FB4EF}" srcId="{5F04491A-2263-4E30-B05E-48A03353CCF8}" destId="{E3CED9B6-4FDC-46B3-B465-16787AD1F45F}" srcOrd="0" destOrd="0" parTransId="{2CCED81E-F447-4D76-BD86-82AD117BDC67}" sibTransId="{F67D35D3-6AB9-4F6B-91CE-128E6DED21DD}"/>
    <dgm:cxn modelId="{DA0068FB-1E89-4F05-9CBA-7E7DD7437DED}" type="presOf" srcId="{23B6D292-D543-43C1-9845-2F18BC605025}" destId="{5F9D815D-EB2C-4AFE-B0A9-F48BC4C33FF4}" srcOrd="0" destOrd="0" presId="urn:microsoft.com/office/officeart/2005/8/layout/hierarchy1"/>
    <dgm:cxn modelId="{668170C4-D722-4E2D-8176-7ED9BFBECD84}" type="presOf" srcId="{B83DFC1B-BE3A-4C53-938E-FADD7043558F}" destId="{448D24B1-7A90-444D-9E9B-2935AC4B3A23}" srcOrd="0" destOrd="0" presId="urn:microsoft.com/office/officeart/2005/8/layout/hierarchy1"/>
    <dgm:cxn modelId="{4BD465D8-DADD-4569-AC2E-854FB7E17085}" type="presOf" srcId="{B3B08C61-8FB3-421F-9192-33F7EC8C2398}" destId="{C2471F27-390B-41D0-B86B-E44C6AAA853F}" srcOrd="0" destOrd="0" presId="urn:microsoft.com/office/officeart/2005/8/layout/hierarchy1"/>
    <dgm:cxn modelId="{FC1AB5B0-C3A9-4127-ACDD-E552EC321A08}" srcId="{BA32937B-5B81-4350-A57E-4809B95C3943}" destId="{7B289D09-E50D-4C63-A96B-CBF7E571CBB6}" srcOrd="0" destOrd="0" parTransId="{B3B08C61-8FB3-421F-9192-33F7EC8C2398}" sibTransId="{20F6641E-3BA4-4882-8DA2-03DFAE37CB0D}"/>
    <dgm:cxn modelId="{4ACB6E04-0DD4-4FB0-886C-6A8359CD3F27}" type="presOf" srcId="{9FD03469-60C3-4C37-8A60-76F4C1A72261}" destId="{B8BB16E8-1E88-40F0-90BF-FDB64A3C1660}" srcOrd="0" destOrd="0" presId="urn:microsoft.com/office/officeart/2005/8/layout/hierarchy1"/>
    <dgm:cxn modelId="{0927ED48-3EB7-4DEA-872D-7B4FF9FD5B39}" type="presOf" srcId="{42DAC9F4-1ACE-4379-892C-42C0845C0AB3}" destId="{19267965-DC48-4635-ACAE-9D49F9F54DCD}" srcOrd="0" destOrd="0" presId="urn:microsoft.com/office/officeart/2005/8/layout/hierarchy1"/>
    <dgm:cxn modelId="{5C0BAF2C-2D00-437E-9555-438F55F8A318}" type="presOf" srcId="{06FF4301-10DF-41BB-AB28-0FECE93DD91A}" destId="{CE4E26A4-9EFC-4211-93BF-CB2764AEB799}" srcOrd="0" destOrd="0" presId="urn:microsoft.com/office/officeart/2005/8/layout/hierarchy1"/>
    <dgm:cxn modelId="{9ADEF354-36AE-4A4A-933F-F5E4D51A1DAD}" type="presOf" srcId="{1EE9D6CF-CC17-4D9F-87AC-B369511CDC24}" destId="{DB5F250C-0770-4421-9626-ED4393042D0A}" srcOrd="0" destOrd="0" presId="urn:microsoft.com/office/officeart/2005/8/layout/hierarchy1"/>
    <dgm:cxn modelId="{9D77EE0E-C908-4166-8451-FEB6FBA68856}" type="presOf" srcId="{71AF3CAF-C5D0-4F28-841B-6AD4B174A4B3}" destId="{0A024F0F-F9B9-4A92-8E21-C6A2444A15E7}" srcOrd="0" destOrd="0" presId="urn:microsoft.com/office/officeart/2005/8/layout/hierarchy1"/>
    <dgm:cxn modelId="{6F9A9468-E118-4EDA-95C0-B31FA02880BB}" type="presOf" srcId="{BA32937B-5B81-4350-A57E-4809B95C3943}" destId="{0E1BD02F-785E-4006-9C56-FCDDA3ADFBBD}" srcOrd="0" destOrd="0" presId="urn:microsoft.com/office/officeart/2005/8/layout/hierarchy1"/>
    <dgm:cxn modelId="{3CD9882F-03C3-47A8-B274-ECDE8CBFC975}" type="presOf" srcId="{6F18ED43-1D71-464E-B498-D25D8E73FEC8}" destId="{737C0826-FFAD-43FF-A11B-6111CC50C8FD}" srcOrd="0" destOrd="0" presId="urn:microsoft.com/office/officeart/2005/8/layout/hierarchy1"/>
    <dgm:cxn modelId="{7C668ED6-1C55-472C-B9AF-1E47F10DC274}" srcId="{E3CED9B6-4FDC-46B3-B465-16787AD1F45F}" destId="{BA32937B-5B81-4350-A57E-4809B95C3943}" srcOrd="3" destOrd="0" parTransId="{23B6D292-D543-43C1-9845-2F18BC605025}" sibTransId="{FBF88546-9DD1-4483-A1DA-6C38441E7E43}"/>
    <dgm:cxn modelId="{398FB9C0-A466-4746-BEE2-F06C20785E5D}" srcId="{3330F44D-0EBD-4E2E-9815-931249C5E19A}" destId="{F5F27176-7E59-407F-A12E-E88714971661}" srcOrd="1" destOrd="0" parTransId="{1EE9D6CF-CC17-4D9F-87AC-B369511CDC24}" sibTransId="{84B553E5-EA96-4390-A5DD-B32597663046}"/>
    <dgm:cxn modelId="{D2E1E86D-269B-4F4E-ACA3-63B849189622}" type="presOf" srcId="{9BDDE066-F2EC-40E8-95FE-FFED1FA66BBC}" destId="{DD4622BB-BA95-4CE3-AA68-405FACE34D28}" srcOrd="0" destOrd="0" presId="urn:microsoft.com/office/officeart/2005/8/layout/hierarchy1"/>
    <dgm:cxn modelId="{C92AB90D-30E8-4D45-AA2B-F401FFC18C7C}" type="presOf" srcId="{9BF75C12-85C0-4A34-A4C2-6ABFEE9B9B49}" destId="{1738C4E7-78AA-4AD5-88FB-09D7981497E9}" srcOrd="0" destOrd="0" presId="urn:microsoft.com/office/officeart/2005/8/layout/hierarchy1"/>
    <dgm:cxn modelId="{E3648B2C-6BD1-4D1A-8EBC-EF0532AC83E2}" srcId="{E3CED9B6-4FDC-46B3-B465-16787AD1F45F}" destId="{EDEAA103-2B12-4423-9D8F-5384BD6D6951}" srcOrd="1" destOrd="0" parTransId="{E7C74586-8957-4936-A462-0872BCE25408}" sibTransId="{A70A2356-8EE1-47D7-A532-082BD2078664}"/>
    <dgm:cxn modelId="{D10E2C9B-EE4E-4F75-8D90-F835F4E269B4}" srcId="{E3CED9B6-4FDC-46B3-B465-16787AD1F45F}" destId="{3330F44D-0EBD-4E2E-9815-931249C5E19A}" srcOrd="2" destOrd="0" parTransId="{06FF4301-10DF-41BB-AB28-0FECE93DD91A}" sibTransId="{286722E7-B9AE-4907-B87F-81E87444B036}"/>
    <dgm:cxn modelId="{FCCA95A9-5D56-4D48-9448-A83A1ECA87C1}" type="presOf" srcId="{E3CED9B6-4FDC-46B3-B465-16787AD1F45F}" destId="{DF996F3A-4FBA-4322-AA04-AF8D4356264E}" srcOrd="0" destOrd="0" presId="urn:microsoft.com/office/officeart/2005/8/layout/hierarchy1"/>
    <dgm:cxn modelId="{9C91D3D0-6465-48E0-8FFC-7FC6959C427C}" type="presOf" srcId="{FD8FFD77-4960-44E4-AE87-0F70E40504D7}" destId="{E8D3790C-1195-460B-9A71-9B888E625996}" srcOrd="0" destOrd="0" presId="urn:microsoft.com/office/officeart/2005/8/layout/hierarchy1"/>
    <dgm:cxn modelId="{1F82398A-FAFB-4D0B-AAE5-7CFF76267E0A}" type="presOf" srcId="{365B08D2-2D36-4F6A-82E6-26F8ED881BCA}" destId="{C37B4EAF-C8E1-4C86-9CE7-93A740941055}" srcOrd="0" destOrd="0" presId="urn:microsoft.com/office/officeart/2005/8/layout/hierarchy1"/>
    <dgm:cxn modelId="{4090A73D-40F5-4892-AE0C-9B24DD9A1C6D}" type="presOf" srcId="{EDEAA103-2B12-4423-9D8F-5384BD6D6951}" destId="{328D9BA7-45E1-4906-A8B4-2E32147C2BF9}" srcOrd="0" destOrd="0" presId="urn:microsoft.com/office/officeart/2005/8/layout/hierarchy1"/>
    <dgm:cxn modelId="{E996F9AA-3DFA-42B6-9453-33C194EF63A1}" type="presOf" srcId="{8A00661F-27F8-49D4-9727-ECA299B2E131}" destId="{211D7AAF-1293-486A-B1D2-4AEB12841FC9}" srcOrd="0" destOrd="0" presId="urn:microsoft.com/office/officeart/2005/8/layout/hierarchy1"/>
    <dgm:cxn modelId="{B4982FF0-0D6D-45A0-9C44-01EE984812A8}" type="presOf" srcId="{D8C4C01F-3502-452F-B1D7-84249A56DDFE}" destId="{03A9011E-029C-429C-BF62-696CDDD93918}" srcOrd="0" destOrd="0" presId="urn:microsoft.com/office/officeart/2005/8/layout/hierarchy1"/>
    <dgm:cxn modelId="{52E48A31-C210-46A2-8E19-1F8F72DDA153}" srcId="{D82CBC85-60FB-4915-851D-FFCBE9B01471}" destId="{DA5576A5-C416-4963-8EDC-0DD0F8B4B748}" srcOrd="3" destOrd="0" parTransId="{DB9A6BF4-AFED-446A-B8E2-422A3ACE6BB9}" sibTransId="{36709460-612F-4807-A111-BB71A9495F76}"/>
    <dgm:cxn modelId="{8154FD78-F715-4774-9F8B-3B4BA6C6DA92}" type="presOf" srcId="{37EB4C66-9E45-4175-9264-78150078402C}" destId="{D450DB62-5C6D-4AD1-996F-6C67B67672A5}" srcOrd="0" destOrd="0" presId="urn:microsoft.com/office/officeart/2005/8/layout/hierarchy1"/>
    <dgm:cxn modelId="{8225A6CD-8D21-45C2-B59D-525EC75DB117}" srcId="{E3CED9B6-4FDC-46B3-B465-16787AD1F45F}" destId="{D82CBC85-60FB-4915-851D-FFCBE9B01471}" srcOrd="0" destOrd="0" parTransId="{71AF3CAF-C5D0-4F28-841B-6AD4B174A4B3}" sibTransId="{BEF265F3-8C17-4796-8B1A-8C4971F22DC1}"/>
    <dgm:cxn modelId="{0FBB0732-DDBA-4128-BED1-32017D16A217}" srcId="{D82CBC85-60FB-4915-851D-FFCBE9B01471}" destId="{E46043AA-3F0A-4E07-96C8-6AE9B7D2EDD2}" srcOrd="2" destOrd="0" parTransId="{9BF75C12-85C0-4A34-A4C2-6ABFEE9B9B49}" sibTransId="{06125FA6-E5ED-4997-A40A-778C3BF87F5B}"/>
    <dgm:cxn modelId="{15B81132-0EE3-4A64-BC1B-322BCA6E8FC8}" type="presOf" srcId="{7B289D09-E50D-4C63-A96B-CBF7E571CBB6}" destId="{B44FE115-FF16-4406-A72B-E868299876D0}" srcOrd="0" destOrd="0" presId="urn:microsoft.com/office/officeart/2005/8/layout/hierarchy1"/>
    <dgm:cxn modelId="{9D8C4309-0380-443A-BC5D-00E5335C6DC2}" type="presOf" srcId="{A408CF1F-2B58-4288-929D-48338C83BAB9}" destId="{F7D57697-C171-45E9-88C0-7D0CD8DA6DDC}" srcOrd="0" destOrd="0" presId="urn:microsoft.com/office/officeart/2005/8/layout/hierarchy1"/>
    <dgm:cxn modelId="{AD567B33-4991-477C-918E-BDFCBA649C32}" type="presOf" srcId="{34852228-2401-4A43-A3C3-1335088AA008}" destId="{4FB35257-5F92-4F54-8D79-E3F1EE705632}" srcOrd="0" destOrd="0" presId="urn:microsoft.com/office/officeart/2005/8/layout/hierarchy1"/>
    <dgm:cxn modelId="{97DB8B02-0755-4A61-A281-6920311B5E8C}" srcId="{3330F44D-0EBD-4E2E-9815-931249C5E19A}" destId="{37EB4C66-9E45-4175-9264-78150078402C}" srcOrd="0" destOrd="0" parTransId="{FD8FFD77-4960-44E4-AE87-0F70E40504D7}" sibTransId="{5816CB49-C082-4FCF-9334-B8BCA1E89F1D}"/>
    <dgm:cxn modelId="{3102AF33-A2C0-45AF-9BD4-A4F4BA71FF8F}" type="presOf" srcId="{F5F27176-7E59-407F-A12E-E88714971661}" destId="{616975AB-B2B1-43DF-BA13-641FC813B69D}" srcOrd="0" destOrd="0" presId="urn:microsoft.com/office/officeart/2005/8/layout/hierarchy1"/>
    <dgm:cxn modelId="{B396D5BB-9C6F-4032-ABB6-79908E556376}" type="presOf" srcId="{4F27E0FB-3FCA-410C-8971-6058158B275C}" destId="{C852272D-4EAE-4D71-B622-76364C23C853}" srcOrd="0" destOrd="0" presId="urn:microsoft.com/office/officeart/2005/8/layout/hierarchy1"/>
    <dgm:cxn modelId="{C9B944AE-B686-4C2D-B520-17038CC69E9A}" type="presOf" srcId="{1706D516-3A65-4942-B24D-8D58AFDDBD83}" destId="{920FE01D-471E-4E0B-9481-D2CA40B71976}" srcOrd="0" destOrd="0" presId="urn:microsoft.com/office/officeart/2005/8/layout/hierarchy1"/>
    <dgm:cxn modelId="{71635E2C-2A47-4E13-BCAA-52EDA6F67FD0}" srcId="{EDEAA103-2B12-4423-9D8F-5384BD6D6951}" destId="{365B08D2-2D36-4F6A-82E6-26F8ED881BCA}" srcOrd="1" destOrd="0" parTransId="{359F3780-3236-42F6-87C6-3136E6A84505}" sibTransId="{7E3E57D3-CFB3-40B5-95AF-9DF6995D8A14}"/>
    <dgm:cxn modelId="{CFE58F1D-DF29-46EF-AA4D-C0F2B522E7E3}" type="presOf" srcId="{0EF23A06-3E06-433A-AFBC-569C51984DBF}" destId="{C87EDF46-B028-4BDC-AE06-F72EB7681AB7}" srcOrd="0" destOrd="0" presId="urn:microsoft.com/office/officeart/2005/8/layout/hierarchy1"/>
    <dgm:cxn modelId="{69C92DEF-BA48-4A25-AC30-44BDAE0879E2}" type="presOf" srcId="{DA5576A5-C416-4963-8EDC-0DD0F8B4B748}" destId="{1FE628FB-4352-41A7-B9D0-0FB37807F951}" srcOrd="0" destOrd="0" presId="urn:microsoft.com/office/officeart/2005/8/layout/hierarchy1"/>
    <dgm:cxn modelId="{55428A4E-15F9-4CCE-B392-C0D8447838C5}" type="presOf" srcId="{5F04491A-2263-4E30-B05E-48A03353CCF8}" destId="{C94B062D-CCE5-496F-83FC-736E2E7C2F2B}" srcOrd="0" destOrd="0" presId="urn:microsoft.com/office/officeart/2005/8/layout/hierarchy1"/>
    <dgm:cxn modelId="{0C27E2D3-00B4-493F-A8AB-9EBDB55C0ECA}" type="presOf" srcId="{E46043AA-3F0A-4E07-96C8-6AE9B7D2EDD2}" destId="{F75550D0-7B5D-43B4-9614-AB1C607B3144}" srcOrd="0" destOrd="0" presId="urn:microsoft.com/office/officeart/2005/8/layout/hierarchy1"/>
    <dgm:cxn modelId="{466D13DE-1323-4C8A-A766-092E2FD413BA}" type="presOf" srcId="{902A66FA-F9E7-4AEC-A8EE-1CCE54B30F63}" destId="{56AE62F2-8574-41A5-B787-147A10684CC4}" srcOrd="0" destOrd="0" presId="urn:microsoft.com/office/officeart/2005/8/layout/hierarchy1"/>
    <dgm:cxn modelId="{EF9FB8E3-886B-43DA-B262-B78FA46E6777}" srcId="{D82CBC85-60FB-4915-851D-FFCBE9B01471}" destId="{FB68584A-E518-46F1-8829-8320D3D660F5}" srcOrd="1" destOrd="0" parTransId="{9FD03469-60C3-4C37-8A60-76F4C1A72261}" sibTransId="{087325C0-E921-4966-897B-62D3A6F2AFB5}"/>
    <dgm:cxn modelId="{BF722604-9408-4B6F-8ABF-C672EC38637D}" type="presOf" srcId="{DB9A6BF4-AFED-446A-B8E2-422A3ACE6BB9}" destId="{A1A6D6EB-3B80-495D-A769-3F3419E017AC}" srcOrd="0" destOrd="0" presId="urn:microsoft.com/office/officeart/2005/8/layout/hierarchy1"/>
    <dgm:cxn modelId="{69EB2079-2F1C-4A3B-8C15-5DB26A786959}" srcId="{EDEAA103-2B12-4423-9D8F-5384BD6D6951}" destId="{42DAC9F4-1ACE-4379-892C-42C0845C0AB3}" srcOrd="2" destOrd="0" parTransId="{1706D516-3A65-4942-B24D-8D58AFDDBD83}" sibTransId="{6C0CF54F-AF3A-4CD4-97E9-32114A2EB667}"/>
    <dgm:cxn modelId="{C4874A15-F94D-46C7-ADEB-7B7460AD7B45}" srcId="{EDEAA103-2B12-4423-9D8F-5384BD6D6951}" destId="{794AE3BF-8147-4836-BF21-51BC0C686C82}" srcOrd="4" destOrd="0" parTransId="{6F18ED43-1D71-464E-B498-D25D8E73FEC8}" sibTransId="{879C3711-16C2-4E6C-8E32-32A20B22B02E}"/>
    <dgm:cxn modelId="{E0302C82-13C3-405E-86A9-5FDE8DBBEB0C}" srcId="{EDEAA103-2B12-4423-9D8F-5384BD6D6951}" destId="{8A00661F-27F8-49D4-9727-ECA299B2E131}" srcOrd="0" destOrd="0" parTransId="{34852228-2401-4A43-A3C3-1335088AA008}" sibTransId="{07B2E4C6-88DD-4EF1-966E-F65A959F8899}"/>
    <dgm:cxn modelId="{1A2A38DD-CA86-415B-8D77-B301B6EC5FAB}" type="presOf" srcId="{794AE3BF-8147-4836-BF21-51BC0C686C82}" destId="{D248F9AC-FF20-410B-B2B7-480BEE02EA7E}" srcOrd="0" destOrd="0" presId="urn:microsoft.com/office/officeart/2005/8/layout/hierarchy1"/>
    <dgm:cxn modelId="{FFDACDA2-A33F-4665-9563-088CED81E451}" type="presOf" srcId="{B3FBBF18-6BFB-4BEE-97B6-8AA1AD5EC0DE}" destId="{2F6A1F43-6E73-4010-B353-DBCAD8A88FBB}" srcOrd="0" destOrd="0" presId="urn:microsoft.com/office/officeart/2005/8/layout/hierarchy1"/>
    <dgm:cxn modelId="{34D55238-9197-461E-8375-AD571C515FD6}" type="presOf" srcId="{E7C74586-8957-4936-A462-0872BCE25408}" destId="{3890DCA9-7F85-4F23-84EA-BFBA9DDB80EC}" srcOrd="0" destOrd="0" presId="urn:microsoft.com/office/officeart/2005/8/layout/hierarchy1"/>
    <dgm:cxn modelId="{D3E18F6C-B302-4EC7-BE6B-0BAAB67D7777}" type="presOf" srcId="{3330F44D-0EBD-4E2E-9815-931249C5E19A}" destId="{0C934A79-23E8-4727-9C5A-B992BA455348}" srcOrd="0" destOrd="0" presId="urn:microsoft.com/office/officeart/2005/8/layout/hierarchy1"/>
    <dgm:cxn modelId="{0832CF98-EE2F-4BD8-8D4E-5C0B0D856769}" type="presOf" srcId="{359F3780-3236-42F6-87C6-3136E6A84505}" destId="{CA6E5F5E-E474-4E33-9BB2-9E56A2D36765}" srcOrd="0" destOrd="0" presId="urn:microsoft.com/office/officeart/2005/8/layout/hierarchy1"/>
    <dgm:cxn modelId="{4E381FCF-2C94-40D3-BB54-C07729D8BE34}" srcId="{3330F44D-0EBD-4E2E-9815-931249C5E19A}" destId="{0EF23A06-3E06-433A-AFBC-569C51984DBF}" srcOrd="2" destOrd="0" parTransId="{D8C4C01F-3502-452F-B1D7-84249A56DDFE}" sibTransId="{73C2C6BB-5B7E-4F47-BB4C-697BD3556B53}"/>
    <dgm:cxn modelId="{759A6D60-605E-49EB-859D-9558C4644AAF}" srcId="{EDEAA103-2B12-4423-9D8F-5384BD6D6951}" destId="{B3FBBF18-6BFB-4BEE-97B6-8AA1AD5EC0DE}" srcOrd="3" destOrd="0" parTransId="{A408CF1F-2B58-4288-929D-48338C83BAB9}" sibTransId="{01D59846-AB83-4E05-9E19-0CFAE93F30BE}"/>
    <dgm:cxn modelId="{A04919F3-9145-4705-85CE-47A84FD4E3D3}" type="presOf" srcId="{FB68584A-E518-46F1-8829-8320D3D660F5}" destId="{9A135D97-1912-497C-B743-AFE4E94D5CD4}" srcOrd="0" destOrd="0" presId="urn:microsoft.com/office/officeart/2005/8/layout/hierarchy1"/>
    <dgm:cxn modelId="{C8CFB5BD-2BFB-4F5C-9D1B-9E08002E8E06}" type="presOf" srcId="{D82CBC85-60FB-4915-851D-FFCBE9B01471}" destId="{D6A0D831-27D1-4C34-9C27-C95378696D16}" srcOrd="0" destOrd="0" presId="urn:microsoft.com/office/officeart/2005/8/layout/hierarchy1"/>
    <dgm:cxn modelId="{C3E71A01-C0E3-4DCF-AE17-C903AF0B1448}" srcId="{BA32937B-5B81-4350-A57E-4809B95C3943}" destId="{902A66FA-F9E7-4AEC-A8EE-1CCE54B30F63}" srcOrd="1" destOrd="0" parTransId="{9BDDE066-F2EC-40E8-95FE-FFED1FA66BBC}" sibTransId="{7EB6B217-24A3-4CB3-939D-BF94B419D0A8}"/>
    <dgm:cxn modelId="{4A559B55-C4CF-4E94-81DC-2DBB7B696634}" type="presParOf" srcId="{C94B062D-CCE5-496F-83FC-736E2E7C2F2B}" destId="{702BE1E4-32D0-4D10-9302-5F6D4C213897}" srcOrd="0" destOrd="0" presId="urn:microsoft.com/office/officeart/2005/8/layout/hierarchy1"/>
    <dgm:cxn modelId="{AB61FFBE-DF68-4593-A8C3-0F669ABBFC5B}" type="presParOf" srcId="{702BE1E4-32D0-4D10-9302-5F6D4C213897}" destId="{FB4B5637-F963-4215-A639-502E9324453E}" srcOrd="0" destOrd="0" presId="urn:microsoft.com/office/officeart/2005/8/layout/hierarchy1"/>
    <dgm:cxn modelId="{CC81998D-A816-4EE7-8C94-F63387B44F91}" type="presParOf" srcId="{FB4B5637-F963-4215-A639-502E9324453E}" destId="{50D36BF7-72F6-4024-9EC5-85AF028EC0FC}" srcOrd="0" destOrd="0" presId="urn:microsoft.com/office/officeart/2005/8/layout/hierarchy1"/>
    <dgm:cxn modelId="{3553A9B8-9E04-4C1B-9911-E88F59DC4166}" type="presParOf" srcId="{FB4B5637-F963-4215-A639-502E9324453E}" destId="{DF996F3A-4FBA-4322-AA04-AF8D4356264E}" srcOrd="1" destOrd="0" presId="urn:microsoft.com/office/officeart/2005/8/layout/hierarchy1"/>
    <dgm:cxn modelId="{E94435FE-EBF2-4387-950D-E0AFC5B1F66D}" type="presParOf" srcId="{702BE1E4-32D0-4D10-9302-5F6D4C213897}" destId="{CDC9006C-CDE9-435E-A342-C9C8EE69744D}" srcOrd="1" destOrd="0" presId="urn:microsoft.com/office/officeart/2005/8/layout/hierarchy1"/>
    <dgm:cxn modelId="{B37AD6E4-60DA-455F-9585-ABD4E3A42B84}" type="presParOf" srcId="{CDC9006C-CDE9-435E-A342-C9C8EE69744D}" destId="{0A024F0F-F9B9-4A92-8E21-C6A2444A15E7}" srcOrd="0" destOrd="0" presId="urn:microsoft.com/office/officeart/2005/8/layout/hierarchy1"/>
    <dgm:cxn modelId="{456760C6-0D28-4BB1-A8B1-9DD9AD929E06}" type="presParOf" srcId="{CDC9006C-CDE9-435E-A342-C9C8EE69744D}" destId="{303303CC-F957-4826-A375-2B436F9958EE}" srcOrd="1" destOrd="0" presId="urn:microsoft.com/office/officeart/2005/8/layout/hierarchy1"/>
    <dgm:cxn modelId="{2FE949B3-41BC-46A3-BAD7-2CAC8BA55498}" type="presParOf" srcId="{303303CC-F957-4826-A375-2B436F9958EE}" destId="{86486591-DCB2-4C02-9977-41CC156BAA0E}" srcOrd="0" destOrd="0" presId="urn:microsoft.com/office/officeart/2005/8/layout/hierarchy1"/>
    <dgm:cxn modelId="{5156F793-54B6-4FE8-A4DD-BA1B4024869A}" type="presParOf" srcId="{86486591-DCB2-4C02-9977-41CC156BAA0E}" destId="{7EBE3A4A-E3B4-47D3-97B5-69AAAA09865B}" srcOrd="0" destOrd="0" presId="urn:microsoft.com/office/officeart/2005/8/layout/hierarchy1"/>
    <dgm:cxn modelId="{A8829150-893E-4C06-96FB-0DF502B5ECD5}" type="presParOf" srcId="{86486591-DCB2-4C02-9977-41CC156BAA0E}" destId="{D6A0D831-27D1-4C34-9C27-C95378696D16}" srcOrd="1" destOrd="0" presId="urn:microsoft.com/office/officeart/2005/8/layout/hierarchy1"/>
    <dgm:cxn modelId="{72A057FC-9C25-4B58-A27D-A0000C9AB9E8}" type="presParOf" srcId="{303303CC-F957-4826-A375-2B436F9958EE}" destId="{98F308C6-996B-4B23-9021-25EBDF84CEF4}" srcOrd="1" destOrd="0" presId="urn:microsoft.com/office/officeart/2005/8/layout/hierarchy1"/>
    <dgm:cxn modelId="{01CF94B5-0AA5-4522-ABDB-A142A3D2872E}" type="presParOf" srcId="{98F308C6-996B-4B23-9021-25EBDF84CEF4}" destId="{448D24B1-7A90-444D-9E9B-2935AC4B3A23}" srcOrd="0" destOrd="0" presId="urn:microsoft.com/office/officeart/2005/8/layout/hierarchy1"/>
    <dgm:cxn modelId="{08400B7B-543F-4084-9837-32FE3AEE2D3D}" type="presParOf" srcId="{98F308C6-996B-4B23-9021-25EBDF84CEF4}" destId="{0053DF74-72D8-4242-85A2-902770FB298E}" srcOrd="1" destOrd="0" presId="urn:microsoft.com/office/officeart/2005/8/layout/hierarchy1"/>
    <dgm:cxn modelId="{1EEA9DD6-9F34-4CEE-A9F1-0177D3668660}" type="presParOf" srcId="{0053DF74-72D8-4242-85A2-902770FB298E}" destId="{B6284624-7F25-4251-BAEF-A5995DB1FE22}" srcOrd="0" destOrd="0" presId="urn:microsoft.com/office/officeart/2005/8/layout/hierarchy1"/>
    <dgm:cxn modelId="{EF329C1D-8A56-4796-BD61-C2B34F14BCE6}" type="presParOf" srcId="{B6284624-7F25-4251-BAEF-A5995DB1FE22}" destId="{C3291A94-9086-48E0-9EC7-96883F34E963}" srcOrd="0" destOrd="0" presId="urn:microsoft.com/office/officeart/2005/8/layout/hierarchy1"/>
    <dgm:cxn modelId="{7D89CA92-04A4-4B17-A551-9611AC68E34F}" type="presParOf" srcId="{B6284624-7F25-4251-BAEF-A5995DB1FE22}" destId="{C852272D-4EAE-4D71-B622-76364C23C853}" srcOrd="1" destOrd="0" presId="urn:microsoft.com/office/officeart/2005/8/layout/hierarchy1"/>
    <dgm:cxn modelId="{4E663BD7-8C4C-4CA2-BF87-43A14FB3AB0F}" type="presParOf" srcId="{0053DF74-72D8-4242-85A2-902770FB298E}" destId="{92D6F1C3-DD49-457A-A28E-CC15678CD027}" srcOrd="1" destOrd="0" presId="urn:microsoft.com/office/officeart/2005/8/layout/hierarchy1"/>
    <dgm:cxn modelId="{2160D2EA-C85F-4F0B-B9E0-6D8A230859E3}" type="presParOf" srcId="{98F308C6-996B-4B23-9021-25EBDF84CEF4}" destId="{B8BB16E8-1E88-40F0-90BF-FDB64A3C1660}" srcOrd="2" destOrd="0" presId="urn:microsoft.com/office/officeart/2005/8/layout/hierarchy1"/>
    <dgm:cxn modelId="{681E16DA-FAFC-47D0-9B5C-6B0B446C53B8}" type="presParOf" srcId="{98F308C6-996B-4B23-9021-25EBDF84CEF4}" destId="{E5739FAF-EDB3-4FB4-8C40-5E16ED9E80E1}" srcOrd="3" destOrd="0" presId="urn:microsoft.com/office/officeart/2005/8/layout/hierarchy1"/>
    <dgm:cxn modelId="{636B43FE-A58B-4665-BD36-10F5CE34E982}" type="presParOf" srcId="{E5739FAF-EDB3-4FB4-8C40-5E16ED9E80E1}" destId="{E29086E1-A20E-4C63-879E-399AE95FA45B}" srcOrd="0" destOrd="0" presId="urn:microsoft.com/office/officeart/2005/8/layout/hierarchy1"/>
    <dgm:cxn modelId="{AD64AF11-7901-4FC2-8002-F90608FC11A3}" type="presParOf" srcId="{E29086E1-A20E-4C63-879E-399AE95FA45B}" destId="{8DE2F5D1-A2FD-4927-A3E6-E14327323643}" srcOrd="0" destOrd="0" presId="urn:microsoft.com/office/officeart/2005/8/layout/hierarchy1"/>
    <dgm:cxn modelId="{3DCC4763-EB50-4816-A3AD-7199C620EEDC}" type="presParOf" srcId="{E29086E1-A20E-4C63-879E-399AE95FA45B}" destId="{9A135D97-1912-497C-B743-AFE4E94D5CD4}" srcOrd="1" destOrd="0" presId="urn:microsoft.com/office/officeart/2005/8/layout/hierarchy1"/>
    <dgm:cxn modelId="{EAFADD79-7AE8-4F37-990B-AFA132EBB96E}" type="presParOf" srcId="{E5739FAF-EDB3-4FB4-8C40-5E16ED9E80E1}" destId="{595B2AEB-5FB2-4134-9282-BD0F1C64E160}" srcOrd="1" destOrd="0" presId="urn:microsoft.com/office/officeart/2005/8/layout/hierarchy1"/>
    <dgm:cxn modelId="{A90E0CBD-05D5-43FE-B26E-90DCFB0BA7BB}" type="presParOf" srcId="{98F308C6-996B-4B23-9021-25EBDF84CEF4}" destId="{1738C4E7-78AA-4AD5-88FB-09D7981497E9}" srcOrd="4" destOrd="0" presId="urn:microsoft.com/office/officeart/2005/8/layout/hierarchy1"/>
    <dgm:cxn modelId="{C34E41E1-9CF1-47B9-8865-16FF688DA33B}" type="presParOf" srcId="{98F308C6-996B-4B23-9021-25EBDF84CEF4}" destId="{74E2AA32-E50E-4AD3-9073-B7308B6BC2BD}" srcOrd="5" destOrd="0" presId="urn:microsoft.com/office/officeart/2005/8/layout/hierarchy1"/>
    <dgm:cxn modelId="{3996A82B-8A70-403D-88EC-C271485E7E14}" type="presParOf" srcId="{74E2AA32-E50E-4AD3-9073-B7308B6BC2BD}" destId="{D53D9085-47F0-480D-B9B9-6CDCAFA4DF80}" srcOrd="0" destOrd="0" presId="urn:microsoft.com/office/officeart/2005/8/layout/hierarchy1"/>
    <dgm:cxn modelId="{7789C46A-90BA-45E1-82CA-CACD102F6564}" type="presParOf" srcId="{D53D9085-47F0-480D-B9B9-6CDCAFA4DF80}" destId="{5FB656B0-FE8E-4868-8E90-8398CB9DAFC0}" srcOrd="0" destOrd="0" presId="urn:microsoft.com/office/officeart/2005/8/layout/hierarchy1"/>
    <dgm:cxn modelId="{10D4CEDF-B54E-4527-9EA5-F2E971A760AF}" type="presParOf" srcId="{D53D9085-47F0-480D-B9B9-6CDCAFA4DF80}" destId="{F75550D0-7B5D-43B4-9614-AB1C607B3144}" srcOrd="1" destOrd="0" presId="urn:microsoft.com/office/officeart/2005/8/layout/hierarchy1"/>
    <dgm:cxn modelId="{700560A0-D6F4-45F9-B091-2341E384D666}" type="presParOf" srcId="{74E2AA32-E50E-4AD3-9073-B7308B6BC2BD}" destId="{8D2D9D5E-EEF5-4863-A433-5FAF587B6E0C}" srcOrd="1" destOrd="0" presId="urn:microsoft.com/office/officeart/2005/8/layout/hierarchy1"/>
    <dgm:cxn modelId="{F81DADEB-2CEA-4D6C-AEF7-9230BEED12FA}" type="presParOf" srcId="{98F308C6-996B-4B23-9021-25EBDF84CEF4}" destId="{A1A6D6EB-3B80-495D-A769-3F3419E017AC}" srcOrd="6" destOrd="0" presId="urn:microsoft.com/office/officeart/2005/8/layout/hierarchy1"/>
    <dgm:cxn modelId="{D967A0FD-8AC7-4DC2-A14B-9B22519C4D82}" type="presParOf" srcId="{98F308C6-996B-4B23-9021-25EBDF84CEF4}" destId="{5763A504-A183-49B6-BEEE-D3C5F0E08DB5}" srcOrd="7" destOrd="0" presId="urn:microsoft.com/office/officeart/2005/8/layout/hierarchy1"/>
    <dgm:cxn modelId="{B852060F-5B0F-42E6-B991-CDB068B6A5AD}" type="presParOf" srcId="{5763A504-A183-49B6-BEEE-D3C5F0E08DB5}" destId="{7AF83F4A-CF95-4289-8A71-076FEAEC7B59}" srcOrd="0" destOrd="0" presId="urn:microsoft.com/office/officeart/2005/8/layout/hierarchy1"/>
    <dgm:cxn modelId="{2EBC4F90-F357-4EEB-939A-E6D35D9CFB79}" type="presParOf" srcId="{7AF83F4A-CF95-4289-8A71-076FEAEC7B59}" destId="{D4263DF8-C078-4BF4-A229-3C2AC7DCEC7A}" srcOrd="0" destOrd="0" presId="urn:microsoft.com/office/officeart/2005/8/layout/hierarchy1"/>
    <dgm:cxn modelId="{49B8D09B-C0CF-469A-AF88-954C7F4E5E52}" type="presParOf" srcId="{7AF83F4A-CF95-4289-8A71-076FEAEC7B59}" destId="{1FE628FB-4352-41A7-B9D0-0FB37807F951}" srcOrd="1" destOrd="0" presId="urn:microsoft.com/office/officeart/2005/8/layout/hierarchy1"/>
    <dgm:cxn modelId="{D5CFB0DF-9892-4E30-A169-154DB4F66F25}" type="presParOf" srcId="{5763A504-A183-49B6-BEEE-D3C5F0E08DB5}" destId="{FA155FF3-373E-4CC7-8FE4-6A7547977DC9}" srcOrd="1" destOrd="0" presId="urn:microsoft.com/office/officeart/2005/8/layout/hierarchy1"/>
    <dgm:cxn modelId="{CF4721C5-0705-4C15-82BD-6AC592A5436F}" type="presParOf" srcId="{CDC9006C-CDE9-435E-A342-C9C8EE69744D}" destId="{3890DCA9-7F85-4F23-84EA-BFBA9DDB80EC}" srcOrd="2" destOrd="0" presId="urn:microsoft.com/office/officeart/2005/8/layout/hierarchy1"/>
    <dgm:cxn modelId="{4A890E09-7404-46D2-82C2-3588AF3F8103}" type="presParOf" srcId="{CDC9006C-CDE9-435E-A342-C9C8EE69744D}" destId="{83E3E772-85D9-44B0-B502-F83AD605879F}" srcOrd="3" destOrd="0" presId="urn:microsoft.com/office/officeart/2005/8/layout/hierarchy1"/>
    <dgm:cxn modelId="{7E4C9F36-49EF-4838-8A03-F3D97BBA6253}" type="presParOf" srcId="{83E3E772-85D9-44B0-B502-F83AD605879F}" destId="{0741CA5B-1B6B-4EBC-BCA0-793C12F76B46}" srcOrd="0" destOrd="0" presId="urn:microsoft.com/office/officeart/2005/8/layout/hierarchy1"/>
    <dgm:cxn modelId="{22B6B1AA-FAA2-494E-9EFD-9E49FDEAF6CB}" type="presParOf" srcId="{0741CA5B-1B6B-4EBC-BCA0-793C12F76B46}" destId="{0F3C7330-4983-4D87-8F28-29A9E41D648C}" srcOrd="0" destOrd="0" presId="urn:microsoft.com/office/officeart/2005/8/layout/hierarchy1"/>
    <dgm:cxn modelId="{66DB43F0-40E6-4E4E-96AD-CCDE6BF8123E}" type="presParOf" srcId="{0741CA5B-1B6B-4EBC-BCA0-793C12F76B46}" destId="{328D9BA7-45E1-4906-A8B4-2E32147C2BF9}" srcOrd="1" destOrd="0" presId="urn:microsoft.com/office/officeart/2005/8/layout/hierarchy1"/>
    <dgm:cxn modelId="{5332E439-2AAA-44E9-83B5-1FA32563AA79}" type="presParOf" srcId="{83E3E772-85D9-44B0-B502-F83AD605879F}" destId="{15653376-E19A-4B8F-BFDB-0217EDE12E55}" srcOrd="1" destOrd="0" presId="urn:microsoft.com/office/officeart/2005/8/layout/hierarchy1"/>
    <dgm:cxn modelId="{92782EAB-65D4-492B-8415-900DC7CDECA4}" type="presParOf" srcId="{15653376-E19A-4B8F-BFDB-0217EDE12E55}" destId="{4FB35257-5F92-4F54-8D79-E3F1EE705632}" srcOrd="0" destOrd="0" presId="urn:microsoft.com/office/officeart/2005/8/layout/hierarchy1"/>
    <dgm:cxn modelId="{F824A77F-65E5-4AC4-ACC9-A10CF60FF11F}" type="presParOf" srcId="{15653376-E19A-4B8F-BFDB-0217EDE12E55}" destId="{9CADD965-FE9E-4351-B7E4-31D84D2493A8}" srcOrd="1" destOrd="0" presId="urn:microsoft.com/office/officeart/2005/8/layout/hierarchy1"/>
    <dgm:cxn modelId="{D567CD2D-8B70-46AA-8171-F612E87F2D5E}" type="presParOf" srcId="{9CADD965-FE9E-4351-B7E4-31D84D2493A8}" destId="{204D96DF-3D40-4827-8DA0-F9C16C4265FD}" srcOrd="0" destOrd="0" presId="urn:microsoft.com/office/officeart/2005/8/layout/hierarchy1"/>
    <dgm:cxn modelId="{B7ECCE72-5898-4421-9634-92180927896B}" type="presParOf" srcId="{204D96DF-3D40-4827-8DA0-F9C16C4265FD}" destId="{06630B15-13E1-4388-958D-EA78709F78F4}" srcOrd="0" destOrd="0" presId="urn:microsoft.com/office/officeart/2005/8/layout/hierarchy1"/>
    <dgm:cxn modelId="{639A8424-3E0E-4273-AA77-699ED50F15DF}" type="presParOf" srcId="{204D96DF-3D40-4827-8DA0-F9C16C4265FD}" destId="{211D7AAF-1293-486A-B1D2-4AEB12841FC9}" srcOrd="1" destOrd="0" presId="urn:microsoft.com/office/officeart/2005/8/layout/hierarchy1"/>
    <dgm:cxn modelId="{62A51EFF-760E-491B-9CB5-1118A55B2885}" type="presParOf" srcId="{9CADD965-FE9E-4351-B7E4-31D84D2493A8}" destId="{CD7C7DC2-2D39-469C-9CD4-6B88CFB2CF17}" srcOrd="1" destOrd="0" presId="urn:microsoft.com/office/officeart/2005/8/layout/hierarchy1"/>
    <dgm:cxn modelId="{75670C96-E4CB-4975-93FB-95BE6E900954}" type="presParOf" srcId="{15653376-E19A-4B8F-BFDB-0217EDE12E55}" destId="{CA6E5F5E-E474-4E33-9BB2-9E56A2D36765}" srcOrd="2" destOrd="0" presId="urn:microsoft.com/office/officeart/2005/8/layout/hierarchy1"/>
    <dgm:cxn modelId="{1E336E12-3C0A-438D-8883-2FDE6D0E0AF2}" type="presParOf" srcId="{15653376-E19A-4B8F-BFDB-0217EDE12E55}" destId="{DC91D308-EC66-43F4-B069-BAD4A98A0F4C}" srcOrd="3" destOrd="0" presId="urn:microsoft.com/office/officeart/2005/8/layout/hierarchy1"/>
    <dgm:cxn modelId="{5AEB61C8-3214-4814-9CAC-3A8FB07BF647}" type="presParOf" srcId="{DC91D308-EC66-43F4-B069-BAD4A98A0F4C}" destId="{A4E27E9A-4753-4A94-9145-2C934EC242B8}" srcOrd="0" destOrd="0" presId="urn:microsoft.com/office/officeart/2005/8/layout/hierarchy1"/>
    <dgm:cxn modelId="{AE9213FF-E83B-4D91-917D-1AF3E44ACF0C}" type="presParOf" srcId="{A4E27E9A-4753-4A94-9145-2C934EC242B8}" destId="{64E07353-6F38-477B-8FD3-3518E0BAF3BF}" srcOrd="0" destOrd="0" presId="urn:microsoft.com/office/officeart/2005/8/layout/hierarchy1"/>
    <dgm:cxn modelId="{80D6914F-E379-41C6-BF71-228E2F4032D1}" type="presParOf" srcId="{A4E27E9A-4753-4A94-9145-2C934EC242B8}" destId="{C37B4EAF-C8E1-4C86-9CE7-93A740941055}" srcOrd="1" destOrd="0" presId="urn:microsoft.com/office/officeart/2005/8/layout/hierarchy1"/>
    <dgm:cxn modelId="{4817EAE1-DCEA-4636-80FC-CFD542CCFF45}" type="presParOf" srcId="{DC91D308-EC66-43F4-B069-BAD4A98A0F4C}" destId="{57605640-16BF-42EF-8864-D7C701A7CF51}" srcOrd="1" destOrd="0" presId="urn:microsoft.com/office/officeart/2005/8/layout/hierarchy1"/>
    <dgm:cxn modelId="{9B91A4F3-3FF4-40DD-9F0D-B07F7F53F34E}" type="presParOf" srcId="{15653376-E19A-4B8F-BFDB-0217EDE12E55}" destId="{920FE01D-471E-4E0B-9481-D2CA40B71976}" srcOrd="4" destOrd="0" presId="urn:microsoft.com/office/officeart/2005/8/layout/hierarchy1"/>
    <dgm:cxn modelId="{94CBA5B3-7169-40D4-BD58-9F0555414926}" type="presParOf" srcId="{15653376-E19A-4B8F-BFDB-0217EDE12E55}" destId="{8BF6B497-EBEB-4494-B544-5514B3E8BC44}" srcOrd="5" destOrd="0" presId="urn:microsoft.com/office/officeart/2005/8/layout/hierarchy1"/>
    <dgm:cxn modelId="{4FF35CE6-C845-4534-AC7F-0868E029532A}" type="presParOf" srcId="{8BF6B497-EBEB-4494-B544-5514B3E8BC44}" destId="{85D94198-8574-4ECA-9706-EA32C469C55B}" srcOrd="0" destOrd="0" presId="urn:microsoft.com/office/officeart/2005/8/layout/hierarchy1"/>
    <dgm:cxn modelId="{696F19F5-B9A8-4B5C-A87F-646FFB0D014B}" type="presParOf" srcId="{85D94198-8574-4ECA-9706-EA32C469C55B}" destId="{F6EBC25D-49CD-42A0-BCFE-D83266DD2CF8}" srcOrd="0" destOrd="0" presId="urn:microsoft.com/office/officeart/2005/8/layout/hierarchy1"/>
    <dgm:cxn modelId="{F813B727-9C0A-4210-B23D-C78390DFF3DC}" type="presParOf" srcId="{85D94198-8574-4ECA-9706-EA32C469C55B}" destId="{19267965-DC48-4635-ACAE-9D49F9F54DCD}" srcOrd="1" destOrd="0" presId="urn:microsoft.com/office/officeart/2005/8/layout/hierarchy1"/>
    <dgm:cxn modelId="{2CB278EC-6537-4F3A-ABCC-289925048E7A}" type="presParOf" srcId="{8BF6B497-EBEB-4494-B544-5514B3E8BC44}" destId="{FFC6D5DA-3EA5-4A87-9586-BD2B58A6D409}" srcOrd="1" destOrd="0" presId="urn:microsoft.com/office/officeart/2005/8/layout/hierarchy1"/>
    <dgm:cxn modelId="{EA0B0C02-6EDC-4724-9061-654D41543121}" type="presParOf" srcId="{15653376-E19A-4B8F-BFDB-0217EDE12E55}" destId="{F7D57697-C171-45E9-88C0-7D0CD8DA6DDC}" srcOrd="6" destOrd="0" presId="urn:microsoft.com/office/officeart/2005/8/layout/hierarchy1"/>
    <dgm:cxn modelId="{44242558-8231-4A56-8D9C-50D3B7844F3F}" type="presParOf" srcId="{15653376-E19A-4B8F-BFDB-0217EDE12E55}" destId="{4F60C05D-A7F3-465B-AFF3-1707109BC4C7}" srcOrd="7" destOrd="0" presId="urn:microsoft.com/office/officeart/2005/8/layout/hierarchy1"/>
    <dgm:cxn modelId="{3CBFBC90-FAC5-45A1-9549-DACA4B4D4002}" type="presParOf" srcId="{4F60C05D-A7F3-465B-AFF3-1707109BC4C7}" destId="{FD4B9765-BBDE-4506-B61C-512B2B54EB26}" srcOrd="0" destOrd="0" presId="urn:microsoft.com/office/officeart/2005/8/layout/hierarchy1"/>
    <dgm:cxn modelId="{8149A81C-3DDB-401C-88A7-4904F19CA73B}" type="presParOf" srcId="{FD4B9765-BBDE-4506-B61C-512B2B54EB26}" destId="{87008CAB-66D7-479D-ABD6-866F0840D2E1}" srcOrd="0" destOrd="0" presId="urn:microsoft.com/office/officeart/2005/8/layout/hierarchy1"/>
    <dgm:cxn modelId="{A955EC09-C87E-4890-9DE3-2BC6DD713AE2}" type="presParOf" srcId="{FD4B9765-BBDE-4506-B61C-512B2B54EB26}" destId="{2F6A1F43-6E73-4010-B353-DBCAD8A88FBB}" srcOrd="1" destOrd="0" presId="urn:microsoft.com/office/officeart/2005/8/layout/hierarchy1"/>
    <dgm:cxn modelId="{53C86596-94DB-4C83-8827-433D3D164371}" type="presParOf" srcId="{4F60C05D-A7F3-465B-AFF3-1707109BC4C7}" destId="{E752412B-703E-4980-AA86-863B9969EEA7}" srcOrd="1" destOrd="0" presId="urn:microsoft.com/office/officeart/2005/8/layout/hierarchy1"/>
    <dgm:cxn modelId="{8208EC71-E662-4194-9FB6-0C7810767B42}" type="presParOf" srcId="{15653376-E19A-4B8F-BFDB-0217EDE12E55}" destId="{737C0826-FFAD-43FF-A11B-6111CC50C8FD}" srcOrd="8" destOrd="0" presId="urn:microsoft.com/office/officeart/2005/8/layout/hierarchy1"/>
    <dgm:cxn modelId="{35D74C16-DA81-4F80-812D-21C8FC608FFE}" type="presParOf" srcId="{15653376-E19A-4B8F-BFDB-0217EDE12E55}" destId="{93555F1D-D25B-4088-B800-01B7592B0988}" srcOrd="9" destOrd="0" presId="urn:microsoft.com/office/officeart/2005/8/layout/hierarchy1"/>
    <dgm:cxn modelId="{73391B2C-D95D-4ACE-B847-EC3CF6F3B477}" type="presParOf" srcId="{93555F1D-D25B-4088-B800-01B7592B0988}" destId="{CEC8B250-18C2-43AA-91DB-672BAB2BBDFB}" srcOrd="0" destOrd="0" presId="urn:microsoft.com/office/officeart/2005/8/layout/hierarchy1"/>
    <dgm:cxn modelId="{77C095E8-BD64-4689-968C-75F5A8496817}" type="presParOf" srcId="{CEC8B250-18C2-43AA-91DB-672BAB2BBDFB}" destId="{D82017D1-7444-40F0-8D7F-CC63E930706B}" srcOrd="0" destOrd="0" presId="urn:microsoft.com/office/officeart/2005/8/layout/hierarchy1"/>
    <dgm:cxn modelId="{F672C793-A2FC-4464-82F4-5FDCF5F5E800}" type="presParOf" srcId="{CEC8B250-18C2-43AA-91DB-672BAB2BBDFB}" destId="{D248F9AC-FF20-410B-B2B7-480BEE02EA7E}" srcOrd="1" destOrd="0" presId="urn:microsoft.com/office/officeart/2005/8/layout/hierarchy1"/>
    <dgm:cxn modelId="{E8E505A9-D53C-44B7-999E-DDF9DB90A8C9}" type="presParOf" srcId="{93555F1D-D25B-4088-B800-01B7592B0988}" destId="{C33D0243-2A9F-40B4-9507-A86468E34701}" srcOrd="1" destOrd="0" presId="urn:microsoft.com/office/officeart/2005/8/layout/hierarchy1"/>
    <dgm:cxn modelId="{EA34EE44-5E26-4083-ACA6-B86552BD6006}" type="presParOf" srcId="{CDC9006C-CDE9-435E-A342-C9C8EE69744D}" destId="{CE4E26A4-9EFC-4211-93BF-CB2764AEB799}" srcOrd="4" destOrd="0" presId="urn:microsoft.com/office/officeart/2005/8/layout/hierarchy1"/>
    <dgm:cxn modelId="{55B44EE8-937A-4F3D-9A85-F7121C3B75B1}" type="presParOf" srcId="{CDC9006C-CDE9-435E-A342-C9C8EE69744D}" destId="{F6DB5F86-AF38-4479-8855-C8D762EE8A6B}" srcOrd="5" destOrd="0" presId="urn:microsoft.com/office/officeart/2005/8/layout/hierarchy1"/>
    <dgm:cxn modelId="{3AD7BFC5-B157-4B0E-A89D-599B1F619030}" type="presParOf" srcId="{F6DB5F86-AF38-4479-8855-C8D762EE8A6B}" destId="{DBA58223-C34D-4ACC-8FF9-293EF0AE55A9}" srcOrd="0" destOrd="0" presId="urn:microsoft.com/office/officeart/2005/8/layout/hierarchy1"/>
    <dgm:cxn modelId="{242D5729-B040-43D7-80D9-C2D254BF6920}" type="presParOf" srcId="{DBA58223-C34D-4ACC-8FF9-293EF0AE55A9}" destId="{CFD1DC1D-EF76-469A-9F59-ACEB07F4CFDF}" srcOrd="0" destOrd="0" presId="urn:microsoft.com/office/officeart/2005/8/layout/hierarchy1"/>
    <dgm:cxn modelId="{ED77912A-5B42-4AB2-B4F1-9BE2623F4727}" type="presParOf" srcId="{DBA58223-C34D-4ACC-8FF9-293EF0AE55A9}" destId="{0C934A79-23E8-4727-9C5A-B992BA455348}" srcOrd="1" destOrd="0" presId="urn:microsoft.com/office/officeart/2005/8/layout/hierarchy1"/>
    <dgm:cxn modelId="{504C4002-187B-4466-A8E8-65100C2F987A}" type="presParOf" srcId="{F6DB5F86-AF38-4479-8855-C8D762EE8A6B}" destId="{FE0BFAFC-BB73-4553-A391-FBDDE897F6E2}" srcOrd="1" destOrd="0" presId="urn:microsoft.com/office/officeart/2005/8/layout/hierarchy1"/>
    <dgm:cxn modelId="{6A6334A8-2127-499C-BDF0-AFB621999C7F}" type="presParOf" srcId="{FE0BFAFC-BB73-4553-A391-FBDDE897F6E2}" destId="{E8D3790C-1195-460B-9A71-9B888E625996}" srcOrd="0" destOrd="0" presId="urn:microsoft.com/office/officeart/2005/8/layout/hierarchy1"/>
    <dgm:cxn modelId="{6AFEF71D-5444-424A-992C-15D5AEE8A6F7}" type="presParOf" srcId="{FE0BFAFC-BB73-4553-A391-FBDDE897F6E2}" destId="{F942058B-8C37-4CC8-9B16-F90F80B2CBA9}" srcOrd="1" destOrd="0" presId="urn:microsoft.com/office/officeart/2005/8/layout/hierarchy1"/>
    <dgm:cxn modelId="{C90D1170-89DE-4339-B97A-643E67D7BEA5}" type="presParOf" srcId="{F942058B-8C37-4CC8-9B16-F90F80B2CBA9}" destId="{ABBD6E81-C95D-4AA5-B82F-A373AAB6FEDA}" srcOrd="0" destOrd="0" presId="urn:microsoft.com/office/officeart/2005/8/layout/hierarchy1"/>
    <dgm:cxn modelId="{00D23FDC-3852-4605-8F3C-742FA1C6AD1E}" type="presParOf" srcId="{ABBD6E81-C95D-4AA5-B82F-A373AAB6FEDA}" destId="{AA35C5F5-50EA-45FE-8AFC-539795BD035C}" srcOrd="0" destOrd="0" presId="urn:microsoft.com/office/officeart/2005/8/layout/hierarchy1"/>
    <dgm:cxn modelId="{D92576DB-BE52-4772-A766-9F65F57F9E72}" type="presParOf" srcId="{ABBD6E81-C95D-4AA5-B82F-A373AAB6FEDA}" destId="{D450DB62-5C6D-4AD1-996F-6C67B67672A5}" srcOrd="1" destOrd="0" presId="urn:microsoft.com/office/officeart/2005/8/layout/hierarchy1"/>
    <dgm:cxn modelId="{1635A4D5-7279-453C-820E-744E83DBF53A}" type="presParOf" srcId="{F942058B-8C37-4CC8-9B16-F90F80B2CBA9}" destId="{75981F28-96FB-4AF2-A93B-12F187AD589D}" srcOrd="1" destOrd="0" presId="urn:microsoft.com/office/officeart/2005/8/layout/hierarchy1"/>
    <dgm:cxn modelId="{C21EF2E2-B25E-4C16-8C56-1AF6E6597431}" type="presParOf" srcId="{FE0BFAFC-BB73-4553-A391-FBDDE897F6E2}" destId="{DB5F250C-0770-4421-9626-ED4393042D0A}" srcOrd="2" destOrd="0" presId="urn:microsoft.com/office/officeart/2005/8/layout/hierarchy1"/>
    <dgm:cxn modelId="{A10DB1F1-D46C-40AA-B563-154AF1D1EB29}" type="presParOf" srcId="{FE0BFAFC-BB73-4553-A391-FBDDE897F6E2}" destId="{705DE287-1D7E-4BB4-B114-7E8006CF6939}" srcOrd="3" destOrd="0" presId="urn:microsoft.com/office/officeart/2005/8/layout/hierarchy1"/>
    <dgm:cxn modelId="{3EB6BB99-EE97-458B-B967-18A83D69C6D7}" type="presParOf" srcId="{705DE287-1D7E-4BB4-B114-7E8006CF6939}" destId="{F82A476A-5CAF-48E0-B7EE-C5C0E70CDB53}" srcOrd="0" destOrd="0" presId="urn:microsoft.com/office/officeart/2005/8/layout/hierarchy1"/>
    <dgm:cxn modelId="{B6FFD43E-AFF2-4050-9DC7-9B97329A8D09}" type="presParOf" srcId="{F82A476A-5CAF-48E0-B7EE-C5C0E70CDB53}" destId="{1EBE1EF3-51E3-47C7-BAC4-B333F547F283}" srcOrd="0" destOrd="0" presId="urn:microsoft.com/office/officeart/2005/8/layout/hierarchy1"/>
    <dgm:cxn modelId="{D8AFF11F-FB08-43EB-B8A7-3E8F322FBAA5}" type="presParOf" srcId="{F82A476A-5CAF-48E0-B7EE-C5C0E70CDB53}" destId="{616975AB-B2B1-43DF-BA13-641FC813B69D}" srcOrd="1" destOrd="0" presId="urn:microsoft.com/office/officeart/2005/8/layout/hierarchy1"/>
    <dgm:cxn modelId="{AAF6C10B-07A2-4654-8BAB-060C7BF31FAE}" type="presParOf" srcId="{705DE287-1D7E-4BB4-B114-7E8006CF6939}" destId="{9B137AD4-7988-4AEF-B47C-39C05C5FEC26}" srcOrd="1" destOrd="0" presId="urn:microsoft.com/office/officeart/2005/8/layout/hierarchy1"/>
    <dgm:cxn modelId="{C1E2D78D-8918-4AD5-A790-66E641435A80}" type="presParOf" srcId="{FE0BFAFC-BB73-4553-A391-FBDDE897F6E2}" destId="{03A9011E-029C-429C-BF62-696CDDD93918}" srcOrd="4" destOrd="0" presId="urn:microsoft.com/office/officeart/2005/8/layout/hierarchy1"/>
    <dgm:cxn modelId="{201AF390-DAEC-4700-83B1-860F81CC6156}" type="presParOf" srcId="{FE0BFAFC-BB73-4553-A391-FBDDE897F6E2}" destId="{5D6EAE8C-1FD5-4329-B214-845A5E1B9978}" srcOrd="5" destOrd="0" presId="urn:microsoft.com/office/officeart/2005/8/layout/hierarchy1"/>
    <dgm:cxn modelId="{8CF19024-CDFB-49E5-AEF3-C94DFB038A35}" type="presParOf" srcId="{5D6EAE8C-1FD5-4329-B214-845A5E1B9978}" destId="{BCEC31E7-052E-4934-9D23-1D1392E37FEA}" srcOrd="0" destOrd="0" presId="urn:microsoft.com/office/officeart/2005/8/layout/hierarchy1"/>
    <dgm:cxn modelId="{31CD45FB-B960-43D4-A34C-6E7CAF7F9AC1}" type="presParOf" srcId="{BCEC31E7-052E-4934-9D23-1D1392E37FEA}" destId="{AE38A358-2844-41E8-A038-4D6DAAF7C6C8}" srcOrd="0" destOrd="0" presId="urn:microsoft.com/office/officeart/2005/8/layout/hierarchy1"/>
    <dgm:cxn modelId="{AED4182E-C6F4-4BF1-AE86-D2633E9D06C8}" type="presParOf" srcId="{BCEC31E7-052E-4934-9D23-1D1392E37FEA}" destId="{C87EDF46-B028-4BDC-AE06-F72EB7681AB7}" srcOrd="1" destOrd="0" presId="urn:microsoft.com/office/officeart/2005/8/layout/hierarchy1"/>
    <dgm:cxn modelId="{328681F7-A62E-4E17-A5CF-C236B6AD0D52}" type="presParOf" srcId="{5D6EAE8C-1FD5-4329-B214-845A5E1B9978}" destId="{E7F00978-5EF6-4134-9544-A5BDFB226879}" srcOrd="1" destOrd="0" presId="urn:microsoft.com/office/officeart/2005/8/layout/hierarchy1"/>
    <dgm:cxn modelId="{B64E3205-860F-4E14-92EC-90A799805386}" type="presParOf" srcId="{CDC9006C-CDE9-435E-A342-C9C8EE69744D}" destId="{5F9D815D-EB2C-4AFE-B0A9-F48BC4C33FF4}" srcOrd="6" destOrd="0" presId="urn:microsoft.com/office/officeart/2005/8/layout/hierarchy1"/>
    <dgm:cxn modelId="{DE6BA409-972B-47BB-9236-581934ABA690}" type="presParOf" srcId="{CDC9006C-CDE9-435E-A342-C9C8EE69744D}" destId="{124F18B4-040E-49D8-B4E4-40F909482313}" srcOrd="7" destOrd="0" presId="urn:microsoft.com/office/officeart/2005/8/layout/hierarchy1"/>
    <dgm:cxn modelId="{FF0A955A-E6E1-4151-AC66-90DCC042DCBE}" type="presParOf" srcId="{124F18B4-040E-49D8-B4E4-40F909482313}" destId="{FE2578F0-6E5B-45C5-BAB6-CE834ECBF218}" srcOrd="0" destOrd="0" presId="urn:microsoft.com/office/officeart/2005/8/layout/hierarchy1"/>
    <dgm:cxn modelId="{B00EAE03-4268-4DA4-A89C-C25D9CF41B44}" type="presParOf" srcId="{FE2578F0-6E5B-45C5-BAB6-CE834ECBF218}" destId="{7C6C159D-06FC-46AD-83DB-D43CBD04F2F9}" srcOrd="0" destOrd="0" presId="urn:microsoft.com/office/officeart/2005/8/layout/hierarchy1"/>
    <dgm:cxn modelId="{733E85D2-F321-4865-9215-9A09B41DB478}" type="presParOf" srcId="{FE2578F0-6E5B-45C5-BAB6-CE834ECBF218}" destId="{0E1BD02F-785E-4006-9C56-FCDDA3ADFBBD}" srcOrd="1" destOrd="0" presId="urn:microsoft.com/office/officeart/2005/8/layout/hierarchy1"/>
    <dgm:cxn modelId="{11C70A98-BABE-4531-B99C-0E5E34380188}" type="presParOf" srcId="{124F18B4-040E-49D8-B4E4-40F909482313}" destId="{E0A8D087-B802-4E5E-8A61-9E753E742755}" srcOrd="1" destOrd="0" presId="urn:microsoft.com/office/officeart/2005/8/layout/hierarchy1"/>
    <dgm:cxn modelId="{16DCBF87-73EC-4F4B-909E-FD9819DA5278}" type="presParOf" srcId="{E0A8D087-B802-4E5E-8A61-9E753E742755}" destId="{C2471F27-390B-41D0-B86B-E44C6AAA853F}" srcOrd="0" destOrd="0" presId="urn:microsoft.com/office/officeart/2005/8/layout/hierarchy1"/>
    <dgm:cxn modelId="{724D2D3E-F2A6-44F2-AE63-5CCBEEDC7D6C}" type="presParOf" srcId="{E0A8D087-B802-4E5E-8A61-9E753E742755}" destId="{2922FB18-066B-46BC-BCC1-6C144C219EE6}" srcOrd="1" destOrd="0" presId="urn:microsoft.com/office/officeart/2005/8/layout/hierarchy1"/>
    <dgm:cxn modelId="{0D83EA1A-CD48-4432-8992-F766B00C5F88}" type="presParOf" srcId="{2922FB18-066B-46BC-BCC1-6C144C219EE6}" destId="{A108450D-6B09-4848-82C5-6A0718C72D59}" srcOrd="0" destOrd="0" presId="urn:microsoft.com/office/officeart/2005/8/layout/hierarchy1"/>
    <dgm:cxn modelId="{A7823612-30C0-476B-87D0-A17AE33277F3}" type="presParOf" srcId="{A108450D-6B09-4848-82C5-6A0718C72D59}" destId="{E77383DE-6E71-43ED-87A8-BD9965F40DAD}" srcOrd="0" destOrd="0" presId="urn:microsoft.com/office/officeart/2005/8/layout/hierarchy1"/>
    <dgm:cxn modelId="{C427FED9-3BA7-407E-A91A-084ABF2981AE}" type="presParOf" srcId="{A108450D-6B09-4848-82C5-6A0718C72D59}" destId="{B44FE115-FF16-4406-A72B-E868299876D0}" srcOrd="1" destOrd="0" presId="urn:microsoft.com/office/officeart/2005/8/layout/hierarchy1"/>
    <dgm:cxn modelId="{2B0D5590-8643-4C7D-98CB-C6D48D8FFA11}" type="presParOf" srcId="{2922FB18-066B-46BC-BCC1-6C144C219EE6}" destId="{E2F5F1EA-EE8E-4B80-9A03-39210DFC540A}" srcOrd="1" destOrd="0" presId="urn:microsoft.com/office/officeart/2005/8/layout/hierarchy1"/>
    <dgm:cxn modelId="{4AAA46F9-2CD5-4F00-8F32-352431860E18}" type="presParOf" srcId="{E0A8D087-B802-4E5E-8A61-9E753E742755}" destId="{DD4622BB-BA95-4CE3-AA68-405FACE34D28}" srcOrd="2" destOrd="0" presId="urn:microsoft.com/office/officeart/2005/8/layout/hierarchy1"/>
    <dgm:cxn modelId="{83CC8CDE-25E9-4727-9C6D-7B892DBE49B1}" type="presParOf" srcId="{E0A8D087-B802-4E5E-8A61-9E753E742755}" destId="{AC4F07FA-B109-475F-A504-CADCFB17FF01}" srcOrd="3" destOrd="0" presId="urn:microsoft.com/office/officeart/2005/8/layout/hierarchy1"/>
    <dgm:cxn modelId="{3D02F65D-8566-47B5-B0D4-00536D998E72}" type="presParOf" srcId="{AC4F07FA-B109-475F-A504-CADCFB17FF01}" destId="{5467504D-5E84-47F1-95DB-55208193F8C1}" srcOrd="0" destOrd="0" presId="urn:microsoft.com/office/officeart/2005/8/layout/hierarchy1"/>
    <dgm:cxn modelId="{EDF0A89A-8382-4C79-829D-9BF1AEB3B939}" type="presParOf" srcId="{5467504D-5E84-47F1-95DB-55208193F8C1}" destId="{A28FECE5-AEFA-49D3-8693-55484DBA3824}" srcOrd="0" destOrd="0" presId="urn:microsoft.com/office/officeart/2005/8/layout/hierarchy1"/>
    <dgm:cxn modelId="{D3E9E76D-671C-429F-A025-C0FDDAB426FD}" type="presParOf" srcId="{5467504D-5E84-47F1-95DB-55208193F8C1}" destId="{56AE62F2-8574-41A5-B787-147A10684CC4}" srcOrd="1" destOrd="0" presId="urn:microsoft.com/office/officeart/2005/8/layout/hierarchy1"/>
    <dgm:cxn modelId="{912B571F-D594-465D-951F-58EE223CE938}" type="presParOf" srcId="{AC4F07FA-B109-475F-A504-CADCFB17FF01}" destId="{345CECE8-6DFC-43C4-A7BA-D77703DD1DD5}" srcOrd="1" destOrd="0" presId="urn:microsoft.com/office/officeart/2005/8/layout/hierarchy1"/>
  </dgm:cxnLst>
  <dgm:bg/>
  <dgm:whole/>
  <dgm:extLst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B2333-6C12-425C-A739-CF06F8471A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623AB1-48E7-4E9C-878A-1D005D1819D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技术总监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AFFB511-187E-4596-96F7-637D8F4713D9}" type="parTrans" cxnId="{B74CFD52-5DE6-473C-AF00-945C78D185B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726CDED-0C4F-41C6-B822-2ABEE15B3772}" type="sibTrans" cxnId="{B74CFD52-5DE6-473C-AF00-945C78D185B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997BB87-A541-4A2C-A960-12D50EA62B0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产品经理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889146F-D4A7-42F2-999A-803E1D364462}" type="parTrans" cxnId="{1378F8F7-9711-4A11-B1AC-EB5A1A077E7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F8AB310-591E-48E8-A5B6-EC9875E785A8}" type="sibTrans" cxnId="{1378F8F7-9711-4A11-B1AC-EB5A1A077E7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E36B7FD-5E3E-45C9-A9D7-7AEC53C26D6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技术经理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CD43891-3249-4867-8F2E-701A3F80A71E}" type="parTrans" cxnId="{0DCF9AE0-1AB7-4895-87A7-708DB3AE4F2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17A3F4-A578-41C0-997C-762EFB45F971}" type="sibTrans" cxnId="{0DCF9AE0-1AB7-4895-87A7-708DB3AE4F2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8F1EDEA-28E7-4C59-9DC7-2CBA0416065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测试主管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F715FC1-F375-4FA1-A641-C7E7D7A73D54}" type="parTrans" cxnId="{959E094D-9879-452D-A617-DC9AD129375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D5B5A31-BBEB-4143-AED5-87932C9A088A}" type="sibTrans" cxnId="{959E094D-9879-452D-A617-DC9AD129375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7FAED2E-4A4D-4E81-9DF7-C2A95418C1D7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UT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0BD6025-FA82-4C9E-A239-D204EA0D378A}" type="parTrans" cxnId="{1664535D-1EDF-4AA4-80D5-190EDC22E3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985495-A2B1-4101-ABC5-98B04F3E69A5}" type="sibTrans" cxnId="{1664535D-1EDF-4AA4-80D5-190EDC22E3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96D5C79-450B-4C43-9E72-DDE807F8B554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PHP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后台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DE30913-A467-4BDF-B1C0-2D942322B7E3}" type="parTrans" cxnId="{AE1DDF00-50D0-4D62-BD9D-D35C58BB4BE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F84414D-A44E-425D-84D2-1E9989BC3328}" type="sibTrans" cxnId="{AE1DDF00-50D0-4D62-BD9D-D35C58BB4BE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A7B1C00-BE74-4CA5-A65A-12F149E87992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iOS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/ Android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前端开发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A65A247-D00C-4E04-999B-63C060595680}" type="parTrans" cxnId="{D6246A48-C13E-4C83-98D8-BF7683D378B7}">
      <dgm:prSet/>
      <dgm:spPr/>
      <dgm:t>
        <a:bodyPr/>
        <a:lstStyle/>
        <a:p>
          <a:endParaRPr lang="zh-CN" altLang="en-US"/>
        </a:p>
      </dgm:t>
    </dgm:pt>
    <dgm:pt modelId="{B5C69A8C-B1C9-4F12-AD05-270957B2D110}" type="sibTrans" cxnId="{D6246A48-C13E-4C83-98D8-BF7683D378B7}">
      <dgm:prSet/>
      <dgm:spPr/>
      <dgm:t>
        <a:bodyPr/>
        <a:lstStyle/>
        <a:p>
          <a:endParaRPr lang="zh-CN" altLang="en-US"/>
        </a:p>
      </dgm:t>
    </dgm:pt>
    <dgm:pt modelId="{F2EA6585-7F22-4472-B267-B78EDA8CE56E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测试专员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D58F4A8-1647-4ECE-8123-022A26CBD04A}" type="sibTrans" cxnId="{750F3303-1016-4EE3-9960-D46D988EB53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3F46A5E-7106-482F-A418-295D38F8607B}" type="parTrans" cxnId="{750F3303-1016-4EE3-9960-D46D988EB53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AF95556-D570-45E4-8DB1-A3C8AE0F28EA}">
      <dgm:prSet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产品体验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3B5EFEBF-0DBE-4DF6-8F51-0474EFBEDAA3}" type="parTrans" cxnId="{55E631F8-1501-4091-987A-2573CF977A52}">
      <dgm:prSet/>
      <dgm:spPr/>
      <dgm:t>
        <a:bodyPr/>
        <a:lstStyle/>
        <a:p>
          <a:endParaRPr lang="zh-CN" altLang="en-US"/>
        </a:p>
      </dgm:t>
    </dgm:pt>
    <dgm:pt modelId="{D60C7B9B-B35B-46E3-B938-308D0649F9E9}" type="sibTrans" cxnId="{55E631F8-1501-4091-987A-2573CF977A52}">
      <dgm:prSet/>
      <dgm:spPr/>
      <dgm:t>
        <a:bodyPr/>
        <a:lstStyle/>
        <a:p>
          <a:endParaRPr lang="zh-CN" altLang="en-US"/>
        </a:p>
      </dgm:t>
    </dgm:pt>
    <dgm:pt modelId="{7AAE986E-4E4E-4DF0-A81E-52ADBCED511F}" type="pres">
      <dgm:prSet presAssocID="{BCDB2333-6C12-425C-A739-CF06F8471A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D2A2B7-354E-490E-933E-EF14548E2748}" type="pres">
      <dgm:prSet presAssocID="{D0623AB1-48E7-4E9C-878A-1D005D1819DB}" presName="hierRoot1" presStyleCnt="0"/>
      <dgm:spPr/>
      <dgm:t>
        <a:bodyPr/>
        <a:lstStyle/>
        <a:p>
          <a:endParaRPr lang="zh-CN" altLang="en-US"/>
        </a:p>
      </dgm:t>
    </dgm:pt>
    <dgm:pt modelId="{FF3ACBCC-1B97-4F4E-80DF-6E7752F21F20}" type="pres">
      <dgm:prSet presAssocID="{D0623AB1-48E7-4E9C-878A-1D005D1819DB}" presName="composite" presStyleCnt="0"/>
      <dgm:spPr/>
      <dgm:t>
        <a:bodyPr/>
        <a:lstStyle/>
        <a:p>
          <a:endParaRPr lang="zh-CN" altLang="en-US"/>
        </a:p>
      </dgm:t>
    </dgm:pt>
    <dgm:pt modelId="{DD55460E-E122-4CA6-8A34-00904239CC98}" type="pres">
      <dgm:prSet presAssocID="{D0623AB1-48E7-4E9C-878A-1D005D1819DB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BCF8C1F8-A9F1-4742-AB60-74329120CB14}" type="pres">
      <dgm:prSet presAssocID="{D0623AB1-48E7-4E9C-878A-1D005D1819D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099755-E922-40DC-9FBD-A4C1A6CBC4D8}" type="pres">
      <dgm:prSet presAssocID="{D0623AB1-48E7-4E9C-878A-1D005D1819DB}" presName="hierChild2" presStyleCnt="0"/>
      <dgm:spPr/>
      <dgm:t>
        <a:bodyPr/>
        <a:lstStyle/>
        <a:p>
          <a:endParaRPr lang="zh-CN" altLang="en-US"/>
        </a:p>
      </dgm:t>
    </dgm:pt>
    <dgm:pt modelId="{852A6770-E702-4C2A-A82C-95B24F0A1A3F}" type="pres">
      <dgm:prSet presAssocID="{3B5EFEBF-0DBE-4DF6-8F51-0474EFBEDAA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4D0C9BD4-049D-4E01-9F09-DE1F80ABF91E}" type="pres">
      <dgm:prSet presAssocID="{0AF95556-D570-45E4-8DB1-A3C8AE0F28EA}" presName="hierRoot2" presStyleCnt="0"/>
      <dgm:spPr/>
    </dgm:pt>
    <dgm:pt modelId="{21DF64A7-A754-47EB-9EA1-4ED568DB51FA}" type="pres">
      <dgm:prSet presAssocID="{0AF95556-D570-45E4-8DB1-A3C8AE0F28EA}" presName="composite2" presStyleCnt="0"/>
      <dgm:spPr/>
    </dgm:pt>
    <dgm:pt modelId="{AF64033F-1270-49C1-B5B0-0B56C66AC86E}" type="pres">
      <dgm:prSet presAssocID="{0AF95556-D570-45E4-8DB1-A3C8AE0F28EA}" presName="background2" presStyleLbl="node2" presStyleIdx="0" presStyleCnt="4"/>
      <dgm:spPr/>
    </dgm:pt>
    <dgm:pt modelId="{103A0AD7-121C-4AB4-9F60-E8576FF936EA}" type="pres">
      <dgm:prSet presAssocID="{0AF95556-D570-45E4-8DB1-A3C8AE0F28E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F2FBA3-7EF6-4F5A-820B-8DE676D4A99F}" type="pres">
      <dgm:prSet presAssocID="{0AF95556-D570-45E4-8DB1-A3C8AE0F28EA}" presName="hierChild3" presStyleCnt="0"/>
      <dgm:spPr/>
    </dgm:pt>
    <dgm:pt modelId="{1E6810E4-2AE7-4FE2-95ED-A15D66785325}" type="pres">
      <dgm:prSet presAssocID="{A889146F-D4A7-42F2-999A-803E1D364462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8C38F48C-0021-4E14-9DE0-A12DD8EB2345}" type="pres">
      <dgm:prSet presAssocID="{D997BB87-A541-4A2C-A960-12D50EA62B0D}" presName="hierRoot2" presStyleCnt="0"/>
      <dgm:spPr/>
      <dgm:t>
        <a:bodyPr/>
        <a:lstStyle/>
        <a:p>
          <a:endParaRPr lang="zh-CN" altLang="en-US"/>
        </a:p>
      </dgm:t>
    </dgm:pt>
    <dgm:pt modelId="{F9C941C7-2BBF-4732-A58D-BAC1EF12CFC2}" type="pres">
      <dgm:prSet presAssocID="{D997BB87-A541-4A2C-A960-12D50EA62B0D}" presName="composite2" presStyleCnt="0"/>
      <dgm:spPr/>
      <dgm:t>
        <a:bodyPr/>
        <a:lstStyle/>
        <a:p>
          <a:endParaRPr lang="zh-CN" altLang="en-US"/>
        </a:p>
      </dgm:t>
    </dgm:pt>
    <dgm:pt modelId="{C84EA414-FB5A-4D55-ADFA-3A440683BADB}" type="pres">
      <dgm:prSet presAssocID="{D997BB87-A541-4A2C-A960-12D50EA62B0D}" presName="background2" presStyleLbl="node2" presStyleIdx="1" presStyleCnt="4"/>
      <dgm:spPr/>
      <dgm:t>
        <a:bodyPr/>
        <a:lstStyle/>
        <a:p>
          <a:endParaRPr lang="zh-CN" altLang="en-US"/>
        </a:p>
      </dgm:t>
    </dgm:pt>
    <dgm:pt modelId="{54E349D9-E010-4580-B4A5-63E43245354B}" type="pres">
      <dgm:prSet presAssocID="{D997BB87-A541-4A2C-A960-12D50EA62B0D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B1BA03-24D6-4C87-8182-23A131AF5161}" type="pres">
      <dgm:prSet presAssocID="{D997BB87-A541-4A2C-A960-12D50EA62B0D}" presName="hierChild3" presStyleCnt="0"/>
      <dgm:spPr/>
      <dgm:t>
        <a:bodyPr/>
        <a:lstStyle/>
        <a:p>
          <a:endParaRPr lang="zh-CN" altLang="en-US"/>
        </a:p>
      </dgm:t>
    </dgm:pt>
    <dgm:pt modelId="{C4268256-8E01-4C6B-94DF-1AA9969F6D90}" type="pres">
      <dgm:prSet presAssocID="{50BD6025-FA82-4C9E-A239-D204EA0D378A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B93323E7-B819-4475-A5E0-994086C50B7B}" type="pres">
      <dgm:prSet presAssocID="{C7FAED2E-4A4D-4E81-9DF7-C2A95418C1D7}" presName="hierRoot3" presStyleCnt="0"/>
      <dgm:spPr/>
      <dgm:t>
        <a:bodyPr/>
        <a:lstStyle/>
        <a:p>
          <a:endParaRPr lang="zh-CN" altLang="en-US"/>
        </a:p>
      </dgm:t>
    </dgm:pt>
    <dgm:pt modelId="{CBA7CD2D-7A1A-404F-8FE2-73E15E8E61FD}" type="pres">
      <dgm:prSet presAssocID="{C7FAED2E-4A4D-4E81-9DF7-C2A95418C1D7}" presName="composite3" presStyleCnt="0"/>
      <dgm:spPr/>
      <dgm:t>
        <a:bodyPr/>
        <a:lstStyle/>
        <a:p>
          <a:endParaRPr lang="zh-CN" altLang="en-US"/>
        </a:p>
      </dgm:t>
    </dgm:pt>
    <dgm:pt modelId="{AA3AD7FE-326F-4A15-BE73-E0A9E7C0C3B6}" type="pres">
      <dgm:prSet presAssocID="{C7FAED2E-4A4D-4E81-9DF7-C2A95418C1D7}" presName="background3" presStyleLbl="node3" presStyleIdx="0" presStyleCnt="4"/>
      <dgm:spPr/>
      <dgm:t>
        <a:bodyPr/>
        <a:lstStyle/>
        <a:p>
          <a:endParaRPr lang="zh-CN" altLang="en-US"/>
        </a:p>
      </dgm:t>
    </dgm:pt>
    <dgm:pt modelId="{6E894C61-EEEC-4D7A-B639-517BDBF40B6E}" type="pres">
      <dgm:prSet presAssocID="{C7FAED2E-4A4D-4E81-9DF7-C2A95418C1D7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65109A-5066-4CD4-8721-5CCE4A06EC62}" type="pres">
      <dgm:prSet presAssocID="{C7FAED2E-4A4D-4E81-9DF7-C2A95418C1D7}" presName="hierChild4" presStyleCnt="0"/>
      <dgm:spPr/>
      <dgm:t>
        <a:bodyPr/>
        <a:lstStyle/>
        <a:p>
          <a:endParaRPr lang="zh-CN" altLang="en-US"/>
        </a:p>
      </dgm:t>
    </dgm:pt>
    <dgm:pt modelId="{FB640AE2-D8A4-4ECE-BB11-D11BBA0C566E}" type="pres">
      <dgm:prSet presAssocID="{4CD43891-3249-4867-8F2E-701A3F80A71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8B46564A-E82C-4B39-89B5-A65097D3A362}" type="pres">
      <dgm:prSet presAssocID="{FE36B7FD-5E3E-45C9-A9D7-7AEC53C26D66}" presName="hierRoot2" presStyleCnt="0"/>
      <dgm:spPr/>
      <dgm:t>
        <a:bodyPr/>
        <a:lstStyle/>
        <a:p>
          <a:endParaRPr lang="zh-CN" altLang="en-US"/>
        </a:p>
      </dgm:t>
    </dgm:pt>
    <dgm:pt modelId="{F6268E9E-56AB-4209-9087-5865F1441577}" type="pres">
      <dgm:prSet presAssocID="{FE36B7FD-5E3E-45C9-A9D7-7AEC53C26D66}" presName="composite2" presStyleCnt="0"/>
      <dgm:spPr/>
      <dgm:t>
        <a:bodyPr/>
        <a:lstStyle/>
        <a:p>
          <a:endParaRPr lang="zh-CN" altLang="en-US"/>
        </a:p>
      </dgm:t>
    </dgm:pt>
    <dgm:pt modelId="{5C427A77-9742-471D-A506-B8A428C28451}" type="pres">
      <dgm:prSet presAssocID="{FE36B7FD-5E3E-45C9-A9D7-7AEC53C26D66}" presName="background2" presStyleLbl="node2" presStyleIdx="2" presStyleCnt="4"/>
      <dgm:spPr/>
      <dgm:t>
        <a:bodyPr/>
        <a:lstStyle/>
        <a:p>
          <a:endParaRPr lang="zh-CN" altLang="en-US"/>
        </a:p>
      </dgm:t>
    </dgm:pt>
    <dgm:pt modelId="{F61F10E4-19D3-4222-A7F3-D647832BD9E9}" type="pres">
      <dgm:prSet presAssocID="{FE36B7FD-5E3E-45C9-A9D7-7AEC53C26D66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7A661A-7760-42FB-9104-A069D3F75B82}" type="pres">
      <dgm:prSet presAssocID="{FE36B7FD-5E3E-45C9-A9D7-7AEC53C26D66}" presName="hierChild3" presStyleCnt="0"/>
      <dgm:spPr/>
      <dgm:t>
        <a:bodyPr/>
        <a:lstStyle/>
        <a:p>
          <a:endParaRPr lang="zh-CN" altLang="en-US"/>
        </a:p>
      </dgm:t>
    </dgm:pt>
    <dgm:pt modelId="{1C3DA556-AA90-4A0A-813F-902A7CC98632}" type="pres">
      <dgm:prSet presAssocID="{9DE30913-A467-4BDF-B1C0-2D942322B7E3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3D132ADB-5355-4DF6-9BFD-92F980941C3C}" type="pres">
      <dgm:prSet presAssocID="{396D5C79-450B-4C43-9E72-DDE807F8B554}" presName="hierRoot3" presStyleCnt="0"/>
      <dgm:spPr/>
      <dgm:t>
        <a:bodyPr/>
        <a:lstStyle/>
        <a:p>
          <a:endParaRPr lang="zh-CN" altLang="en-US"/>
        </a:p>
      </dgm:t>
    </dgm:pt>
    <dgm:pt modelId="{B277D59D-8A51-4830-8E3C-8C40BDE5F68A}" type="pres">
      <dgm:prSet presAssocID="{396D5C79-450B-4C43-9E72-DDE807F8B554}" presName="composite3" presStyleCnt="0"/>
      <dgm:spPr/>
      <dgm:t>
        <a:bodyPr/>
        <a:lstStyle/>
        <a:p>
          <a:endParaRPr lang="zh-CN" altLang="en-US"/>
        </a:p>
      </dgm:t>
    </dgm:pt>
    <dgm:pt modelId="{D9BEAA64-C4F7-4B1D-9EEE-30D0B965199B}" type="pres">
      <dgm:prSet presAssocID="{396D5C79-450B-4C43-9E72-DDE807F8B554}" presName="background3" presStyleLbl="node3" presStyleIdx="1" presStyleCnt="4"/>
      <dgm:spPr/>
      <dgm:t>
        <a:bodyPr/>
        <a:lstStyle/>
        <a:p>
          <a:endParaRPr lang="zh-CN" altLang="en-US"/>
        </a:p>
      </dgm:t>
    </dgm:pt>
    <dgm:pt modelId="{8960B36D-76C8-4189-AB2D-00667910F87D}" type="pres">
      <dgm:prSet presAssocID="{396D5C79-450B-4C43-9E72-DDE807F8B5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9B030F-FECA-4833-B0E1-8782609AF1B7}" type="pres">
      <dgm:prSet presAssocID="{396D5C79-450B-4C43-9E72-DDE807F8B554}" presName="hierChild4" presStyleCnt="0"/>
      <dgm:spPr/>
      <dgm:t>
        <a:bodyPr/>
        <a:lstStyle/>
        <a:p>
          <a:endParaRPr lang="zh-CN" altLang="en-US"/>
        </a:p>
      </dgm:t>
    </dgm:pt>
    <dgm:pt modelId="{958F5CD6-5718-4797-AAF4-27AB5C6EFA32}" type="pres">
      <dgm:prSet presAssocID="{7A65A247-D00C-4E04-999B-63C060595680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9874C7E4-539B-4FB2-8563-5EB658CC64C8}" type="pres">
      <dgm:prSet presAssocID="{CA7B1C00-BE74-4CA5-A65A-12F149E87992}" presName="hierRoot3" presStyleCnt="0"/>
      <dgm:spPr/>
      <dgm:t>
        <a:bodyPr/>
        <a:lstStyle/>
        <a:p>
          <a:endParaRPr lang="zh-CN" altLang="en-US"/>
        </a:p>
      </dgm:t>
    </dgm:pt>
    <dgm:pt modelId="{F888C3BC-16FE-41B9-B0DA-67405EA4564A}" type="pres">
      <dgm:prSet presAssocID="{CA7B1C00-BE74-4CA5-A65A-12F149E87992}" presName="composite3" presStyleCnt="0"/>
      <dgm:spPr/>
      <dgm:t>
        <a:bodyPr/>
        <a:lstStyle/>
        <a:p>
          <a:endParaRPr lang="zh-CN" altLang="en-US"/>
        </a:p>
      </dgm:t>
    </dgm:pt>
    <dgm:pt modelId="{289073E8-24F0-4715-A6A2-E8C692748026}" type="pres">
      <dgm:prSet presAssocID="{CA7B1C00-BE74-4CA5-A65A-12F149E87992}" presName="background3" presStyleLbl="node3" presStyleIdx="2" presStyleCnt="4"/>
      <dgm:spPr/>
      <dgm:t>
        <a:bodyPr/>
        <a:lstStyle/>
        <a:p>
          <a:endParaRPr lang="zh-CN" altLang="en-US"/>
        </a:p>
      </dgm:t>
    </dgm:pt>
    <dgm:pt modelId="{83191332-15DF-4C4E-8216-310D05BD97E8}" type="pres">
      <dgm:prSet presAssocID="{CA7B1C00-BE74-4CA5-A65A-12F149E87992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76AD48-5318-49DD-B861-E71A1809F133}" type="pres">
      <dgm:prSet presAssocID="{CA7B1C00-BE74-4CA5-A65A-12F149E87992}" presName="hierChild4" presStyleCnt="0"/>
      <dgm:spPr/>
      <dgm:t>
        <a:bodyPr/>
        <a:lstStyle/>
        <a:p>
          <a:endParaRPr lang="zh-CN" altLang="en-US"/>
        </a:p>
      </dgm:t>
    </dgm:pt>
    <dgm:pt modelId="{4B065DE9-FB87-4F2C-9825-3CDC7C063A35}" type="pres">
      <dgm:prSet presAssocID="{6F715FC1-F375-4FA1-A641-C7E7D7A73D54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B4C4E89A-0418-4744-A84E-27C2CD40982D}" type="pres">
      <dgm:prSet presAssocID="{08F1EDEA-28E7-4C59-9DC7-2CBA0416065A}" presName="hierRoot2" presStyleCnt="0"/>
      <dgm:spPr/>
      <dgm:t>
        <a:bodyPr/>
        <a:lstStyle/>
        <a:p>
          <a:endParaRPr lang="zh-CN" altLang="en-US"/>
        </a:p>
      </dgm:t>
    </dgm:pt>
    <dgm:pt modelId="{8D75B329-FA23-485B-90C9-3C342D3F48D8}" type="pres">
      <dgm:prSet presAssocID="{08F1EDEA-28E7-4C59-9DC7-2CBA0416065A}" presName="composite2" presStyleCnt="0"/>
      <dgm:spPr/>
      <dgm:t>
        <a:bodyPr/>
        <a:lstStyle/>
        <a:p>
          <a:endParaRPr lang="zh-CN" altLang="en-US"/>
        </a:p>
      </dgm:t>
    </dgm:pt>
    <dgm:pt modelId="{03167753-0A25-4B77-A154-0965150FB833}" type="pres">
      <dgm:prSet presAssocID="{08F1EDEA-28E7-4C59-9DC7-2CBA0416065A}" presName="background2" presStyleLbl="node2" presStyleIdx="3" presStyleCnt="4"/>
      <dgm:spPr/>
      <dgm:t>
        <a:bodyPr/>
        <a:lstStyle/>
        <a:p>
          <a:endParaRPr lang="zh-CN" altLang="en-US"/>
        </a:p>
      </dgm:t>
    </dgm:pt>
    <dgm:pt modelId="{B799D8E4-5FE7-4664-B57F-91B454E8C4C1}" type="pres">
      <dgm:prSet presAssocID="{08F1EDEA-28E7-4C59-9DC7-2CBA0416065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F1B7A2-7F8D-4755-A602-CA8630DF7EED}" type="pres">
      <dgm:prSet presAssocID="{08F1EDEA-28E7-4C59-9DC7-2CBA0416065A}" presName="hierChild3" presStyleCnt="0"/>
      <dgm:spPr/>
      <dgm:t>
        <a:bodyPr/>
        <a:lstStyle/>
        <a:p>
          <a:endParaRPr lang="zh-CN" altLang="en-US"/>
        </a:p>
      </dgm:t>
    </dgm:pt>
    <dgm:pt modelId="{9C69A81F-32CA-4D22-A623-D1BA704D833F}" type="pres">
      <dgm:prSet presAssocID="{B3F46A5E-7106-482F-A418-295D38F8607B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42A3E217-4119-4E92-A2E1-A5EA2E285132}" type="pres">
      <dgm:prSet presAssocID="{F2EA6585-7F22-4472-B267-B78EDA8CE56E}" presName="hierRoot3" presStyleCnt="0"/>
      <dgm:spPr/>
      <dgm:t>
        <a:bodyPr/>
        <a:lstStyle/>
        <a:p>
          <a:endParaRPr lang="zh-CN" altLang="en-US"/>
        </a:p>
      </dgm:t>
    </dgm:pt>
    <dgm:pt modelId="{58593272-9A6C-4DCD-8C0C-3A6DA86B688D}" type="pres">
      <dgm:prSet presAssocID="{F2EA6585-7F22-4472-B267-B78EDA8CE56E}" presName="composite3" presStyleCnt="0"/>
      <dgm:spPr/>
      <dgm:t>
        <a:bodyPr/>
        <a:lstStyle/>
        <a:p>
          <a:endParaRPr lang="zh-CN" altLang="en-US"/>
        </a:p>
      </dgm:t>
    </dgm:pt>
    <dgm:pt modelId="{E048226D-15EA-49D7-BAB8-48321466F8A7}" type="pres">
      <dgm:prSet presAssocID="{F2EA6585-7F22-4472-B267-B78EDA8CE56E}" presName="background3" presStyleLbl="node3" presStyleIdx="3" presStyleCnt="4"/>
      <dgm:spPr/>
      <dgm:t>
        <a:bodyPr/>
        <a:lstStyle/>
        <a:p>
          <a:endParaRPr lang="zh-CN" altLang="en-US"/>
        </a:p>
      </dgm:t>
    </dgm:pt>
    <dgm:pt modelId="{9397A30B-F5C4-4AF9-83EB-69A1E6234C7C}" type="pres">
      <dgm:prSet presAssocID="{F2EA6585-7F22-4472-B267-B78EDA8CE56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E3D4F6-60BA-4AA8-AEB0-ACB37817034F}" type="pres">
      <dgm:prSet presAssocID="{F2EA6585-7F22-4472-B267-B78EDA8CE56E}" presName="hierChild4" presStyleCnt="0"/>
      <dgm:spPr/>
      <dgm:t>
        <a:bodyPr/>
        <a:lstStyle/>
        <a:p>
          <a:endParaRPr lang="zh-CN" altLang="en-US"/>
        </a:p>
      </dgm:t>
    </dgm:pt>
  </dgm:ptLst>
  <dgm:cxnLst>
    <dgm:cxn modelId="{0F62CE1B-E754-4377-B1A5-339607803858}" type="presOf" srcId="{4CD43891-3249-4867-8F2E-701A3F80A71E}" destId="{FB640AE2-D8A4-4ECE-BB11-D11BBA0C566E}" srcOrd="0" destOrd="0" presId="urn:microsoft.com/office/officeart/2005/8/layout/hierarchy1"/>
    <dgm:cxn modelId="{4CF30686-FD16-4CB9-8C66-3B77B2F472B2}" type="presOf" srcId="{9DE30913-A467-4BDF-B1C0-2D942322B7E3}" destId="{1C3DA556-AA90-4A0A-813F-902A7CC98632}" srcOrd="0" destOrd="0" presId="urn:microsoft.com/office/officeart/2005/8/layout/hierarchy1"/>
    <dgm:cxn modelId="{750F3303-1016-4EE3-9960-D46D988EB532}" srcId="{08F1EDEA-28E7-4C59-9DC7-2CBA0416065A}" destId="{F2EA6585-7F22-4472-B267-B78EDA8CE56E}" srcOrd="0" destOrd="0" parTransId="{B3F46A5E-7106-482F-A418-295D38F8607B}" sibTransId="{0D58F4A8-1647-4ECE-8123-022A26CBD04A}"/>
    <dgm:cxn modelId="{FFC5A574-2593-46C6-989E-64EEA7933B3C}" type="presOf" srcId="{7A65A247-D00C-4E04-999B-63C060595680}" destId="{958F5CD6-5718-4797-AAF4-27AB5C6EFA32}" srcOrd="0" destOrd="0" presId="urn:microsoft.com/office/officeart/2005/8/layout/hierarchy1"/>
    <dgm:cxn modelId="{28190369-5B48-4F41-98B8-8BF2F0734A6F}" type="presOf" srcId="{B3F46A5E-7106-482F-A418-295D38F8607B}" destId="{9C69A81F-32CA-4D22-A623-D1BA704D833F}" srcOrd="0" destOrd="0" presId="urn:microsoft.com/office/officeart/2005/8/layout/hierarchy1"/>
    <dgm:cxn modelId="{1664535D-1EDF-4AA4-80D5-190EDC22E31C}" srcId="{D997BB87-A541-4A2C-A960-12D50EA62B0D}" destId="{C7FAED2E-4A4D-4E81-9DF7-C2A95418C1D7}" srcOrd="0" destOrd="0" parTransId="{50BD6025-FA82-4C9E-A239-D204EA0D378A}" sibTransId="{0D985495-A2B1-4101-ABC5-98B04F3E69A5}"/>
    <dgm:cxn modelId="{6AF13D04-AF73-4BC5-82C6-0F14C076E2EB}" type="presOf" srcId="{D997BB87-A541-4A2C-A960-12D50EA62B0D}" destId="{54E349D9-E010-4580-B4A5-63E43245354B}" srcOrd="0" destOrd="0" presId="urn:microsoft.com/office/officeart/2005/8/layout/hierarchy1"/>
    <dgm:cxn modelId="{4847A0F2-0DC8-4A37-BCA9-3BFBCE3A6CE8}" type="presOf" srcId="{0AF95556-D570-45E4-8DB1-A3C8AE0F28EA}" destId="{103A0AD7-121C-4AB4-9F60-E8576FF936EA}" srcOrd="0" destOrd="0" presId="urn:microsoft.com/office/officeart/2005/8/layout/hierarchy1"/>
    <dgm:cxn modelId="{E82AEA0B-8261-43B1-AD92-24D6B2916CB5}" type="presOf" srcId="{FE36B7FD-5E3E-45C9-A9D7-7AEC53C26D66}" destId="{F61F10E4-19D3-4222-A7F3-D647832BD9E9}" srcOrd="0" destOrd="0" presId="urn:microsoft.com/office/officeart/2005/8/layout/hierarchy1"/>
    <dgm:cxn modelId="{CAB9B109-D861-45C7-B8BA-177EE7FF8F35}" type="presOf" srcId="{396D5C79-450B-4C43-9E72-DDE807F8B554}" destId="{8960B36D-76C8-4189-AB2D-00667910F87D}" srcOrd="0" destOrd="0" presId="urn:microsoft.com/office/officeart/2005/8/layout/hierarchy1"/>
    <dgm:cxn modelId="{F7C35177-6742-4C96-93B9-E1E8CD4615DC}" type="presOf" srcId="{3B5EFEBF-0DBE-4DF6-8F51-0474EFBEDAA3}" destId="{852A6770-E702-4C2A-A82C-95B24F0A1A3F}" srcOrd="0" destOrd="0" presId="urn:microsoft.com/office/officeart/2005/8/layout/hierarchy1"/>
    <dgm:cxn modelId="{AE1DDF00-50D0-4D62-BD9D-D35C58BB4BEE}" srcId="{FE36B7FD-5E3E-45C9-A9D7-7AEC53C26D66}" destId="{396D5C79-450B-4C43-9E72-DDE807F8B554}" srcOrd="0" destOrd="0" parTransId="{9DE30913-A467-4BDF-B1C0-2D942322B7E3}" sibTransId="{0F84414D-A44E-425D-84D2-1E9989BC3328}"/>
    <dgm:cxn modelId="{50E04254-BDAF-40E2-B069-5FDA550E3CB7}" type="presOf" srcId="{08F1EDEA-28E7-4C59-9DC7-2CBA0416065A}" destId="{B799D8E4-5FE7-4664-B57F-91B454E8C4C1}" srcOrd="0" destOrd="0" presId="urn:microsoft.com/office/officeart/2005/8/layout/hierarchy1"/>
    <dgm:cxn modelId="{0DCF9AE0-1AB7-4895-87A7-708DB3AE4F2E}" srcId="{D0623AB1-48E7-4E9C-878A-1D005D1819DB}" destId="{FE36B7FD-5E3E-45C9-A9D7-7AEC53C26D66}" srcOrd="2" destOrd="0" parTransId="{4CD43891-3249-4867-8F2E-701A3F80A71E}" sibTransId="{8417A3F4-A578-41C0-997C-762EFB45F971}"/>
    <dgm:cxn modelId="{AFFEBBE2-742E-4CF5-B538-3D8F2C5B11E2}" type="presOf" srcId="{F2EA6585-7F22-4472-B267-B78EDA8CE56E}" destId="{9397A30B-F5C4-4AF9-83EB-69A1E6234C7C}" srcOrd="0" destOrd="0" presId="urn:microsoft.com/office/officeart/2005/8/layout/hierarchy1"/>
    <dgm:cxn modelId="{3221C561-6FEB-4E27-8146-60A524039ECD}" type="presOf" srcId="{D0623AB1-48E7-4E9C-878A-1D005D1819DB}" destId="{BCF8C1F8-A9F1-4742-AB60-74329120CB14}" srcOrd="0" destOrd="0" presId="urn:microsoft.com/office/officeart/2005/8/layout/hierarchy1"/>
    <dgm:cxn modelId="{F5F08B47-1562-4976-8DEC-C9430FBAB31C}" type="presOf" srcId="{50BD6025-FA82-4C9E-A239-D204EA0D378A}" destId="{C4268256-8E01-4C6B-94DF-1AA9969F6D90}" srcOrd="0" destOrd="0" presId="urn:microsoft.com/office/officeart/2005/8/layout/hierarchy1"/>
    <dgm:cxn modelId="{7DC00968-89B6-4AF6-B999-28D8F9B6B6C3}" type="presOf" srcId="{6F715FC1-F375-4FA1-A641-C7E7D7A73D54}" destId="{4B065DE9-FB87-4F2C-9825-3CDC7C063A35}" srcOrd="0" destOrd="0" presId="urn:microsoft.com/office/officeart/2005/8/layout/hierarchy1"/>
    <dgm:cxn modelId="{3EA7E5C6-372C-4DB0-BA02-7D20D10D01A8}" type="presOf" srcId="{A889146F-D4A7-42F2-999A-803E1D364462}" destId="{1E6810E4-2AE7-4FE2-95ED-A15D66785325}" srcOrd="0" destOrd="0" presId="urn:microsoft.com/office/officeart/2005/8/layout/hierarchy1"/>
    <dgm:cxn modelId="{959E094D-9879-452D-A617-DC9AD1293758}" srcId="{D0623AB1-48E7-4E9C-878A-1D005D1819DB}" destId="{08F1EDEA-28E7-4C59-9DC7-2CBA0416065A}" srcOrd="3" destOrd="0" parTransId="{6F715FC1-F375-4FA1-A641-C7E7D7A73D54}" sibTransId="{CD5B5A31-BBEB-4143-AED5-87932C9A088A}"/>
    <dgm:cxn modelId="{B74CFD52-5DE6-473C-AF00-945C78D185B5}" srcId="{BCDB2333-6C12-425C-A739-CF06F8471A71}" destId="{D0623AB1-48E7-4E9C-878A-1D005D1819DB}" srcOrd="0" destOrd="0" parTransId="{3AFFB511-187E-4596-96F7-637D8F4713D9}" sibTransId="{5726CDED-0C4F-41C6-B822-2ABEE15B3772}"/>
    <dgm:cxn modelId="{1378F8F7-9711-4A11-B1AC-EB5A1A077E72}" srcId="{D0623AB1-48E7-4E9C-878A-1D005D1819DB}" destId="{D997BB87-A541-4A2C-A960-12D50EA62B0D}" srcOrd="1" destOrd="0" parTransId="{A889146F-D4A7-42F2-999A-803E1D364462}" sibTransId="{9F8AB310-591E-48E8-A5B6-EC9875E785A8}"/>
    <dgm:cxn modelId="{18C7B06D-48CE-4EE6-898F-EC791D9D260C}" type="presOf" srcId="{CA7B1C00-BE74-4CA5-A65A-12F149E87992}" destId="{83191332-15DF-4C4E-8216-310D05BD97E8}" srcOrd="0" destOrd="0" presId="urn:microsoft.com/office/officeart/2005/8/layout/hierarchy1"/>
    <dgm:cxn modelId="{E036B2ED-D8F7-4F7B-AC61-58404EB642AC}" type="presOf" srcId="{C7FAED2E-4A4D-4E81-9DF7-C2A95418C1D7}" destId="{6E894C61-EEEC-4D7A-B639-517BDBF40B6E}" srcOrd="0" destOrd="0" presId="urn:microsoft.com/office/officeart/2005/8/layout/hierarchy1"/>
    <dgm:cxn modelId="{55E631F8-1501-4091-987A-2573CF977A52}" srcId="{D0623AB1-48E7-4E9C-878A-1D005D1819DB}" destId="{0AF95556-D570-45E4-8DB1-A3C8AE0F28EA}" srcOrd="0" destOrd="0" parTransId="{3B5EFEBF-0DBE-4DF6-8F51-0474EFBEDAA3}" sibTransId="{D60C7B9B-B35B-46E3-B938-308D0649F9E9}"/>
    <dgm:cxn modelId="{0828A8AA-2010-42A4-95F4-00CAD7640B06}" type="presOf" srcId="{BCDB2333-6C12-425C-A739-CF06F8471A71}" destId="{7AAE986E-4E4E-4DF0-A81E-52ADBCED511F}" srcOrd="0" destOrd="0" presId="urn:microsoft.com/office/officeart/2005/8/layout/hierarchy1"/>
    <dgm:cxn modelId="{D6246A48-C13E-4C83-98D8-BF7683D378B7}" srcId="{FE36B7FD-5E3E-45C9-A9D7-7AEC53C26D66}" destId="{CA7B1C00-BE74-4CA5-A65A-12F149E87992}" srcOrd="1" destOrd="0" parTransId="{7A65A247-D00C-4E04-999B-63C060595680}" sibTransId="{B5C69A8C-B1C9-4F12-AD05-270957B2D110}"/>
    <dgm:cxn modelId="{FC46A04F-879C-4FC9-8E49-C79B45156063}" type="presParOf" srcId="{7AAE986E-4E4E-4DF0-A81E-52ADBCED511F}" destId="{EED2A2B7-354E-490E-933E-EF14548E2748}" srcOrd="0" destOrd="0" presId="urn:microsoft.com/office/officeart/2005/8/layout/hierarchy1"/>
    <dgm:cxn modelId="{115656C5-423F-454E-A143-20800124A41B}" type="presParOf" srcId="{EED2A2B7-354E-490E-933E-EF14548E2748}" destId="{FF3ACBCC-1B97-4F4E-80DF-6E7752F21F20}" srcOrd="0" destOrd="0" presId="urn:microsoft.com/office/officeart/2005/8/layout/hierarchy1"/>
    <dgm:cxn modelId="{71F50C4D-349D-4E71-B9FB-1663462A1BD5}" type="presParOf" srcId="{FF3ACBCC-1B97-4F4E-80DF-6E7752F21F20}" destId="{DD55460E-E122-4CA6-8A34-00904239CC98}" srcOrd="0" destOrd="0" presId="urn:microsoft.com/office/officeart/2005/8/layout/hierarchy1"/>
    <dgm:cxn modelId="{79D5FF2B-4A37-41C1-AD41-2A9A3A67984B}" type="presParOf" srcId="{FF3ACBCC-1B97-4F4E-80DF-6E7752F21F20}" destId="{BCF8C1F8-A9F1-4742-AB60-74329120CB14}" srcOrd="1" destOrd="0" presId="urn:microsoft.com/office/officeart/2005/8/layout/hierarchy1"/>
    <dgm:cxn modelId="{BF3D0B0A-64A1-427B-A824-FB767243CBBF}" type="presParOf" srcId="{EED2A2B7-354E-490E-933E-EF14548E2748}" destId="{5F099755-E922-40DC-9FBD-A4C1A6CBC4D8}" srcOrd="1" destOrd="0" presId="urn:microsoft.com/office/officeart/2005/8/layout/hierarchy1"/>
    <dgm:cxn modelId="{DE2241AD-CF8B-4C55-8DF2-C5C04CA5CF1E}" type="presParOf" srcId="{5F099755-E922-40DC-9FBD-A4C1A6CBC4D8}" destId="{852A6770-E702-4C2A-A82C-95B24F0A1A3F}" srcOrd="0" destOrd="0" presId="urn:microsoft.com/office/officeart/2005/8/layout/hierarchy1"/>
    <dgm:cxn modelId="{80D111EB-59C2-4152-8469-7B57F6E37320}" type="presParOf" srcId="{5F099755-E922-40DC-9FBD-A4C1A6CBC4D8}" destId="{4D0C9BD4-049D-4E01-9F09-DE1F80ABF91E}" srcOrd="1" destOrd="0" presId="urn:microsoft.com/office/officeart/2005/8/layout/hierarchy1"/>
    <dgm:cxn modelId="{3057D5BC-09B9-428B-AB66-87765B17927E}" type="presParOf" srcId="{4D0C9BD4-049D-4E01-9F09-DE1F80ABF91E}" destId="{21DF64A7-A754-47EB-9EA1-4ED568DB51FA}" srcOrd="0" destOrd="0" presId="urn:microsoft.com/office/officeart/2005/8/layout/hierarchy1"/>
    <dgm:cxn modelId="{6D230607-F339-4511-86C5-1B65D4EE3AC5}" type="presParOf" srcId="{21DF64A7-A754-47EB-9EA1-4ED568DB51FA}" destId="{AF64033F-1270-49C1-B5B0-0B56C66AC86E}" srcOrd="0" destOrd="0" presId="urn:microsoft.com/office/officeart/2005/8/layout/hierarchy1"/>
    <dgm:cxn modelId="{34B404EF-3C16-43CA-BCDD-25ED6A28F181}" type="presParOf" srcId="{21DF64A7-A754-47EB-9EA1-4ED568DB51FA}" destId="{103A0AD7-121C-4AB4-9F60-E8576FF936EA}" srcOrd="1" destOrd="0" presId="urn:microsoft.com/office/officeart/2005/8/layout/hierarchy1"/>
    <dgm:cxn modelId="{41F9F5C9-5EED-49C9-8B3D-AD3A9817FC33}" type="presParOf" srcId="{4D0C9BD4-049D-4E01-9F09-DE1F80ABF91E}" destId="{07F2FBA3-7EF6-4F5A-820B-8DE676D4A99F}" srcOrd="1" destOrd="0" presId="urn:microsoft.com/office/officeart/2005/8/layout/hierarchy1"/>
    <dgm:cxn modelId="{BAD095E3-E7BC-403B-B47F-595B7D15A8B4}" type="presParOf" srcId="{5F099755-E922-40DC-9FBD-A4C1A6CBC4D8}" destId="{1E6810E4-2AE7-4FE2-95ED-A15D66785325}" srcOrd="2" destOrd="0" presId="urn:microsoft.com/office/officeart/2005/8/layout/hierarchy1"/>
    <dgm:cxn modelId="{910304CF-826A-4CDB-903C-6AAC9E8FCE34}" type="presParOf" srcId="{5F099755-E922-40DC-9FBD-A4C1A6CBC4D8}" destId="{8C38F48C-0021-4E14-9DE0-A12DD8EB2345}" srcOrd="3" destOrd="0" presId="urn:microsoft.com/office/officeart/2005/8/layout/hierarchy1"/>
    <dgm:cxn modelId="{22A5543E-075B-42DC-9A0E-6A40D944914D}" type="presParOf" srcId="{8C38F48C-0021-4E14-9DE0-A12DD8EB2345}" destId="{F9C941C7-2BBF-4732-A58D-BAC1EF12CFC2}" srcOrd="0" destOrd="0" presId="urn:microsoft.com/office/officeart/2005/8/layout/hierarchy1"/>
    <dgm:cxn modelId="{146F91D5-2620-420F-A30B-9D6802A70E90}" type="presParOf" srcId="{F9C941C7-2BBF-4732-A58D-BAC1EF12CFC2}" destId="{C84EA414-FB5A-4D55-ADFA-3A440683BADB}" srcOrd="0" destOrd="0" presId="urn:microsoft.com/office/officeart/2005/8/layout/hierarchy1"/>
    <dgm:cxn modelId="{032D2019-5F85-463A-9558-9A40178CB2FD}" type="presParOf" srcId="{F9C941C7-2BBF-4732-A58D-BAC1EF12CFC2}" destId="{54E349D9-E010-4580-B4A5-63E43245354B}" srcOrd="1" destOrd="0" presId="urn:microsoft.com/office/officeart/2005/8/layout/hierarchy1"/>
    <dgm:cxn modelId="{8329A613-EE2A-42AA-AD3C-6EB56B23903F}" type="presParOf" srcId="{8C38F48C-0021-4E14-9DE0-A12DD8EB2345}" destId="{F5B1BA03-24D6-4C87-8182-23A131AF5161}" srcOrd="1" destOrd="0" presId="urn:microsoft.com/office/officeart/2005/8/layout/hierarchy1"/>
    <dgm:cxn modelId="{8F056559-F4A6-42AC-829F-30E64261F2D3}" type="presParOf" srcId="{F5B1BA03-24D6-4C87-8182-23A131AF5161}" destId="{C4268256-8E01-4C6B-94DF-1AA9969F6D90}" srcOrd="0" destOrd="0" presId="urn:microsoft.com/office/officeart/2005/8/layout/hierarchy1"/>
    <dgm:cxn modelId="{7361F229-E3CC-4407-B700-A1F1E5570124}" type="presParOf" srcId="{F5B1BA03-24D6-4C87-8182-23A131AF5161}" destId="{B93323E7-B819-4475-A5E0-994086C50B7B}" srcOrd="1" destOrd="0" presId="urn:microsoft.com/office/officeart/2005/8/layout/hierarchy1"/>
    <dgm:cxn modelId="{2503369A-54D1-4DC2-8529-B173059D1F05}" type="presParOf" srcId="{B93323E7-B819-4475-A5E0-994086C50B7B}" destId="{CBA7CD2D-7A1A-404F-8FE2-73E15E8E61FD}" srcOrd="0" destOrd="0" presId="urn:microsoft.com/office/officeart/2005/8/layout/hierarchy1"/>
    <dgm:cxn modelId="{4E0B51DC-F645-4B96-B122-12B9141A1B8E}" type="presParOf" srcId="{CBA7CD2D-7A1A-404F-8FE2-73E15E8E61FD}" destId="{AA3AD7FE-326F-4A15-BE73-E0A9E7C0C3B6}" srcOrd="0" destOrd="0" presId="urn:microsoft.com/office/officeart/2005/8/layout/hierarchy1"/>
    <dgm:cxn modelId="{952EC056-C6FC-4DAD-8E40-66FC68490D8A}" type="presParOf" srcId="{CBA7CD2D-7A1A-404F-8FE2-73E15E8E61FD}" destId="{6E894C61-EEEC-4D7A-B639-517BDBF40B6E}" srcOrd="1" destOrd="0" presId="urn:microsoft.com/office/officeart/2005/8/layout/hierarchy1"/>
    <dgm:cxn modelId="{F469D243-754F-4208-B003-A876F59200D5}" type="presParOf" srcId="{B93323E7-B819-4475-A5E0-994086C50B7B}" destId="{C865109A-5066-4CD4-8721-5CCE4A06EC62}" srcOrd="1" destOrd="0" presId="urn:microsoft.com/office/officeart/2005/8/layout/hierarchy1"/>
    <dgm:cxn modelId="{BEDF2750-A20A-446D-930A-3570518C558A}" type="presParOf" srcId="{5F099755-E922-40DC-9FBD-A4C1A6CBC4D8}" destId="{FB640AE2-D8A4-4ECE-BB11-D11BBA0C566E}" srcOrd="4" destOrd="0" presId="urn:microsoft.com/office/officeart/2005/8/layout/hierarchy1"/>
    <dgm:cxn modelId="{5B06212B-ADCC-45DE-92D3-7AC30FD8AC52}" type="presParOf" srcId="{5F099755-E922-40DC-9FBD-A4C1A6CBC4D8}" destId="{8B46564A-E82C-4B39-89B5-A65097D3A362}" srcOrd="5" destOrd="0" presId="urn:microsoft.com/office/officeart/2005/8/layout/hierarchy1"/>
    <dgm:cxn modelId="{7584B174-F73D-4532-A218-777514BD8211}" type="presParOf" srcId="{8B46564A-E82C-4B39-89B5-A65097D3A362}" destId="{F6268E9E-56AB-4209-9087-5865F1441577}" srcOrd="0" destOrd="0" presId="urn:microsoft.com/office/officeart/2005/8/layout/hierarchy1"/>
    <dgm:cxn modelId="{A466B6E2-EC0F-4092-B556-ABDBD144FD6C}" type="presParOf" srcId="{F6268E9E-56AB-4209-9087-5865F1441577}" destId="{5C427A77-9742-471D-A506-B8A428C28451}" srcOrd="0" destOrd="0" presId="urn:microsoft.com/office/officeart/2005/8/layout/hierarchy1"/>
    <dgm:cxn modelId="{945CB675-8F3B-4BF5-A444-AFF82B88BCA8}" type="presParOf" srcId="{F6268E9E-56AB-4209-9087-5865F1441577}" destId="{F61F10E4-19D3-4222-A7F3-D647832BD9E9}" srcOrd="1" destOrd="0" presId="urn:microsoft.com/office/officeart/2005/8/layout/hierarchy1"/>
    <dgm:cxn modelId="{B491FADB-8564-44DA-AE8A-7F4FBF9D83D3}" type="presParOf" srcId="{8B46564A-E82C-4B39-89B5-A65097D3A362}" destId="{367A661A-7760-42FB-9104-A069D3F75B82}" srcOrd="1" destOrd="0" presId="urn:microsoft.com/office/officeart/2005/8/layout/hierarchy1"/>
    <dgm:cxn modelId="{F7A40610-C2A9-4673-8DC2-623D3383F209}" type="presParOf" srcId="{367A661A-7760-42FB-9104-A069D3F75B82}" destId="{1C3DA556-AA90-4A0A-813F-902A7CC98632}" srcOrd="0" destOrd="0" presId="urn:microsoft.com/office/officeart/2005/8/layout/hierarchy1"/>
    <dgm:cxn modelId="{5569BCA8-DC3E-42D3-B684-AD52E66C1DB3}" type="presParOf" srcId="{367A661A-7760-42FB-9104-A069D3F75B82}" destId="{3D132ADB-5355-4DF6-9BFD-92F980941C3C}" srcOrd="1" destOrd="0" presId="urn:microsoft.com/office/officeart/2005/8/layout/hierarchy1"/>
    <dgm:cxn modelId="{34615007-7CE9-45BF-9125-FAC91727EA09}" type="presParOf" srcId="{3D132ADB-5355-4DF6-9BFD-92F980941C3C}" destId="{B277D59D-8A51-4830-8E3C-8C40BDE5F68A}" srcOrd="0" destOrd="0" presId="urn:microsoft.com/office/officeart/2005/8/layout/hierarchy1"/>
    <dgm:cxn modelId="{E5E29157-3145-4336-979E-CC8008DA2A0D}" type="presParOf" srcId="{B277D59D-8A51-4830-8E3C-8C40BDE5F68A}" destId="{D9BEAA64-C4F7-4B1D-9EEE-30D0B965199B}" srcOrd="0" destOrd="0" presId="urn:microsoft.com/office/officeart/2005/8/layout/hierarchy1"/>
    <dgm:cxn modelId="{C37C0181-B90C-45A2-9B31-25681735577F}" type="presParOf" srcId="{B277D59D-8A51-4830-8E3C-8C40BDE5F68A}" destId="{8960B36D-76C8-4189-AB2D-00667910F87D}" srcOrd="1" destOrd="0" presId="urn:microsoft.com/office/officeart/2005/8/layout/hierarchy1"/>
    <dgm:cxn modelId="{E7168EA7-DDB0-4522-BAF2-D244BF5F241B}" type="presParOf" srcId="{3D132ADB-5355-4DF6-9BFD-92F980941C3C}" destId="{2A9B030F-FECA-4833-B0E1-8782609AF1B7}" srcOrd="1" destOrd="0" presId="urn:microsoft.com/office/officeart/2005/8/layout/hierarchy1"/>
    <dgm:cxn modelId="{3C3DA147-4593-4370-B673-0121065ED3A3}" type="presParOf" srcId="{367A661A-7760-42FB-9104-A069D3F75B82}" destId="{958F5CD6-5718-4797-AAF4-27AB5C6EFA32}" srcOrd="2" destOrd="0" presId="urn:microsoft.com/office/officeart/2005/8/layout/hierarchy1"/>
    <dgm:cxn modelId="{5FEEF0ED-A534-4162-8272-4C7A51AB54D8}" type="presParOf" srcId="{367A661A-7760-42FB-9104-A069D3F75B82}" destId="{9874C7E4-539B-4FB2-8563-5EB658CC64C8}" srcOrd="3" destOrd="0" presId="urn:microsoft.com/office/officeart/2005/8/layout/hierarchy1"/>
    <dgm:cxn modelId="{4EE433DF-230F-4F43-815F-0B4C62074356}" type="presParOf" srcId="{9874C7E4-539B-4FB2-8563-5EB658CC64C8}" destId="{F888C3BC-16FE-41B9-B0DA-67405EA4564A}" srcOrd="0" destOrd="0" presId="urn:microsoft.com/office/officeart/2005/8/layout/hierarchy1"/>
    <dgm:cxn modelId="{5F23ED51-A36B-49BF-A39A-F2633C88AE01}" type="presParOf" srcId="{F888C3BC-16FE-41B9-B0DA-67405EA4564A}" destId="{289073E8-24F0-4715-A6A2-E8C692748026}" srcOrd="0" destOrd="0" presId="urn:microsoft.com/office/officeart/2005/8/layout/hierarchy1"/>
    <dgm:cxn modelId="{1E682FC5-66C7-4026-8850-075CF601F7E8}" type="presParOf" srcId="{F888C3BC-16FE-41B9-B0DA-67405EA4564A}" destId="{83191332-15DF-4C4E-8216-310D05BD97E8}" srcOrd="1" destOrd="0" presId="urn:microsoft.com/office/officeart/2005/8/layout/hierarchy1"/>
    <dgm:cxn modelId="{B0893882-109F-4C6B-BE12-703B46AB8104}" type="presParOf" srcId="{9874C7E4-539B-4FB2-8563-5EB658CC64C8}" destId="{0F76AD48-5318-49DD-B861-E71A1809F133}" srcOrd="1" destOrd="0" presId="urn:microsoft.com/office/officeart/2005/8/layout/hierarchy1"/>
    <dgm:cxn modelId="{BF607FC4-CD98-48A9-B03F-31DA62603078}" type="presParOf" srcId="{5F099755-E922-40DC-9FBD-A4C1A6CBC4D8}" destId="{4B065DE9-FB87-4F2C-9825-3CDC7C063A35}" srcOrd="6" destOrd="0" presId="urn:microsoft.com/office/officeart/2005/8/layout/hierarchy1"/>
    <dgm:cxn modelId="{CB85CBC5-A5B5-43B8-BAD1-621B54957101}" type="presParOf" srcId="{5F099755-E922-40DC-9FBD-A4C1A6CBC4D8}" destId="{B4C4E89A-0418-4744-A84E-27C2CD40982D}" srcOrd="7" destOrd="0" presId="urn:microsoft.com/office/officeart/2005/8/layout/hierarchy1"/>
    <dgm:cxn modelId="{E5374CFB-0665-4F9D-8325-939710465BDD}" type="presParOf" srcId="{B4C4E89A-0418-4744-A84E-27C2CD40982D}" destId="{8D75B329-FA23-485B-90C9-3C342D3F48D8}" srcOrd="0" destOrd="0" presId="urn:microsoft.com/office/officeart/2005/8/layout/hierarchy1"/>
    <dgm:cxn modelId="{8D2FD2DC-6883-475A-92B9-EE466C8FD96D}" type="presParOf" srcId="{8D75B329-FA23-485B-90C9-3C342D3F48D8}" destId="{03167753-0A25-4B77-A154-0965150FB833}" srcOrd="0" destOrd="0" presId="urn:microsoft.com/office/officeart/2005/8/layout/hierarchy1"/>
    <dgm:cxn modelId="{069AE936-B928-46F2-92DD-85B0C8B6023C}" type="presParOf" srcId="{8D75B329-FA23-485B-90C9-3C342D3F48D8}" destId="{B799D8E4-5FE7-4664-B57F-91B454E8C4C1}" srcOrd="1" destOrd="0" presId="urn:microsoft.com/office/officeart/2005/8/layout/hierarchy1"/>
    <dgm:cxn modelId="{0307AE9F-2FCC-4EAD-9C0E-8F07840E4388}" type="presParOf" srcId="{B4C4E89A-0418-4744-A84E-27C2CD40982D}" destId="{06F1B7A2-7F8D-4755-A602-CA8630DF7EED}" srcOrd="1" destOrd="0" presId="urn:microsoft.com/office/officeart/2005/8/layout/hierarchy1"/>
    <dgm:cxn modelId="{81D576A5-911A-441D-B770-54C34576AEBC}" type="presParOf" srcId="{06F1B7A2-7F8D-4755-A602-CA8630DF7EED}" destId="{9C69A81F-32CA-4D22-A623-D1BA704D833F}" srcOrd="0" destOrd="0" presId="urn:microsoft.com/office/officeart/2005/8/layout/hierarchy1"/>
    <dgm:cxn modelId="{5A245CB4-D79F-427B-9E9A-62CD36AE0CF6}" type="presParOf" srcId="{06F1B7A2-7F8D-4755-A602-CA8630DF7EED}" destId="{42A3E217-4119-4E92-A2E1-A5EA2E285132}" srcOrd="1" destOrd="0" presId="urn:microsoft.com/office/officeart/2005/8/layout/hierarchy1"/>
    <dgm:cxn modelId="{1298273A-309A-4A85-98F2-76961BE5092D}" type="presParOf" srcId="{42A3E217-4119-4E92-A2E1-A5EA2E285132}" destId="{58593272-9A6C-4DCD-8C0C-3A6DA86B688D}" srcOrd="0" destOrd="0" presId="urn:microsoft.com/office/officeart/2005/8/layout/hierarchy1"/>
    <dgm:cxn modelId="{47EF5288-2B0D-4F15-9248-79163B8C2C5F}" type="presParOf" srcId="{58593272-9A6C-4DCD-8C0C-3A6DA86B688D}" destId="{E048226D-15EA-49D7-BAB8-48321466F8A7}" srcOrd="0" destOrd="0" presId="urn:microsoft.com/office/officeart/2005/8/layout/hierarchy1"/>
    <dgm:cxn modelId="{A9A47F3D-C9A2-436D-AAAA-9D823BD58493}" type="presParOf" srcId="{58593272-9A6C-4DCD-8C0C-3A6DA86B688D}" destId="{9397A30B-F5C4-4AF9-83EB-69A1E6234C7C}" srcOrd="1" destOrd="0" presId="urn:microsoft.com/office/officeart/2005/8/layout/hierarchy1"/>
    <dgm:cxn modelId="{FA3F190C-33BC-4F43-A742-CFCB3C32BB9F}" type="presParOf" srcId="{42A3E217-4119-4E92-A2E1-A5EA2E285132}" destId="{5BE3D4F6-60BA-4AA8-AEB0-ACB37817034F}" srcOrd="1" destOrd="0" presId="urn:microsoft.com/office/officeart/2005/8/layout/hierarchy1"/>
  </dgm:cxnLst>
  <dgm:bg/>
  <dgm:whole/>
  <dgm:extLst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DB2333-6C12-425C-A739-CF06F8471A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623AB1-48E7-4E9C-878A-1D005D1819DB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运营总监</a:t>
          </a:r>
          <a:endParaRPr lang="zh-CN" altLang="en-US" dirty="0">
            <a:latin typeface="+mn-ea"/>
            <a:ea typeface="+mn-ea"/>
          </a:endParaRPr>
        </a:p>
      </dgm:t>
    </dgm:pt>
    <dgm:pt modelId="{3AFFB511-187E-4596-96F7-637D8F4713D9}" type="parTrans" cxnId="{B74CFD52-5DE6-473C-AF00-945C78D185B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726CDED-0C4F-41C6-B822-2ABEE15B3772}" type="sibTrans" cxnId="{B74CFD52-5DE6-473C-AF00-945C78D185B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997BB87-A541-4A2C-A960-12D50EA62B0D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市场经理</a:t>
          </a:r>
          <a:endParaRPr lang="zh-CN" altLang="en-US" dirty="0">
            <a:latin typeface="+mn-ea"/>
            <a:ea typeface="+mn-ea"/>
          </a:endParaRPr>
        </a:p>
      </dgm:t>
    </dgm:pt>
    <dgm:pt modelId="{A889146F-D4A7-42F2-999A-803E1D364462}" type="parTrans" cxnId="{1378F8F7-9711-4A11-B1AC-EB5A1A077E7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F8AB310-591E-48E8-A5B6-EC9875E785A8}" type="sibTrans" cxnId="{1378F8F7-9711-4A11-B1AC-EB5A1A077E7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E36B7FD-5E3E-45C9-A9D7-7AEC53C26D66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客服主管</a:t>
          </a:r>
          <a:endParaRPr lang="zh-CN" altLang="en-US" dirty="0">
            <a:latin typeface="+mn-ea"/>
            <a:ea typeface="+mn-ea"/>
          </a:endParaRPr>
        </a:p>
      </dgm:t>
    </dgm:pt>
    <dgm:pt modelId="{4CD43891-3249-4867-8F2E-701A3F80A71E}" type="parTrans" cxnId="{0DCF9AE0-1AB7-4895-87A7-708DB3AE4F2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17A3F4-A578-41C0-997C-762EFB45F971}" type="sibTrans" cxnId="{0DCF9AE0-1AB7-4895-87A7-708DB3AE4F2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8F1EDEA-28E7-4C59-9DC7-2CBA0416065A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商务经理</a:t>
          </a:r>
          <a:endParaRPr lang="zh-CN" altLang="en-US" dirty="0">
            <a:latin typeface="+mn-ea"/>
            <a:ea typeface="+mn-ea"/>
          </a:endParaRPr>
        </a:p>
      </dgm:t>
    </dgm:pt>
    <dgm:pt modelId="{6F715FC1-F375-4FA1-A641-C7E7D7A73D54}" type="parTrans" cxnId="{959E094D-9879-452D-A617-DC9AD129375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D5B5A31-BBEB-4143-AED5-87932C9A088A}" type="sibTrans" cxnId="{959E094D-9879-452D-A617-DC9AD129375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5B6D35B-A09B-4E27-9B0B-AC6F0DA1EA3D}">
      <dgm:prSet/>
      <dgm:spPr/>
      <dgm:t>
        <a:bodyPr/>
        <a:lstStyle/>
        <a:p>
          <a:r>
            <a:rPr lang="zh-CN" altLang="en-US" dirty="0" smtClean="0"/>
            <a:t>招商总监</a:t>
          </a:r>
          <a:endParaRPr lang="zh-CN" altLang="en-US" dirty="0"/>
        </a:p>
      </dgm:t>
    </dgm:pt>
    <dgm:pt modelId="{EFF666C3-BDB6-47FB-BDF1-FA518F88EA5E}" type="parTrans" cxnId="{EEFCD0EA-8BBC-4CDB-9BE2-C641355123F0}">
      <dgm:prSet/>
      <dgm:spPr/>
      <dgm:t>
        <a:bodyPr/>
        <a:lstStyle/>
        <a:p>
          <a:endParaRPr lang="zh-CN" altLang="en-US"/>
        </a:p>
      </dgm:t>
    </dgm:pt>
    <dgm:pt modelId="{825666B8-D9D3-4A77-928D-AFD7F8B09059}" type="sibTrans" cxnId="{EEFCD0EA-8BBC-4CDB-9BE2-C641355123F0}">
      <dgm:prSet/>
      <dgm:spPr/>
      <dgm:t>
        <a:bodyPr/>
        <a:lstStyle/>
        <a:p>
          <a:endParaRPr lang="zh-CN" altLang="en-US"/>
        </a:p>
      </dgm:t>
    </dgm:pt>
    <dgm:pt modelId="{18388BF4-14CD-4C65-90DD-F06C697FB443}">
      <dgm:prSet/>
      <dgm:spPr/>
      <dgm:t>
        <a:bodyPr/>
        <a:lstStyle/>
        <a:p>
          <a:r>
            <a:rPr lang="zh-CN" altLang="en-US" dirty="0" smtClean="0"/>
            <a:t>信息数据经理</a:t>
          </a:r>
          <a:endParaRPr lang="zh-CN" altLang="en-US" dirty="0"/>
        </a:p>
      </dgm:t>
    </dgm:pt>
    <dgm:pt modelId="{1A2A6323-7758-4339-9301-EA0C5C726079}" type="parTrans" cxnId="{E2A52127-04B4-441E-9F53-6024979A9099}">
      <dgm:prSet/>
      <dgm:spPr/>
      <dgm:t>
        <a:bodyPr/>
        <a:lstStyle/>
        <a:p>
          <a:endParaRPr lang="zh-CN" altLang="en-US"/>
        </a:p>
      </dgm:t>
    </dgm:pt>
    <dgm:pt modelId="{E3EFF5F8-A444-4070-85EA-AAC813CC77D4}" type="sibTrans" cxnId="{E2A52127-04B4-441E-9F53-6024979A9099}">
      <dgm:prSet/>
      <dgm:spPr/>
      <dgm:t>
        <a:bodyPr/>
        <a:lstStyle/>
        <a:p>
          <a:endParaRPr lang="zh-CN" altLang="en-US"/>
        </a:p>
      </dgm:t>
    </dgm:pt>
    <dgm:pt modelId="{7AAE986E-4E4E-4DF0-A81E-52ADBCED511F}" type="pres">
      <dgm:prSet presAssocID="{BCDB2333-6C12-425C-A739-CF06F8471A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D2A2B7-354E-490E-933E-EF14548E2748}" type="pres">
      <dgm:prSet presAssocID="{D0623AB1-48E7-4E9C-878A-1D005D1819DB}" presName="hierRoot1" presStyleCnt="0"/>
      <dgm:spPr/>
      <dgm:t>
        <a:bodyPr/>
        <a:lstStyle/>
        <a:p>
          <a:endParaRPr lang="zh-CN" altLang="en-US"/>
        </a:p>
      </dgm:t>
    </dgm:pt>
    <dgm:pt modelId="{FF3ACBCC-1B97-4F4E-80DF-6E7752F21F20}" type="pres">
      <dgm:prSet presAssocID="{D0623AB1-48E7-4E9C-878A-1D005D1819DB}" presName="composite" presStyleCnt="0"/>
      <dgm:spPr/>
      <dgm:t>
        <a:bodyPr/>
        <a:lstStyle/>
        <a:p>
          <a:endParaRPr lang="zh-CN" altLang="en-US"/>
        </a:p>
      </dgm:t>
    </dgm:pt>
    <dgm:pt modelId="{DD55460E-E122-4CA6-8A34-00904239CC98}" type="pres">
      <dgm:prSet presAssocID="{D0623AB1-48E7-4E9C-878A-1D005D1819DB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BCF8C1F8-A9F1-4742-AB60-74329120CB14}" type="pres">
      <dgm:prSet presAssocID="{D0623AB1-48E7-4E9C-878A-1D005D1819D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099755-E922-40DC-9FBD-A4C1A6CBC4D8}" type="pres">
      <dgm:prSet presAssocID="{D0623AB1-48E7-4E9C-878A-1D005D1819DB}" presName="hierChild2" presStyleCnt="0"/>
      <dgm:spPr/>
      <dgm:t>
        <a:bodyPr/>
        <a:lstStyle/>
        <a:p>
          <a:endParaRPr lang="zh-CN" altLang="en-US"/>
        </a:p>
      </dgm:t>
    </dgm:pt>
    <dgm:pt modelId="{B4F7591C-8E5F-4045-A749-A3AD4AF70735}" type="pres">
      <dgm:prSet presAssocID="{EFF666C3-BDB6-47FB-BDF1-FA518F88EA5E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E83F99FB-6CAD-4D67-88E7-694B01FBB427}" type="pres">
      <dgm:prSet presAssocID="{35B6D35B-A09B-4E27-9B0B-AC6F0DA1EA3D}" presName="hierRoot2" presStyleCnt="0"/>
      <dgm:spPr/>
    </dgm:pt>
    <dgm:pt modelId="{C0268519-EB5F-413D-9B2E-DDDFF988D79E}" type="pres">
      <dgm:prSet presAssocID="{35B6D35B-A09B-4E27-9B0B-AC6F0DA1EA3D}" presName="composite2" presStyleCnt="0"/>
      <dgm:spPr/>
    </dgm:pt>
    <dgm:pt modelId="{79D72019-2355-49F8-A05A-2A08731A07FB}" type="pres">
      <dgm:prSet presAssocID="{35B6D35B-A09B-4E27-9B0B-AC6F0DA1EA3D}" presName="background2" presStyleLbl="node2" presStyleIdx="0" presStyleCnt="5"/>
      <dgm:spPr/>
    </dgm:pt>
    <dgm:pt modelId="{2740F63D-770D-4967-8536-E571C54DDE8A}" type="pres">
      <dgm:prSet presAssocID="{35B6D35B-A09B-4E27-9B0B-AC6F0DA1EA3D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CF0462-3F70-4FC9-8BCB-0E4EBBE09FCA}" type="pres">
      <dgm:prSet presAssocID="{35B6D35B-A09B-4E27-9B0B-AC6F0DA1EA3D}" presName="hierChild3" presStyleCnt="0"/>
      <dgm:spPr/>
    </dgm:pt>
    <dgm:pt modelId="{1E6810E4-2AE7-4FE2-95ED-A15D66785325}" type="pres">
      <dgm:prSet presAssocID="{A889146F-D4A7-42F2-999A-803E1D364462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8C38F48C-0021-4E14-9DE0-A12DD8EB2345}" type="pres">
      <dgm:prSet presAssocID="{D997BB87-A541-4A2C-A960-12D50EA62B0D}" presName="hierRoot2" presStyleCnt="0"/>
      <dgm:spPr/>
      <dgm:t>
        <a:bodyPr/>
        <a:lstStyle/>
        <a:p>
          <a:endParaRPr lang="zh-CN" altLang="en-US"/>
        </a:p>
      </dgm:t>
    </dgm:pt>
    <dgm:pt modelId="{F9C941C7-2BBF-4732-A58D-BAC1EF12CFC2}" type="pres">
      <dgm:prSet presAssocID="{D997BB87-A541-4A2C-A960-12D50EA62B0D}" presName="composite2" presStyleCnt="0"/>
      <dgm:spPr/>
      <dgm:t>
        <a:bodyPr/>
        <a:lstStyle/>
        <a:p>
          <a:endParaRPr lang="zh-CN" altLang="en-US"/>
        </a:p>
      </dgm:t>
    </dgm:pt>
    <dgm:pt modelId="{C84EA414-FB5A-4D55-ADFA-3A440683BADB}" type="pres">
      <dgm:prSet presAssocID="{D997BB87-A541-4A2C-A960-12D50EA62B0D}" presName="background2" presStyleLbl="node2" presStyleIdx="1" presStyleCnt="5"/>
      <dgm:spPr/>
      <dgm:t>
        <a:bodyPr/>
        <a:lstStyle/>
        <a:p>
          <a:endParaRPr lang="zh-CN" altLang="en-US"/>
        </a:p>
      </dgm:t>
    </dgm:pt>
    <dgm:pt modelId="{54E349D9-E010-4580-B4A5-63E43245354B}" type="pres">
      <dgm:prSet presAssocID="{D997BB87-A541-4A2C-A960-12D50EA62B0D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B1BA03-24D6-4C87-8182-23A131AF5161}" type="pres">
      <dgm:prSet presAssocID="{D997BB87-A541-4A2C-A960-12D50EA62B0D}" presName="hierChild3" presStyleCnt="0"/>
      <dgm:spPr/>
      <dgm:t>
        <a:bodyPr/>
        <a:lstStyle/>
        <a:p>
          <a:endParaRPr lang="zh-CN" altLang="en-US"/>
        </a:p>
      </dgm:t>
    </dgm:pt>
    <dgm:pt modelId="{627F5AD9-2097-494D-A975-645666622F67}" type="pres">
      <dgm:prSet presAssocID="{1A2A6323-7758-4339-9301-EA0C5C726079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45C659C7-6235-4A06-B138-105974DF5E5B}" type="pres">
      <dgm:prSet presAssocID="{18388BF4-14CD-4C65-90DD-F06C697FB443}" presName="hierRoot2" presStyleCnt="0"/>
      <dgm:spPr/>
    </dgm:pt>
    <dgm:pt modelId="{4E32F073-E369-4682-98E4-5EEBEEE8660B}" type="pres">
      <dgm:prSet presAssocID="{18388BF4-14CD-4C65-90DD-F06C697FB443}" presName="composite2" presStyleCnt="0"/>
      <dgm:spPr/>
    </dgm:pt>
    <dgm:pt modelId="{5D59835F-B4B3-4537-8408-A49AE19BD51F}" type="pres">
      <dgm:prSet presAssocID="{18388BF4-14CD-4C65-90DD-F06C697FB443}" presName="background2" presStyleLbl="node2" presStyleIdx="2" presStyleCnt="5"/>
      <dgm:spPr/>
    </dgm:pt>
    <dgm:pt modelId="{FFBA789E-3107-4098-8C18-8FC5313ABE9A}" type="pres">
      <dgm:prSet presAssocID="{18388BF4-14CD-4C65-90DD-F06C697FB443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8C705E-CB67-49AF-8348-CE9B89625725}" type="pres">
      <dgm:prSet presAssocID="{18388BF4-14CD-4C65-90DD-F06C697FB443}" presName="hierChild3" presStyleCnt="0"/>
      <dgm:spPr/>
    </dgm:pt>
    <dgm:pt modelId="{FB640AE2-D8A4-4ECE-BB11-D11BBA0C566E}" type="pres">
      <dgm:prSet presAssocID="{4CD43891-3249-4867-8F2E-701A3F80A71E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8B46564A-E82C-4B39-89B5-A65097D3A362}" type="pres">
      <dgm:prSet presAssocID="{FE36B7FD-5E3E-45C9-A9D7-7AEC53C26D66}" presName="hierRoot2" presStyleCnt="0"/>
      <dgm:spPr/>
      <dgm:t>
        <a:bodyPr/>
        <a:lstStyle/>
        <a:p>
          <a:endParaRPr lang="zh-CN" altLang="en-US"/>
        </a:p>
      </dgm:t>
    </dgm:pt>
    <dgm:pt modelId="{F6268E9E-56AB-4209-9087-5865F1441577}" type="pres">
      <dgm:prSet presAssocID="{FE36B7FD-5E3E-45C9-A9D7-7AEC53C26D66}" presName="composite2" presStyleCnt="0"/>
      <dgm:spPr/>
      <dgm:t>
        <a:bodyPr/>
        <a:lstStyle/>
        <a:p>
          <a:endParaRPr lang="zh-CN" altLang="en-US"/>
        </a:p>
      </dgm:t>
    </dgm:pt>
    <dgm:pt modelId="{5C427A77-9742-471D-A506-B8A428C28451}" type="pres">
      <dgm:prSet presAssocID="{FE36B7FD-5E3E-45C9-A9D7-7AEC53C26D66}" presName="background2" presStyleLbl="node2" presStyleIdx="3" presStyleCnt="5"/>
      <dgm:spPr/>
      <dgm:t>
        <a:bodyPr/>
        <a:lstStyle/>
        <a:p>
          <a:endParaRPr lang="zh-CN" altLang="en-US"/>
        </a:p>
      </dgm:t>
    </dgm:pt>
    <dgm:pt modelId="{F61F10E4-19D3-4222-A7F3-D647832BD9E9}" type="pres">
      <dgm:prSet presAssocID="{FE36B7FD-5E3E-45C9-A9D7-7AEC53C26D6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7A661A-7760-42FB-9104-A069D3F75B82}" type="pres">
      <dgm:prSet presAssocID="{FE36B7FD-5E3E-45C9-A9D7-7AEC53C26D66}" presName="hierChild3" presStyleCnt="0"/>
      <dgm:spPr/>
      <dgm:t>
        <a:bodyPr/>
        <a:lstStyle/>
        <a:p>
          <a:endParaRPr lang="zh-CN" altLang="en-US"/>
        </a:p>
      </dgm:t>
    </dgm:pt>
    <dgm:pt modelId="{4B065DE9-FB87-4F2C-9825-3CDC7C063A35}" type="pres">
      <dgm:prSet presAssocID="{6F715FC1-F375-4FA1-A641-C7E7D7A73D54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B4C4E89A-0418-4744-A84E-27C2CD40982D}" type="pres">
      <dgm:prSet presAssocID="{08F1EDEA-28E7-4C59-9DC7-2CBA0416065A}" presName="hierRoot2" presStyleCnt="0"/>
      <dgm:spPr/>
      <dgm:t>
        <a:bodyPr/>
        <a:lstStyle/>
        <a:p>
          <a:endParaRPr lang="zh-CN" altLang="en-US"/>
        </a:p>
      </dgm:t>
    </dgm:pt>
    <dgm:pt modelId="{8D75B329-FA23-485B-90C9-3C342D3F48D8}" type="pres">
      <dgm:prSet presAssocID="{08F1EDEA-28E7-4C59-9DC7-2CBA0416065A}" presName="composite2" presStyleCnt="0"/>
      <dgm:spPr/>
      <dgm:t>
        <a:bodyPr/>
        <a:lstStyle/>
        <a:p>
          <a:endParaRPr lang="zh-CN" altLang="en-US"/>
        </a:p>
      </dgm:t>
    </dgm:pt>
    <dgm:pt modelId="{03167753-0A25-4B77-A154-0965150FB833}" type="pres">
      <dgm:prSet presAssocID="{08F1EDEA-28E7-4C59-9DC7-2CBA0416065A}" presName="background2" presStyleLbl="node2" presStyleIdx="4" presStyleCnt="5"/>
      <dgm:spPr/>
      <dgm:t>
        <a:bodyPr/>
        <a:lstStyle/>
        <a:p>
          <a:endParaRPr lang="zh-CN" altLang="en-US"/>
        </a:p>
      </dgm:t>
    </dgm:pt>
    <dgm:pt modelId="{B799D8E4-5FE7-4664-B57F-91B454E8C4C1}" type="pres">
      <dgm:prSet presAssocID="{08F1EDEA-28E7-4C59-9DC7-2CBA0416065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F1B7A2-7F8D-4755-A602-CA8630DF7EED}" type="pres">
      <dgm:prSet presAssocID="{08F1EDEA-28E7-4C59-9DC7-2CBA0416065A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1378F8F7-9711-4A11-B1AC-EB5A1A077E72}" srcId="{D0623AB1-48E7-4E9C-878A-1D005D1819DB}" destId="{D997BB87-A541-4A2C-A960-12D50EA62B0D}" srcOrd="1" destOrd="0" parTransId="{A889146F-D4A7-42F2-999A-803E1D364462}" sibTransId="{9F8AB310-591E-48E8-A5B6-EC9875E785A8}"/>
    <dgm:cxn modelId="{0DCF9AE0-1AB7-4895-87A7-708DB3AE4F2E}" srcId="{D0623AB1-48E7-4E9C-878A-1D005D1819DB}" destId="{FE36B7FD-5E3E-45C9-A9D7-7AEC53C26D66}" srcOrd="3" destOrd="0" parTransId="{4CD43891-3249-4867-8F2E-701A3F80A71E}" sibTransId="{8417A3F4-A578-41C0-997C-762EFB45F971}"/>
    <dgm:cxn modelId="{CD4AE3E4-87D9-48B0-A1B6-5D1C289C5901}" type="presOf" srcId="{18388BF4-14CD-4C65-90DD-F06C697FB443}" destId="{FFBA789E-3107-4098-8C18-8FC5313ABE9A}" srcOrd="0" destOrd="0" presId="urn:microsoft.com/office/officeart/2005/8/layout/hierarchy1"/>
    <dgm:cxn modelId="{45CE3525-87C8-430A-8168-D92F74835BD2}" type="presOf" srcId="{1A2A6323-7758-4339-9301-EA0C5C726079}" destId="{627F5AD9-2097-494D-A975-645666622F67}" srcOrd="0" destOrd="0" presId="urn:microsoft.com/office/officeart/2005/8/layout/hierarchy1"/>
    <dgm:cxn modelId="{EEFCD0EA-8BBC-4CDB-9BE2-C641355123F0}" srcId="{D0623AB1-48E7-4E9C-878A-1D005D1819DB}" destId="{35B6D35B-A09B-4E27-9B0B-AC6F0DA1EA3D}" srcOrd="0" destOrd="0" parTransId="{EFF666C3-BDB6-47FB-BDF1-FA518F88EA5E}" sibTransId="{825666B8-D9D3-4A77-928D-AFD7F8B09059}"/>
    <dgm:cxn modelId="{5017048F-5A27-495A-829D-C1A8C57BC286}" type="presOf" srcId="{35B6D35B-A09B-4E27-9B0B-AC6F0DA1EA3D}" destId="{2740F63D-770D-4967-8536-E571C54DDE8A}" srcOrd="0" destOrd="0" presId="urn:microsoft.com/office/officeart/2005/8/layout/hierarchy1"/>
    <dgm:cxn modelId="{260577C9-0C95-4CAD-AD6F-D70344D13186}" type="presOf" srcId="{FE36B7FD-5E3E-45C9-A9D7-7AEC53C26D66}" destId="{F61F10E4-19D3-4222-A7F3-D647832BD9E9}" srcOrd="0" destOrd="0" presId="urn:microsoft.com/office/officeart/2005/8/layout/hierarchy1"/>
    <dgm:cxn modelId="{B42EBD21-1E92-44A5-8571-28B31F7699C1}" type="presOf" srcId="{BCDB2333-6C12-425C-A739-CF06F8471A71}" destId="{7AAE986E-4E4E-4DF0-A81E-52ADBCED511F}" srcOrd="0" destOrd="0" presId="urn:microsoft.com/office/officeart/2005/8/layout/hierarchy1"/>
    <dgm:cxn modelId="{61B6CEF7-FA27-4AD3-A409-00B2BF6D51CB}" type="presOf" srcId="{D0623AB1-48E7-4E9C-878A-1D005D1819DB}" destId="{BCF8C1F8-A9F1-4742-AB60-74329120CB14}" srcOrd="0" destOrd="0" presId="urn:microsoft.com/office/officeart/2005/8/layout/hierarchy1"/>
    <dgm:cxn modelId="{E2A52127-04B4-441E-9F53-6024979A9099}" srcId="{D0623AB1-48E7-4E9C-878A-1D005D1819DB}" destId="{18388BF4-14CD-4C65-90DD-F06C697FB443}" srcOrd="2" destOrd="0" parTransId="{1A2A6323-7758-4339-9301-EA0C5C726079}" sibTransId="{E3EFF5F8-A444-4070-85EA-AAC813CC77D4}"/>
    <dgm:cxn modelId="{4C647C20-130A-45E8-805B-C1B3387B9B87}" type="presOf" srcId="{D997BB87-A541-4A2C-A960-12D50EA62B0D}" destId="{54E349D9-E010-4580-B4A5-63E43245354B}" srcOrd="0" destOrd="0" presId="urn:microsoft.com/office/officeart/2005/8/layout/hierarchy1"/>
    <dgm:cxn modelId="{1A2BB3EC-8506-4F2B-9E31-7D7B103D52C9}" type="presOf" srcId="{08F1EDEA-28E7-4C59-9DC7-2CBA0416065A}" destId="{B799D8E4-5FE7-4664-B57F-91B454E8C4C1}" srcOrd="0" destOrd="0" presId="urn:microsoft.com/office/officeart/2005/8/layout/hierarchy1"/>
    <dgm:cxn modelId="{2FE50C4A-42FC-4A59-AD50-1B170B580C50}" type="presOf" srcId="{4CD43891-3249-4867-8F2E-701A3F80A71E}" destId="{FB640AE2-D8A4-4ECE-BB11-D11BBA0C566E}" srcOrd="0" destOrd="0" presId="urn:microsoft.com/office/officeart/2005/8/layout/hierarchy1"/>
    <dgm:cxn modelId="{E1C7E60D-D0D6-45DB-AF69-3ED3D5FCBB61}" type="presOf" srcId="{A889146F-D4A7-42F2-999A-803E1D364462}" destId="{1E6810E4-2AE7-4FE2-95ED-A15D66785325}" srcOrd="0" destOrd="0" presId="urn:microsoft.com/office/officeart/2005/8/layout/hierarchy1"/>
    <dgm:cxn modelId="{C588F711-5D25-486C-AA58-BD07F264D5C9}" type="presOf" srcId="{EFF666C3-BDB6-47FB-BDF1-FA518F88EA5E}" destId="{B4F7591C-8E5F-4045-A749-A3AD4AF70735}" srcOrd="0" destOrd="0" presId="urn:microsoft.com/office/officeart/2005/8/layout/hierarchy1"/>
    <dgm:cxn modelId="{2FC59B70-E3AE-4AC5-A79E-2A66B6AADCC9}" type="presOf" srcId="{6F715FC1-F375-4FA1-A641-C7E7D7A73D54}" destId="{4B065DE9-FB87-4F2C-9825-3CDC7C063A35}" srcOrd="0" destOrd="0" presId="urn:microsoft.com/office/officeart/2005/8/layout/hierarchy1"/>
    <dgm:cxn modelId="{959E094D-9879-452D-A617-DC9AD1293758}" srcId="{D0623AB1-48E7-4E9C-878A-1D005D1819DB}" destId="{08F1EDEA-28E7-4C59-9DC7-2CBA0416065A}" srcOrd="4" destOrd="0" parTransId="{6F715FC1-F375-4FA1-A641-C7E7D7A73D54}" sibTransId="{CD5B5A31-BBEB-4143-AED5-87932C9A088A}"/>
    <dgm:cxn modelId="{B74CFD52-5DE6-473C-AF00-945C78D185B5}" srcId="{BCDB2333-6C12-425C-A739-CF06F8471A71}" destId="{D0623AB1-48E7-4E9C-878A-1D005D1819DB}" srcOrd="0" destOrd="0" parTransId="{3AFFB511-187E-4596-96F7-637D8F4713D9}" sibTransId="{5726CDED-0C4F-41C6-B822-2ABEE15B3772}"/>
    <dgm:cxn modelId="{6A6020A1-EF63-4746-BBB1-BA5361A68715}" type="presParOf" srcId="{7AAE986E-4E4E-4DF0-A81E-52ADBCED511F}" destId="{EED2A2B7-354E-490E-933E-EF14548E2748}" srcOrd="0" destOrd="0" presId="urn:microsoft.com/office/officeart/2005/8/layout/hierarchy1"/>
    <dgm:cxn modelId="{1198A559-BD03-4241-8441-DF3414CAB36F}" type="presParOf" srcId="{EED2A2B7-354E-490E-933E-EF14548E2748}" destId="{FF3ACBCC-1B97-4F4E-80DF-6E7752F21F20}" srcOrd="0" destOrd="0" presId="urn:microsoft.com/office/officeart/2005/8/layout/hierarchy1"/>
    <dgm:cxn modelId="{B3E7CD50-F71B-497D-9E65-E4EE605DEDED}" type="presParOf" srcId="{FF3ACBCC-1B97-4F4E-80DF-6E7752F21F20}" destId="{DD55460E-E122-4CA6-8A34-00904239CC98}" srcOrd="0" destOrd="0" presId="urn:microsoft.com/office/officeart/2005/8/layout/hierarchy1"/>
    <dgm:cxn modelId="{49FE1C09-765A-4B3F-A3AF-29F798EA9C7C}" type="presParOf" srcId="{FF3ACBCC-1B97-4F4E-80DF-6E7752F21F20}" destId="{BCF8C1F8-A9F1-4742-AB60-74329120CB14}" srcOrd="1" destOrd="0" presId="urn:microsoft.com/office/officeart/2005/8/layout/hierarchy1"/>
    <dgm:cxn modelId="{45D025B0-1977-48CA-B51D-62244EF18786}" type="presParOf" srcId="{EED2A2B7-354E-490E-933E-EF14548E2748}" destId="{5F099755-E922-40DC-9FBD-A4C1A6CBC4D8}" srcOrd="1" destOrd="0" presId="urn:microsoft.com/office/officeart/2005/8/layout/hierarchy1"/>
    <dgm:cxn modelId="{F6668BF3-3E49-4BD6-8BC7-1D92DA6538BF}" type="presParOf" srcId="{5F099755-E922-40DC-9FBD-A4C1A6CBC4D8}" destId="{B4F7591C-8E5F-4045-A749-A3AD4AF70735}" srcOrd="0" destOrd="0" presId="urn:microsoft.com/office/officeart/2005/8/layout/hierarchy1"/>
    <dgm:cxn modelId="{9CF8A391-D761-4DA3-82DD-2F011EDA1988}" type="presParOf" srcId="{5F099755-E922-40DC-9FBD-A4C1A6CBC4D8}" destId="{E83F99FB-6CAD-4D67-88E7-694B01FBB427}" srcOrd="1" destOrd="0" presId="urn:microsoft.com/office/officeart/2005/8/layout/hierarchy1"/>
    <dgm:cxn modelId="{7644BE72-817F-412F-A3E5-55D028E0F53A}" type="presParOf" srcId="{E83F99FB-6CAD-4D67-88E7-694B01FBB427}" destId="{C0268519-EB5F-413D-9B2E-DDDFF988D79E}" srcOrd="0" destOrd="0" presId="urn:microsoft.com/office/officeart/2005/8/layout/hierarchy1"/>
    <dgm:cxn modelId="{7F133D7B-F7B4-458F-9809-B42A79F5B2D0}" type="presParOf" srcId="{C0268519-EB5F-413D-9B2E-DDDFF988D79E}" destId="{79D72019-2355-49F8-A05A-2A08731A07FB}" srcOrd="0" destOrd="0" presId="urn:microsoft.com/office/officeart/2005/8/layout/hierarchy1"/>
    <dgm:cxn modelId="{EBA23D74-43CB-4269-A48F-F19A4A2CB49B}" type="presParOf" srcId="{C0268519-EB5F-413D-9B2E-DDDFF988D79E}" destId="{2740F63D-770D-4967-8536-E571C54DDE8A}" srcOrd="1" destOrd="0" presId="urn:microsoft.com/office/officeart/2005/8/layout/hierarchy1"/>
    <dgm:cxn modelId="{859C221F-4B3B-4D83-853B-3E8FCA6A813C}" type="presParOf" srcId="{E83F99FB-6CAD-4D67-88E7-694B01FBB427}" destId="{36CF0462-3F70-4FC9-8BCB-0E4EBBE09FCA}" srcOrd="1" destOrd="0" presId="urn:microsoft.com/office/officeart/2005/8/layout/hierarchy1"/>
    <dgm:cxn modelId="{E73C0208-AE5A-4DDD-A282-59E6CB8AC54E}" type="presParOf" srcId="{5F099755-E922-40DC-9FBD-A4C1A6CBC4D8}" destId="{1E6810E4-2AE7-4FE2-95ED-A15D66785325}" srcOrd="2" destOrd="0" presId="urn:microsoft.com/office/officeart/2005/8/layout/hierarchy1"/>
    <dgm:cxn modelId="{675401ED-1E8E-4F68-883D-342BD2F91C94}" type="presParOf" srcId="{5F099755-E922-40DC-9FBD-A4C1A6CBC4D8}" destId="{8C38F48C-0021-4E14-9DE0-A12DD8EB2345}" srcOrd="3" destOrd="0" presId="urn:microsoft.com/office/officeart/2005/8/layout/hierarchy1"/>
    <dgm:cxn modelId="{A4ED3741-C5C6-46FA-A9AF-E626B735234A}" type="presParOf" srcId="{8C38F48C-0021-4E14-9DE0-A12DD8EB2345}" destId="{F9C941C7-2BBF-4732-A58D-BAC1EF12CFC2}" srcOrd="0" destOrd="0" presId="urn:microsoft.com/office/officeart/2005/8/layout/hierarchy1"/>
    <dgm:cxn modelId="{DF57416D-E650-40B3-AF9B-CA846DC5AE2D}" type="presParOf" srcId="{F9C941C7-2BBF-4732-A58D-BAC1EF12CFC2}" destId="{C84EA414-FB5A-4D55-ADFA-3A440683BADB}" srcOrd="0" destOrd="0" presId="urn:microsoft.com/office/officeart/2005/8/layout/hierarchy1"/>
    <dgm:cxn modelId="{238EA1AE-B29F-47FD-AEDD-0D17CC666C40}" type="presParOf" srcId="{F9C941C7-2BBF-4732-A58D-BAC1EF12CFC2}" destId="{54E349D9-E010-4580-B4A5-63E43245354B}" srcOrd="1" destOrd="0" presId="urn:microsoft.com/office/officeart/2005/8/layout/hierarchy1"/>
    <dgm:cxn modelId="{ED953E25-042C-4CA7-AF62-163B89DE15B5}" type="presParOf" srcId="{8C38F48C-0021-4E14-9DE0-A12DD8EB2345}" destId="{F5B1BA03-24D6-4C87-8182-23A131AF5161}" srcOrd="1" destOrd="0" presId="urn:microsoft.com/office/officeart/2005/8/layout/hierarchy1"/>
    <dgm:cxn modelId="{34731729-87C1-4CDD-8885-D50214BCBC4A}" type="presParOf" srcId="{5F099755-E922-40DC-9FBD-A4C1A6CBC4D8}" destId="{627F5AD9-2097-494D-A975-645666622F67}" srcOrd="4" destOrd="0" presId="urn:microsoft.com/office/officeart/2005/8/layout/hierarchy1"/>
    <dgm:cxn modelId="{1CC352A9-57EB-41BE-AD89-C33E4C24DBD4}" type="presParOf" srcId="{5F099755-E922-40DC-9FBD-A4C1A6CBC4D8}" destId="{45C659C7-6235-4A06-B138-105974DF5E5B}" srcOrd="5" destOrd="0" presId="urn:microsoft.com/office/officeart/2005/8/layout/hierarchy1"/>
    <dgm:cxn modelId="{67B0F396-6FC9-4EBD-95C3-8503C76CA667}" type="presParOf" srcId="{45C659C7-6235-4A06-B138-105974DF5E5B}" destId="{4E32F073-E369-4682-98E4-5EEBEEE8660B}" srcOrd="0" destOrd="0" presId="urn:microsoft.com/office/officeart/2005/8/layout/hierarchy1"/>
    <dgm:cxn modelId="{5C18DE38-FA73-4626-8A52-F808EC5CDC6B}" type="presParOf" srcId="{4E32F073-E369-4682-98E4-5EEBEEE8660B}" destId="{5D59835F-B4B3-4537-8408-A49AE19BD51F}" srcOrd="0" destOrd="0" presId="urn:microsoft.com/office/officeart/2005/8/layout/hierarchy1"/>
    <dgm:cxn modelId="{69997204-4F71-4DEB-9EE4-19C8A1849FAB}" type="presParOf" srcId="{4E32F073-E369-4682-98E4-5EEBEEE8660B}" destId="{FFBA789E-3107-4098-8C18-8FC5313ABE9A}" srcOrd="1" destOrd="0" presId="urn:microsoft.com/office/officeart/2005/8/layout/hierarchy1"/>
    <dgm:cxn modelId="{167BB18D-7359-4423-AA33-4612ECA2E7F8}" type="presParOf" srcId="{45C659C7-6235-4A06-B138-105974DF5E5B}" destId="{B58C705E-CB67-49AF-8348-CE9B89625725}" srcOrd="1" destOrd="0" presId="urn:microsoft.com/office/officeart/2005/8/layout/hierarchy1"/>
    <dgm:cxn modelId="{4947FA42-305C-4240-829E-BE9B71EBE98B}" type="presParOf" srcId="{5F099755-E922-40DC-9FBD-A4C1A6CBC4D8}" destId="{FB640AE2-D8A4-4ECE-BB11-D11BBA0C566E}" srcOrd="6" destOrd="0" presId="urn:microsoft.com/office/officeart/2005/8/layout/hierarchy1"/>
    <dgm:cxn modelId="{0311A869-6CB6-471F-AE85-D8A2A8457E62}" type="presParOf" srcId="{5F099755-E922-40DC-9FBD-A4C1A6CBC4D8}" destId="{8B46564A-E82C-4B39-89B5-A65097D3A362}" srcOrd="7" destOrd="0" presId="urn:microsoft.com/office/officeart/2005/8/layout/hierarchy1"/>
    <dgm:cxn modelId="{F76A8C7E-537E-4089-9107-BBA358020610}" type="presParOf" srcId="{8B46564A-E82C-4B39-89B5-A65097D3A362}" destId="{F6268E9E-56AB-4209-9087-5865F1441577}" srcOrd="0" destOrd="0" presId="urn:microsoft.com/office/officeart/2005/8/layout/hierarchy1"/>
    <dgm:cxn modelId="{128E5DE9-65DB-464E-BCD7-A770BB5AA6C9}" type="presParOf" srcId="{F6268E9E-56AB-4209-9087-5865F1441577}" destId="{5C427A77-9742-471D-A506-B8A428C28451}" srcOrd="0" destOrd="0" presId="urn:microsoft.com/office/officeart/2005/8/layout/hierarchy1"/>
    <dgm:cxn modelId="{27843AA4-1938-49CD-B19B-63E79534F046}" type="presParOf" srcId="{F6268E9E-56AB-4209-9087-5865F1441577}" destId="{F61F10E4-19D3-4222-A7F3-D647832BD9E9}" srcOrd="1" destOrd="0" presId="urn:microsoft.com/office/officeart/2005/8/layout/hierarchy1"/>
    <dgm:cxn modelId="{BD9774E1-B2E6-441A-8235-6487C66CEF50}" type="presParOf" srcId="{8B46564A-E82C-4B39-89B5-A65097D3A362}" destId="{367A661A-7760-42FB-9104-A069D3F75B82}" srcOrd="1" destOrd="0" presId="urn:microsoft.com/office/officeart/2005/8/layout/hierarchy1"/>
    <dgm:cxn modelId="{19D1180F-48FC-47CB-9671-1B7169D8F1C0}" type="presParOf" srcId="{5F099755-E922-40DC-9FBD-A4C1A6CBC4D8}" destId="{4B065DE9-FB87-4F2C-9825-3CDC7C063A35}" srcOrd="8" destOrd="0" presId="urn:microsoft.com/office/officeart/2005/8/layout/hierarchy1"/>
    <dgm:cxn modelId="{A5CA225A-F9AA-4D2A-ADBA-B03E085FF8D0}" type="presParOf" srcId="{5F099755-E922-40DC-9FBD-A4C1A6CBC4D8}" destId="{B4C4E89A-0418-4744-A84E-27C2CD40982D}" srcOrd="9" destOrd="0" presId="urn:microsoft.com/office/officeart/2005/8/layout/hierarchy1"/>
    <dgm:cxn modelId="{0372F775-384C-4DD9-B110-B1BF06563B26}" type="presParOf" srcId="{B4C4E89A-0418-4744-A84E-27C2CD40982D}" destId="{8D75B329-FA23-485B-90C9-3C342D3F48D8}" srcOrd="0" destOrd="0" presId="urn:microsoft.com/office/officeart/2005/8/layout/hierarchy1"/>
    <dgm:cxn modelId="{17381125-A78D-4973-AA0B-49C971541718}" type="presParOf" srcId="{8D75B329-FA23-485B-90C9-3C342D3F48D8}" destId="{03167753-0A25-4B77-A154-0965150FB833}" srcOrd="0" destOrd="0" presId="urn:microsoft.com/office/officeart/2005/8/layout/hierarchy1"/>
    <dgm:cxn modelId="{AA6DFE5E-A19F-467C-B034-7E28907FC4F3}" type="presParOf" srcId="{8D75B329-FA23-485B-90C9-3C342D3F48D8}" destId="{B799D8E4-5FE7-4664-B57F-91B454E8C4C1}" srcOrd="1" destOrd="0" presId="urn:microsoft.com/office/officeart/2005/8/layout/hierarchy1"/>
    <dgm:cxn modelId="{66A945B7-CDB1-42C7-BE97-E3DC42B431AB}" type="presParOf" srcId="{B4C4E89A-0418-4744-A84E-27C2CD40982D}" destId="{06F1B7A2-7F8D-4755-A602-CA8630DF7EED}" srcOrd="1" destOrd="0" presId="urn:microsoft.com/office/officeart/2005/8/layout/hierarchy1"/>
  </dgm:cxnLst>
  <dgm:bg/>
  <dgm:whole/>
  <dgm:extLst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DB2333-6C12-425C-A739-CF06F8471A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623AB1-48E7-4E9C-878A-1D005D1819D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招商总监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AFFB511-187E-4596-96F7-637D8F4713D9}" type="parTrans" cxnId="{B74CFD52-5DE6-473C-AF00-945C78D185B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726CDED-0C4F-41C6-B822-2ABEE15B3772}" type="sibTrans" cxnId="{B74CFD52-5DE6-473C-AF00-945C78D185B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997BB87-A541-4A2C-A960-12D50EA62B0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招商主管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889146F-D4A7-42F2-999A-803E1D364462}" type="parTrans" cxnId="{1378F8F7-9711-4A11-B1AC-EB5A1A077E7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F8AB310-591E-48E8-A5B6-EC9875E785A8}" type="sibTrans" cxnId="{1378F8F7-9711-4A11-B1AC-EB5A1A077E7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E36B7FD-5E3E-45C9-A9D7-7AEC53C26D6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招商主管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CD43891-3249-4867-8F2E-701A3F80A71E}" type="parTrans" cxnId="{0DCF9AE0-1AB7-4895-87A7-708DB3AE4F2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17A3F4-A578-41C0-997C-762EFB45F971}" type="sibTrans" cxnId="{0DCF9AE0-1AB7-4895-87A7-708DB3AE4F2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8F1EDEA-28E7-4C59-9DC7-2CBA0416065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招商主管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F715FC1-F375-4FA1-A641-C7E7D7A73D54}" type="parTrans" cxnId="{959E094D-9879-452D-A617-DC9AD129375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D5B5A31-BBEB-4143-AED5-87932C9A088A}" type="sibTrans" cxnId="{959E094D-9879-452D-A617-DC9AD129375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7FAED2E-4A4D-4E81-9DF7-C2A95418C1D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0BD6025-FA82-4C9E-A239-D204EA0D378A}" type="parTrans" cxnId="{1664535D-1EDF-4AA4-80D5-190EDC22E3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985495-A2B1-4101-ABC5-98B04F3E69A5}" type="sibTrans" cxnId="{1664535D-1EDF-4AA4-80D5-190EDC22E3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96D5C79-450B-4C43-9E72-DDE807F8B55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DE30913-A467-4BDF-B1C0-2D942322B7E3}" type="parTrans" cxnId="{AE1DDF00-50D0-4D62-BD9D-D35C58BB4BE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F84414D-A44E-425D-84D2-1E9989BC3328}" type="sibTrans" cxnId="{AE1DDF00-50D0-4D62-BD9D-D35C58BB4BE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2EA6585-7F22-4472-B267-B78EDA8CE56E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3F46A5E-7106-482F-A418-295D38F8607B}" type="parTrans" cxnId="{750F3303-1016-4EE3-9960-D46D988EB53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58F4A8-1647-4ECE-8123-022A26CBD04A}" type="sibTrans" cxnId="{750F3303-1016-4EE3-9960-D46D988EB53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2B0C75A-2FB1-4C27-A584-02A64F873D8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A15785B-B814-4AED-A005-7B223D39637C}" type="parTrans" cxnId="{09B43BDA-33CE-425C-ADA6-660C3FCB74C4}">
      <dgm:prSet/>
      <dgm:spPr/>
      <dgm:t>
        <a:bodyPr/>
        <a:lstStyle/>
        <a:p>
          <a:endParaRPr lang="zh-CN" altLang="en-US"/>
        </a:p>
      </dgm:t>
    </dgm:pt>
    <dgm:pt modelId="{3B66F258-758E-42EC-9CBA-A2C794D5902B}" type="sibTrans" cxnId="{09B43BDA-33CE-425C-ADA6-660C3FCB74C4}">
      <dgm:prSet/>
      <dgm:spPr/>
      <dgm:t>
        <a:bodyPr/>
        <a:lstStyle/>
        <a:p>
          <a:endParaRPr lang="zh-CN" altLang="en-US"/>
        </a:p>
      </dgm:t>
    </dgm:pt>
    <dgm:pt modelId="{CA7B1C00-BE74-4CA5-A65A-12F149E8799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A65A247-D00C-4E04-999B-63C060595680}" type="parTrans" cxnId="{D6246A48-C13E-4C83-98D8-BF7683D378B7}">
      <dgm:prSet/>
      <dgm:spPr/>
      <dgm:t>
        <a:bodyPr/>
        <a:lstStyle/>
        <a:p>
          <a:endParaRPr lang="zh-CN" altLang="en-US"/>
        </a:p>
      </dgm:t>
    </dgm:pt>
    <dgm:pt modelId="{B5C69A8C-B1C9-4F12-AD05-270957B2D110}" type="sibTrans" cxnId="{D6246A48-C13E-4C83-98D8-BF7683D378B7}">
      <dgm:prSet/>
      <dgm:spPr/>
      <dgm:t>
        <a:bodyPr/>
        <a:lstStyle/>
        <a:p>
          <a:endParaRPr lang="zh-CN" altLang="en-US"/>
        </a:p>
      </dgm:t>
    </dgm:pt>
    <dgm:pt modelId="{FEC1D548-6616-4745-9675-594E799EDCD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招商经理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AA6EB00-28F1-4F4A-8C31-8D45F946FC01}" type="parTrans" cxnId="{5FFB0C88-7C09-48C0-922F-EC92A043B1F6}">
      <dgm:prSet/>
      <dgm:spPr/>
      <dgm:t>
        <a:bodyPr/>
        <a:lstStyle/>
        <a:p>
          <a:endParaRPr lang="zh-CN" altLang="en-US"/>
        </a:p>
      </dgm:t>
    </dgm:pt>
    <dgm:pt modelId="{F516674C-0B10-4F31-B112-BA98ECE48D59}" type="sibTrans" cxnId="{5FFB0C88-7C09-48C0-922F-EC92A043B1F6}">
      <dgm:prSet/>
      <dgm:spPr/>
      <dgm:t>
        <a:bodyPr/>
        <a:lstStyle/>
        <a:p>
          <a:endParaRPr lang="zh-CN" altLang="en-US"/>
        </a:p>
      </dgm:t>
    </dgm:pt>
    <dgm:pt modelId="{7AAE986E-4E4E-4DF0-A81E-52ADBCED511F}" type="pres">
      <dgm:prSet presAssocID="{BCDB2333-6C12-425C-A739-CF06F8471A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D2A2B7-354E-490E-933E-EF14548E2748}" type="pres">
      <dgm:prSet presAssocID="{D0623AB1-48E7-4E9C-878A-1D005D1819DB}" presName="hierRoot1" presStyleCnt="0"/>
      <dgm:spPr/>
      <dgm:t>
        <a:bodyPr/>
        <a:lstStyle/>
        <a:p>
          <a:endParaRPr lang="zh-CN" altLang="en-US"/>
        </a:p>
      </dgm:t>
    </dgm:pt>
    <dgm:pt modelId="{FF3ACBCC-1B97-4F4E-80DF-6E7752F21F20}" type="pres">
      <dgm:prSet presAssocID="{D0623AB1-48E7-4E9C-878A-1D005D1819DB}" presName="composite" presStyleCnt="0"/>
      <dgm:spPr/>
      <dgm:t>
        <a:bodyPr/>
        <a:lstStyle/>
        <a:p>
          <a:endParaRPr lang="zh-CN" altLang="en-US"/>
        </a:p>
      </dgm:t>
    </dgm:pt>
    <dgm:pt modelId="{DD55460E-E122-4CA6-8A34-00904239CC98}" type="pres">
      <dgm:prSet presAssocID="{D0623AB1-48E7-4E9C-878A-1D005D1819DB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BCF8C1F8-A9F1-4742-AB60-74329120CB14}" type="pres">
      <dgm:prSet presAssocID="{D0623AB1-48E7-4E9C-878A-1D005D1819D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099755-E922-40DC-9FBD-A4C1A6CBC4D8}" type="pres">
      <dgm:prSet presAssocID="{D0623AB1-48E7-4E9C-878A-1D005D1819DB}" presName="hierChild2" presStyleCnt="0"/>
      <dgm:spPr/>
      <dgm:t>
        <a:bodyPr/>
        <a:lstStyle/>
        <a:p>
          <a:endParaRPr lang="zh-CN" altLang="en-US"/>
        </a:p>
      </dgm:t>
    </dgm:pt>
    <dgm:pt modelId="{1E6810E4-2AE7-4FE2-95ED-A15D66785325}" type="pres">
      <dgm:prSet presAssocID="{A889146F-D4A7-42F2-999A-803E1D364462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8C38F48C-0021-4E14-9DE0-A12DD8EB2345}" type="pres">
      <dgm:prSet presAssocID="{D997BB87-A541-4A2C-A960-12D50EA62B0D}" presName="hierRoot2" presStyleCnt="0"/>
      <dgm:spPr/>
      <dgm:t>
        <a:bodyPr/>
        <a:lstStyle/>
        <a:p>
          <a:endParaRPr lang="zh-CN" altLang="en-US"/>
        </a:p>
      </dgm:t>
    </dgm:pt>
    <dgm:pt modelId="{F9C941C7-2BBF-4732-A58D-BAC1EF12CFC2}" type="pres">
      <dgm:prSet presAssocID="{D997BB87-A541-4A2C-A960-12D50EA62B0D}" presName="composite2" presStyleCnt="0"/>
      <dgm:spPr/>
      <dgm:t>
        <a:bodyPr/>
        <a:lstStyle/>
        <a:p>
          <a:endParaRPr lang="zh-CN" altLang="en-US"/>
        </a:p>
      </dgm:t>
    </dgm:pt>
    <dgm:pt modelId="{C84EA414-FB5A-4D55-ADFA-3A440683BADB}" type="pres">
      <dgm:prSet presAssocID="{D997BB87-A541-4A2C-A960-12D50EA62B0D}" presName="background2" presStyleLbl="node2" presStyleIdx="0" presStyleCnt="3"/>
      <dgm:spPr/>
      <dgm:t>
        <a:bodyPr/>
        <a:lstStyle/>
        <a:p>
          <a:endParaRPr lang="zh-CN" altLang="en-US"/>
        </a:p>
      </dgm:t>
    </dgm:pt>
    <dgm:pt modelId="{54E349D9-E010-4580-B4A5-63E43245354B}" type="pres">
      <dgm:prSet presAssocID="{D997BB87-A541-4A2C-A960-12D50EA62B0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B1BA03-24D6-4C87-8182-23A131AF5161}" type="pres">
      <dgm:prSet presAssocID="{D997BB87-A541-4A2C-A960-12D50EA62B0D}" presName="hierChild3" presStyleCnt="0"/>
      <dgm:spPr/>
      <dgm:t>
        <a:bodyPr/>
        <a:lstStyle/>
        <a:p>
          <a:endParaRPr lang="zh-CN" altLang="en-US"/>
        </a:p>
      </dgm:t>
    </dgm:pt>
    <dgm:pt modelId="{C4268256-8E01-4C6B-94DF-1AA9969F6D90}" type="pres">
      <dgm:prSet presAssocID="{50BD6025-FA82-4C9E-A239-D204EA0D378A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B93323E7-B819-4475-A5E0-994086C50B7B}" type="pres">
      <dgm:prSet presAssocID="{C7FAED2E-4A4D-4E81-9DF7-C2A95418C1D7}" presName="hierRoot3" presStyleCnt="0"/>
      <dgm:spPr/>
      <dgm:t>
        <a:bodyPr/>
        <a:lstStyle/>
        <a:p>
          <a:endParaRPr lang="zh-CN" altLang="en-US"/>
        </a:p>
      </dgm:t>
    </dgm:pt>
    <dgm:pt modelId="{CBA7CD2D-7A1A-404F-8FE2-73E15E8E61FD}" type="pres">
      <dgm:prSet presAssocID="{C7FAED2E-4A4D-4E81-9DF7-C2A95418C1D7}" presName="composite3" presStyleCnt="0"/>
      <dgm:spPr/>
      <dgm:t>
        <a:bodyPr/>
        <a:lstStyle/>
        <a:p>
          <a:endParaRPr lang="zh-CN" altLang="en-US"/>
        </a:p>
      </dgm:t>
    </dgm:pt>
    <dgm:pt modelId="{AA3AD7FE-326F-4A15-BE73-E0A9E7C0C3B6}" type="pres">
      <dgm:prSet presAssocID="{C7FAED2E-4A4D-4E81-9DF7-C2A95418C1D7}" presName="background3" presStyleLbl="node3" presStyleIdx="0" presStyleCnt="6"/>
      <dgm:spPr/>
      <dgm:t>
        <a:bodyPr/>
        <a:lstStyle/>
        <a:p>
          <a:endParaRPr lang="zh-CN" altLang="en-US"/>
        </a:p>
      </dgm:t>
    </dgm:pt>
    <dgm:pt modelId="{6E894C61-EEEC-4D7A-B639-517BDBF40B6E}" type="pres">
      <dgm:prSet presAssocID="{C7FAED2E-4A4D-4E81-9DF7-C2A95418C1D7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65109A-5066-4CD4-8721-5CCE4A06EC62}" type="pres">
      <dgm:prSet presAssocID="{C7FAED2E-4A4D-4E81-9DF7-C2A95418C1D7}" presName="hierChild4" presStyleCnt="0"/>
      <dgm:spPr/>
      <dgm:t>
        <a:bodyPr/>
        <a:lstStyle/>
        <a:p>
          <a:endParaRPr lang="zh-CN" altLang="en-US"/>
        </a:p>
      </dgm:t>
    </dgm:pt>
    <dgm:pt modelId="{0D6259F3-C49A-4518-9E84-7791297A5800}" type="pres">
      <dgm:prSet presAssocID="{9A15785B-B814-4AED-A005-7B223D39637C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36127FF7-87BF-4840-9C66-5B344EA04927}" type="pres">
      <dgm:prSet presAssocID="{E2B0C75A-2FB1-4C27-A584-02A64F873D81}" presName="hierRoot3" presStyleCnt="0"/>
      <dgm:spPr/>
      <dgm:t>
        <a:bodyPr/>
        <a:lstStyle/>
        <a:p>
          <a:endParaRPr lang="zh-CN" altLang="en-US"/>
        </a:p>
      </dgm:t>
    </dgm:pt>
    <dgm:pt modelId="{BC911816-6DCD-42E1-8482-B420AF99AFD4}" type="pres">
      <dgm:prSet presAssocID="{E2B0C75A-2FB1-4C27-A584-02A64F873D81}" presName="composite3" presStyleCnt="0"/>
      <dgm:spPr/>
      <dgm:t>
        <a:bodyPr/>
        <a:lstStyle/>
        <a:p>
          <a:endParaRPr lang="zh-CN" altLang="en-US"/>
        </a:p>
      </dgm:t>
    </dgm:pt>
    <dgm:pt modelId="{1D889D16-400A-4FC0-AA6A-A9741D3B4BA9}" type="pres">
      <dgm:prSet presAssocID="{E2B0C75A-2FB1-4C27-A584-02A64F873D81}" presName="background3" presStyleLbl="node3" presStyleIdx="1" presStyleCnt="6"/>
      <dgm:spPr/>
      <dgm:t>
        <a:bodyPr/>
        <a:lstStyle/>
        <a:p>
          <a:endParaRPr lang="zh-CN" altLang="en-US"/>
        </a:p>
      </dgm:t>
    </dgm:pt>
    <dgm:pt modelId="{61F49B53-082E-436A-B914-BB6C744B238C}" type="pres">
      <dgm:prSet presAssocID="{E2B0C75A-2FB1-4C27-A584-02A64F873D81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24B90D-3112-4E89-BE78-1A2307600423}" type="pres">
      <dgm:prSet presAssocID="{E2B0C75A-2FB1-4C27-A584-02A64F873D81}" presName="hierChild4" presStyleCnt="0"/>
      <dgm:spPr/>
      <dgm:t>
        <a:bodyPr/>
        <a:lstStyle/>
        <a:p>
          <a:endParaRPr lang="zh-CN" altLang="en-US"/>
        </a:p>
      </dgm:t>
    </dgm:pt>
    <dgm:pt modelId="{FB640AE2-D8A4-4ECE-BB11-D11BBA0C566E}" type="pres">
      <dgm:prSet presAssocID="{4CD43891-3249-4867-8F2E-701A3F80A71E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8B46564A-E82C-4B39-89B5-A65097D3A362}" type="pres">
      <dgm:prSet presAssocID="{FE36B7FD-5E3E-45C9-A9D7-7AEC53C26D66}" presName="hierRoot2" presStyleCnt="0"/>
      <dgm:spPr/>
      <dgm:t>
        <a:bodyPr/>
        <a:lstStyle/>
        <a:p>
          <a:endParaRPr lang="zh-CN" altLang="en-US"/>
        </a:p>
      </dgm:t>
    </dgm:pt>
    <dgm:pt modelId="{F6268E9E-56AB-4209-9087-5865F1441577}" type="pres">
      <dgm:prSet presAssocID="{FE36B7FD-5E3E-45C9-A9D7-7AEC53C26D66}" presName="composite2" presStyleCnt="0"/>
      <dgm:spPr/>
      <dgm:t>
        <a:bodyPr/>
        <a:lstStyle/>
        <a:p>
          <a:endParaRPr lang="zh-CN" altLang="en-US"/>
        </a:p>
      </dgm:t>
    </dgm:pt>
    <dgm:pt modelId="{5C427A77-9742-471D-A506-B8A428C28451}" type="pres">
      <dgm:prSet presAssocID="{FE36B7FD-5E3E-45C9-A9D7-7AEC53C26D66}" presName="background2" presStyleLbl="node2" presStyleIdx="1" presStyleCnt="3"/>
      <dgm:spPr/>
      <dgm:t>
        <a:bodyPr/>
        <a:lstStyle/>
        <a:p>
          <a:endParaRPr lang="zh-CN" altLang="en-US"/>
        </a:p>
      </dgm:t>
    </dgm:pt>
    <dgm:pt modelId="{F61F10E4-19D3-4222-A7F3-D647832BD9E9}" type="pres">
      <dgm:prSet presAssocID="{FE36B7FD-5E3E-45C9-A9D7-7AEC53C26D66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7A661A-7760-42FB-9104-A069D3F75B82}" type="pres">
      <dgm:prSet presAssocID="{FE36B7FD-5E3E-45C9-A9D7-7AEC53C26D66}" presName="hierChild3" presStyleCnt="0"/>
      <dgm:spPr/>
      <dgm:t>
        <a:bodyPr/>
        <a:lstStyle/>
        <a:p>
          <a:endParaRPr lang="zh-CN" altLang="en-US"/>
        </a:p>
      </dgm:t>
    </dgm:pt>
    <dgm:pt modelId="{1C3DA556-AA90-4A0A-813F-902A7CC98632}" type="pres">
      <dgm:prSet presAssocID="{9DE30913-A467-4BDF-B1C0-2D942322B7E3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3D132ADB-5355-4DF6-9BFD-92F980941C3C}" type="pres">
      <dgm:prSet presAssocID="{396D5C79-450B-4C43-9E72-DDE807F8B554}" presName="hierRoot3" presStyleCnt="0"/>
      <dgm:spPr/>
      <dgm:t>
        <a:bodyPr/>
        <a:lstStyle/>
        <a:p>
          <a:endParaRPr lang="zh-CN" altLang="en-US"/>
        </a:p>
      </dgm:t>
    </dgm:pt>
    <dgm:pt modelId="{B277D59D-8A51-4830-8E3C-8C40BDE5F68A}" type="pres">
      <dgm:prSet presAssocID="{396D5C79-450B-4C43-9E72-DDE807F8B554}" presName="composite3" presStyleCnt="0"/>
      <dgm:spPr/>
      <dgm:t>
        <a:bodyPr/>
        <a:lstStyle/>
        <a:p>
          <a:endParaRPr lang="zh-CN" altLang="en-US"/>
        </a:p>
      </dgm:t>
    </dgm:pt>
    <dgm:pt modelId="{D9BEAA64-C4F7-4B1D-9EEE-30D0B965199B}" type="pres">
      <dgm:prSet presAssocID="{396D5C79-450B-4C43-9E72-DDE807F8B554}" presName="background3" presStyleLbl="node3" presStyleIdx="2" presStyleCnt="6"/>
      <dgm:spPr/>
      <dgm:t>
        <a:bodyPr/>
        <a:lstStyle/>
        <a:p>
          <a:endParaRPr lang="zh-CN" altLang="en-US"/>
        </a:p>
      </dgm:t>
    </dgm:pt>
    <dgm:pt modelId="{8960B36D-76C8-4189-AB2D-00667910F87D}" type="pres">
      <dgm:prSet presAssocID="{396D5C79-450B-4C43-9E72-DDE807F8B55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9B030F-FECA-4833-B0E1-8782609AF1B7}" type="pres">
      <dgm:prSet presAssocID="{396D5C79-450B-4C43-9E72-DDE807F8B554}" presName="hierChild4" presStyleCnt="0"/>
      <dgm:spPr/>
      <dgm:t>
        <a:bodyPr/>
        <a:lstStyle/>
        <a:p>
          <a:endParaRPr lang="zh-CN" altLang="en-US"/>
        </a:p>
      </dgm:t>
    </dgm:pt>
    <dgm:pt modelId="{958F5CD6-5718-4797-AAF4-27AB5C6EFA32}" type="pres">
      <dgm:prSet presAssocID="{7A65A247-D00C-4E04-999B-63C060595680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9874C7E4-539B-4FB2-8563-5EB658CC64C8}" type="pres">
      <dgm:prSet presAssocID="{CA7B1C00-BE74-4CA5-A65A-12F149E87992}" presName="hierRoot3" presStyleCnt="0"/>
      <dgm:spPr/>
      <dgm:t>
        <a:bodyPr/>
        <a:lstStyle/>
        <a:p>
          <a:endParaRPr lang="zh-CN" altLang="en-US"/>
        </a:p>
      </dgm:t>
    </dgm:pt>
    <dgm:pt modelId="{F888C3BC-16FE-41B9-B0DA-67405EA4564A}" type="pres">
      <dgm:prSet presAssocID="{CA7B1C00-BE74-4CA5-A65A-12F149E87992}" presName="composite3" presStyleCnt="0"/>
      <dgm:spPr/>
      <dgm:t>
        <a:bodyPr/>
        <a:lstStyle/>
        <a:p>
          <a:endParaRPr lang="zh-CN" altLang="en-US"/>
        </a:p>
      </dgm:t>
    </dgm:pt>
    <dgm:pt modelId="{289073E8-24F0-4715-A6A2-E8C692748026}" type="pres">
      <dgm:prSet presAssocID="{CA7B1C00-BE74-4CA5-A65A-12F149E87992}" presName="background3" presStyleLbl="node3" presStyleIdx="3" presStyleCnt="6"/>
      <dgm:spPr/>
      <dgm:t>
        <a:bodyPr/>
        <a:lstStyle/>
        <a:p>
          <a:endParaRPr lang="zh-CN" altLang="en-US"/>
        </a:p>
      </dgm:t>
    </dgm:pt>
    <dgm:pt modelId="{83191332-15DF-4C4E-8216-310D05BD97E8}" type="pres">
      <dgm:prSet presAssocID="{CA7B1C00-BE74-4CA5-A65A-12F149E87992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76AD48-5318-49DD-B861-E71A1809F133}" type="pres">
      <dgm:prSet presAssocID="{CA7B1C00-BE74-4CA5-A65A-12F149E87992}" presName="hierChild4" presStyleCnt="0"/>
      <dgm:spPr/>
      <dgm:t>
        <a:bodyPr/>
        <a:lstStyle/>
        <a:p>
          <a:endParaRPr lang="zh-CN" altLang="en-US"/>
        </a:p>
      </dgm:t>
    </dgm:pt>
    <dgm:pt modelId="{4B065DE9-FB87-4F2C-9825-3CDC7C063A35}" type="pres">
      <dgm:prSet presAssocID="{6F715FC1-F375-4FA1-A641-C7E7D7A73D54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B4C4E89A-0418-4744-A84E-27C2CD40982D}" type="pres">
      <dgm:prSet presAssocID="{08F1EDEA-28E7-4C59-9DC7-2CBA0416065A}" presName="hierRoot2" presStyleCnt="0"/>
      <dgm:spPr/>
      <dgm:t>
        <a:bodyPr/>
        <a:lstStyle/>
        <a:p>
          <a:endParaRPr lang="zh-CN" altLang="en-US"/>
        </a:p>
      </dgm:t>
    </dgm:pt>
    <dgm:pt modelId="{8D75B329-FA23-485B-90C9-3C342D3F48D8}" type="pres">
      <dgm:prSet presAssocID="{08F1EDEA-28E7-4C59-9DC7-2CBA0416065A}" presName="composite2" presStyleCnt="0"/>
      <dgm:spPr/>
      <dgm:t>
        <a:bodyPr/>
        <a:lstStyle/>
        <a:p>
          <a:endParaRPr lang="zh-CN" altLang="en-US"/>
        </a:p>
      </dgm:t>
    </dgm:pt>
    <dgm:pt modelId="{03167753-0A25-4B77-A154-0965150FB833}" type="pres">
      <dgm:prSet presAssocID="{08F1EDEA-28E7-4C59-9DC7-2CBA0416065A}" presName="background2" presStyleLbl="node2" presStyleIdx="2" presStyleCnt="3"/>
      <dgm:spPr/>
      <dgm:t>
        <a:bodyPr/>
        <a:lstStyle/>
        <a:p>
          <a:endParaRPr lang="zh-CN" altLang="en-US"/>
        </a:p>
      </dgm:t>
    </dgm:pt>
    <dgm:pt modelId="{B799D8E4-5FE7-4664-B57F-91B454E8C4C1}" type="pres">
      <dgm:prSet presAssocID="{08F1EDEA-28E7-4C59-9DC7-2CBA0416065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F1B7A2-7F8D-4755-A602-CA8630DF7EED}" type="pres">
      <dgm:prSet presAssocID="{08F1EDEA-28E7-4C59-9DC7-2CBA0416065A}" presName="hierChild3" presStyleCnt="0"/>
      <dgm:spPr/>
      <dgm:t>
        <a:bodyPr/>
        <a:lstStyle/>
        <a:p>
          <a:endParaRPr lang="zh-CN" altLang="en-US"/>
        </a:p>
      </dgm:t>
    </dgm:pt>
    <dgm:pt modelId="{9C69A81F-32CA-4D22-A623-D1BA704D833F}" type="pres">
      <dgm:prSet presAssocID="{B3F46A5E-7106-482F-A418-295D38F8607B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42A3E217-4119-4E92-A2E1-A5EA2E285132}" type="pres">
      <dgm:prSet presAssocID="{F2EA6585-7F22-4472-B267-B78EDA8CE56E}" presName="hierRoot3" presStyleCnt="0"/>
      <dgm:spPr/>
      <dgm:t>
        <a:bodyPr/>
        <a:lstStyle/>
        <a:p>
          <a:endParaRPr lang="zh-CN" altLang="en-US"/>
        </a:p>
      </dgm:t>
    </dgm:pt>
    <dgm:pt modelId="{58593272-9A6C-4DCD-8C0C-3A6DA86B688D}" type="pres">
      <dgm:prSet presAssocID="{F2EA6585-7F22-4472-B267-B78EDA8CE56E}" presName="composite3" presStyleCnt="0"/>
      <dgm:spPr/>
      <dgm:t>
        <a:bodyPr/>
        <a:lstStyle/>
        <a:p>
          <a:endParaRPr lang="zh-CN" altLang="en-US"/>
        </a:p>
      </dgm:t>
    </dgm:pt>
    <dgm:pt modelId="{E048226D-15EA-49D7-BAB8-48321466F8A7}" type="pres">
      <dgm:prSet presAssocID="{F2EA6585-7F22-4472-B267-B78EDA8CE56E}" presName="background3" presStyleLbl="node3" presStyleIdx="4" presStyleCnt="6"/>
      <dgm:spPr/>
      <dgm:t>
        <a:bodyPr/>
        <a:lstStyle/>
        <a:p>
          <a:endParaRPr lang="zh-CN" altLang="en-US"/>
        </a:p>
      </dgm:t>
    </dgm:pt>
    <dgm:pt modelId="{9397A30B-F5C4-4AF9-83EB-69A1E6234C7C}" type="pres">
      <dgm:prSet presAssocID="{F2EA6585-7F22-4472-B267-B78EDA8CE56E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E3D4F6-60BA-4AA8-AEB0-ACB37817034F}" type="pres">
      <dgm:prSet presAssocID="{F2EA6585-7F22-4472-B267-B78EDA8CE56E}" presName="hierChild4" presStyleCnt="0"/>
      <dgm:spPr/>
      <dgm:t>
        <a:bodyPr/>
        <a:lstStyle/>
        <a:p>
          <a:endParaRPr lang="zh-CN" altLang="en-US"/>
        </a:p>
      </dgm:t>
    </dgm:pt>
    <dgm:pt modelId="{3895B8BC-44DE-45B5-A706-6411ED4F5162}" type="pres">
      <dgm:prSet presAssocID="{FAA6EB00-28F1-4F4A-8C31-8D45F946FC01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19804032-4452-4656-8381-8D554FB7B8ED}" type="pres">
      <dgm:prSet presAssocID="{FEC1D548-6616-4745-9675-594E799EDCDB}" presName="hierRoot3" presStyleCnt="0"/>
      <dgm:spPr/>
      <dgm:t>
        <a:bodyPr/>
        <a:lstStyle/>
        <a:p>
          <a:endParaRPr lang="zh-CN" altLang="en-US"/>
        </a:p>
      </dgm:t>
    </dgm:pt>
    <dgm:pt modelId="{5258B234-2413-42C9-9A53-1A8311E91686}" type="pres">
      <dgm:prSet presAssocID="{FEC1D548-6616-4745-9675-594E799EDCDB}" presName="composite3" presStyleCnt="0"/>
      <dgm:spPr/>
      <dgm:t>
        <a:bodyPr/>
        <a:lstStyle/>
        <a:p>
          <a:endParaRPr lang="zh-CN" altLang="en-US"/>
        </a:p>
      </dgm:t>
    </dgm:pt>
    <dgm:pt modelId="{189FC96E-C81D-468B-AE40-C8C99FF8C8FF}" type="pres">
      <dgm:prSet presAssocID="{FEC1D548-6616-4745-9675-594E799EDCDB}" presName="background3" presStyleLbl="node3" presStyleIdx="5" presStyleCnt="6"/>
      <dgm:spPr/>
      <dgm:t>
        <a:bodyPr/>
        <a:lstStyle/>
        <a:p>
          <a:endParaRPr lang="zh-CN" altLang="en-US"/>
        </a:p>
      </dgm:t>
    </dgm:pt>
    <dgm:pt modelId="{EB6CE3F7-3F7B-47DE-85C5-3B283D1E1F1F}" type="pres">
      <dgm:prSet presAssocID="{FEC1D548-6616-4745-9675-594E799EDCDB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B8CC01-781E-488E-8B57-E15A1BAB4638}" type="pres">
      <dgm:prSet presAssocID="{FEC1D548-6616-4745-9675-594E799EDCDB}" presName="hierChild4" presStyleCnt="0"/>
      <dgm:spPr/>
      <dgm:t>
        <a:bodyPr/>
        <a:lstStyle/>
        <a:p>
          <a:endParaRPr lang="zh-CN" altLang="en-US"/>
        </a:p>
      </dgm:t>
    </dgm:pt>
  </dgm:ptLst>
  <dgm:cxnLst>
    <dgm:cxn modelId="{A3B63C8E-11D0-4752-81B3-7A1D95426A37}" type="presOf" srcId="{9DE30913-A467-4BDF-B1C0-2D942322B7E3}" destId="{1C3DA556-AA90-4A0A-813F-902A7CC98632}" srcOrd="0" destOrd="0" presId="urn:microsoft.com/office/officeart/2005/8/layout/hierarchy1"/>
    <dgm:cxn modelId="{509A0163-FD2A-4A61-8FC6-D3280B7EB74C}" type="presOf" srcId="{B3F46A5E-7106-482F-A418-295D38F8607B}" destId="{9C69A81F-32CA-4D22-A623-D1BA704D833F}" srcOrd="0" destOrd="0" presId="urn:microsoft.com/office/officeart/2005/8/layout/hierarchy1"/>
    <dgm:cxn modelId="{FCBB4D84-6A1C-47CA-BAE7-B215993963EE}" type="presOf" srcId="{FAA6EB00-28F1-4F4A-8C31-8D45F946FC01}" destId="{3895B8BC-44DE-45B5-A706-6411ED4F5162}" srcOrd="0" destOrd="0" presId="urn:microsoft.com/office/officeart/2005/8/layout/hierarchy1"/>
    <dgm:cxn modelId="{9A037262-B9F9-45BE-B865-D7C9D4F5197A}" type="presOf" srcId="{4CD43891-3249-4867-8F2E-701A3F80A71E}" destId="{FB640AE2-D8A4-4ECE-BB11-D11BBA0C566E}" srcOrd="0" destOrd="0" presId="urn:microsoft.com/office/officeart/2005/8/layout/hierarchy1"/>
    <dgm:cxn modelId="{750F3303-1016-4EE3-9960-D46D988EB532}" srcId="{08F1EDEA-28E7-4C59-9DC7-2CBA0416065A}" destId="{F2EA6585-7F22-4472-B267-B78EDA8CE56E}" srcOrd="0" destOrd="0" parTransId="{B3F46A5E-7106-482F-A418-295D38F8607B}" sibTransId="{0D58F4A8-1647-4ECE-8123-022A26CBD04A}"/>
    <dgm:cxn modelId="{FA6D1655-9D86-4656-A0FD-83B8AFC36540}" type="presOf" srcId="{D997BB87-A541-4A2C-A960-12D50EA62B0D}" destId="{54E349D9-E010-4580-B4A5-63E43245354B}" srcOrd="0" destOrd="0" presId="urn:microsoft.com/office/officeart/2005/8/layout/hierarchy1"/>
    <dgm:cxn modelId="{1664535D-1EDF-4AA4-80D5-190EDC22E31C}" srcId="{D997BB87-A541-4A2C-A960-12D50EA62B0D}" destId="{C7FAED2E-4A4D-4E81-9DF7-C2A95418C1D7}" srcOrd="0" destOrd="0" parTransId="{50BD6025-FA82-4C9E-A239-D204EA0D378A}" sibTransId="{0D985495-A2B1-4101-ABC5-98B04F3E69A5}"/>
    <dgm:cxn modelId="{EB7F4CB3-F663-486B-B7E8-BF3009328E56}" type="presOf" srcId="{9A15785B-B814-4AED-A005-7B223D39637C}" destId="{0D6259F3-C49A-4518-9E84-7791297A5800}" srcOrd="0" destOrd="0" presId="urn:microsoft.com/office/officeart/2005/8/layout/hierarchy1"/>
    <dgm:cxn modelId="{AE1DDF00-50D0-4D62-BD9D-D35C58BB4BEE}" srcId="{FE36B7FD-5E3E-45C9-A9D7-7AEC53C26D66}" destId="{396D5C79-450B-4C43-9E72-DDE807F8B554}" srcOrd="0" destOrd="0" parTransId="{9DE30913-A467-4BDF-B1C0-2D942322B7E3}" sibTransId="{0F84414D-A44E-425D-84D2-1E9989BC3328}"/>
    <dgm:cxn modelId="{4017AA84-9684-49F9-82E8-2B2DD2597CB5}" type="presOf" srcId="{50BD6025-FA82-4C9E-A239-D204EA0D378A}" destId="{C4268256-8E01-4C6B-94DF-1AA9969F6D90}" srcOrd="0" destOrd="0" presId="urn:microsoft.com/office/officeart/2005/8/layout/hierarchy1"/>
    <dgm:cxn modelId="{7EEA4001-A067-4725-A34C-D78CECBEEBD9}" type="presOf" srcId="{D0623AB1-48E7-4E9C-878A-1D005D1819DB}" destId="{BCF8C1F8-A9F1-4742-AB60-74329120CB14}" srcOrd="0" destOrd="0" presId="urn:microsoft.com/office/officeart/2005/8/layout/hierarchy1"/>
    <dgm:cxn modelId="{B3C39384-DBA1-439F-BF44-9B26272E7B47}" type="presOf" srcId="{08F1EDEA-28E7-4C59-9DC7-2CBA0416065A}" destId="{B799D8E4-5FE7-4664-B57F-91B454E8C4C1}" srcOrd="0" destOrd="0" presId="urn:microsoft.com/office/officeart/2005/8/layout/hierarchy1"/>
    <dgm:cxn modelId="{D76EA735-1F58-4BDC-8224-4A81A40D8BA1}" type="presOf" srcId="{FEC1D548-6616-4745-9675-594E799EDCDB}" destId="{EB6CE3F7-3F7B-47DE-85C5-3B283D1E1F1F}" srcOrd="0" destOrd="0" presId="urn:microsoft.com/office/officeart/2005/8/layout/hierarchy1"/>
    <dgm:cxn modelId="{0CE83987-04D3-4F51-A2FC-9E30C6D5C257}" type="presOf" srcId="{E2B0C75A-2FB1-4C27-A584-02A64F873D81}" destId="{61F49B53-082E-436A-B914-BB6C744B238C}" srcOrd="0" destOrd="0" presId="urn:microsoft.com/office/officeart/2005/8/layout/hierarchy1"/>
    <dgm:cxn modelId="{42BB209A-FB41-4314-B37D-9A32C7373CA6}" type="presOf" srcId="{6F715FC1-F375-4FA1-A641-C7E7D7A73D54}" destId="{4B065DE9-FB87-4F2C-9825-3CDC7C063A35}" srcOrd="0" destOrd="0" presId="urn:microsoft.com/office/officeart/2005/8/layout/hierarchy1"/>
    <dgm:cxn modelId="{0DCF9AE0-1AB7-4895-87A7-708DB3AE4F2E}" srcId="{D0623AB1-48E7-4E9C-878A-1D005D1819DB}" destId="{FE36B7FD-5E3E-45C9-A9D7-7AEC53C26D66}" srcOrd="1" destOrd="0" parTransId="{4CD43891-3249-4867-8F2E-701A3F80A71E}" sibTransId="{8417A3F4-A578-41C0-997C-762EFB45F971}"/>
    <dgm:cxn modelId="{4931779C-256B-4F1E-B70F-6320BE979B07}" type="presOf" srcId="{A889146F-D4A7-42F2-999A-803E1D364462}" destId="{1E6810E4-2AE7-4FE2-95ED-A15D66785325}" srcOrd="0" destOrd="0" presId="urn:microsoft.com/office/officeart/2005/8/layout/hierarchy1"/>
    <dgm:cxn modelId="{E02EBBA8-C549-4FD7-8001-18CEE5205558}" type="presOf" srcId="{7A65A247-D00C-4E04-999B-63C060595680}" destId="{958F5CD6-5718-4797-AAF4-27AB5C6EFA32}" srcOrd="0" destOrd="0" presId="urn:microsoft.com/office/officeart/2005/8/layout/hierarchy1"/>
    <dgm:cxn modelId="{EAF90AE4-31D2-46D0-87CE-2115328ABB96}" type="presOf" srcId="{F2EA6585-7F22-4472-B267-B78EDA8CE56E}" destId="{9397A30B-F5C4-4AF9-83EB-69A1E6234C7C}" srcOrd="0" destOrd="0" presId="urn:microsoft.com/office/officeart/2005/8/layout/hierarchy1"/>
    <dgm:cxn modelId="{0A81D6C4-398D-46AC-B792-C1B3172F9345}" type="presOf" srcId="{C7FAED2E-4A4D-4E81-9DF7-C2A95418C1D7}" destId="{6E894C61-EEEC-4D7A-B639-517BDBF40B6E}" srcOrd="0" destOrd="0" presId="urn:microsoft.com/office/officeart/2005/8/layout/hierarchy1"/>
    <dgm:cxn modelId="{959E094D-9879-452D-A617-DC9AD1293758}" srcId="{D0623AB1-48E7-4E9C-878A-1D005D1819DB}" destId="{08F1EDEA-28E7-4C59-9DC7-2CBA0416065A}" srcOrd="2" destOrd="0" parTransId="{6F715FC1-F375-4FA1-A641-C7E7D7A73D54}" sibTransId="{CD5B5A31-BBEB-4143-AED5-87932C9A088A}"/>
    <dgm:cxn modelId="{5FFB0C88-7C09-48C0-922F-EC92A043B1F6}" srcId="{08F1EDEA-28E7-4C59-9DC7-2CBA0416065A}" destId="{FEC1D548-6616-4745-9675-594E799EDCDB}" srcOrd="1" destOrd="0" parTransId="{FAA6EB00-28F1-4F4A-8C31-8D45F946FC01}" sibTransId="{F516674C-0B10-4F31-B112-BA98ECE48D59}"/>
    <dgm:cxn modelId="{B74CFD52-5DE6-473C-AF00-945C78D185B5}" srcId="{BCDB2333-6C12-425C-A739-CF06F8471A71}" destId="{D0623AB1-48E7-4E9C-878A-1D005D1819DB}" srcOrd="0" destOrd="0" parTransId="{3AFFB511-187E-4596-96F7-637D8F4713D9}" sibTransId="{5726CDED-0C4F-41C6-B822-2ABEE15B3772}"/>
    <dgm:cxn modelId="{1378F8F7-9711-4A11-B1AC-EB5A1A077E72}" srcId="{D0623AB1-48E7-4E9C-878A-1D005D1819DB}" destId="{D997BB87-A541-4A2C-A960-12D50EA62B0D}" srcOrd="0" destOrd="0" parTransId="{A889146F-D4A7-42F2-999A-803E1D364462}" sibTransId="{9F8AB310-591E-48E8-A5B6-EC9875E785A8}"/>
    <dgm:cxn modelId="{0841FEAA-4892-477C-9439-A01E87AD5585}" type="presOf" srcId="{396D5C79-450B-4C43-9E72-DDE807F8B554}" destId="{8960B36D-76C8-4189-AB2D-00667910F87D}" srcOrd="0" destOrd="0" presId="urn:microsoft.com/office/officeart/2005/8/layout/hierarchy1"/>
    <dgm:cxn modelId="{5C11B99D-0600-44AB-9895-19A7A2C35C5B}" type="presOf" srcId="{CA7B1C00-BE74-4CA5-A65A-12F149E87992}" destId="{83191332-15DF-4C4E-8216-310D05BD97E8}" srcOrd="0" destOrd="0" presId="urn:microsoft.com/office/officeart/2005/8/layout/hierarchy1"/>
    <dgm:cxn modelId="{C8690C30-05D3-461E-BAB9-CAC4884ED9D9}" type="presOf" srcId="{BCDB2333-6C12-425C-A739-CF06F8471A71}" destId="{7AAE986E-4E4E-4DF0-A81E-52ADBCED511F}" srcOrd="0" destOrd="0" presId="urn:microsoft.com/office/officeart/2005/8/layout/hierarchy1"/>
    <dgm:cxn modelId="{B5F55E3D-6CB1-42E5-B770-F4B70986445B}" type="presOf" srcId="{FE36B7FD-5E3E-45C9-A9D7-7AEC53C26D66}" destId="{F61F10E4-19D3-4222-A7F3-D647832BD9E9}" srcOrd="0" destOrd="0" presId="urn:microsoft.com/office/officeart/2005/8/layout/hierarchy1"/>
    <dgm:cxn modelId="{09B43BDA-33CE-425C-ADA6-660C3FCB74C4}" srcId="{D997BB87-A541-4A2C-A960-12D50EA62B0D}" destId="{E2B0C75A-2FB1-4C27-A584-02A64F873D81}" srcOrd="1" destOrd="0" parTransId="{9A15785B-B814-4AED-A005-7B223D39637C}" sibTransId="{3B66F258-758E-42EC-9CBA-A2C794D5902B}"/>
    <dgm:cxn modelId="{D6246A48-C13E-4C83-98D8-BF7683D378B7}" srcId="{FE36B7FD-5E3E-45C9-A9D7-7AEC53C26D66}" destId="{CA7B1C00-BE74-4CA5-A65A-12F149E87992}" srcOrd="1" destOrd="0" parTransId="{7A65A247-D00C-4E04-999B-63C060595680}" sibTransId="{B5C69A8C-B1C9-4F12-AD05-270957B2D110}"/>
    <dgm:cxn modelId="{1C18AA3A-0C2F-4494-B60C-9CAA02D512A9}" type="presParOf" srcId="{7AAE986E-4E4E-4DF0-A81E-52ADBCED511F}" destId="{EED2A2B7-354E-490E-933E-EF14548E2748}" srcOrd="0" destOrd="0" presId="urn:microsoft.com/office/officeart/2005/8/layout/hierarchy1"/>
    <dgm:cxn modelId="{05B78861-1824-4421-94F7-6C667B21D13D}" type="presParOf" srcId="{EED2A2B7-354E-490E-933E-EF14548E2748}" destId="{FF3ACBCC-1B97-4F4E-80DF-6E7752F21F20}" srcOrd="0" destOrd="0" presId="urn:microsoft.com/office/officeart/2005/8/layout/hierarchy1"/>
    <dgm:cxn modelId="{C987D733-FB9F-41B5-9090-196CCAA76A87}" type="presParOf" srcId="{FF3ACBCC-1B97-4F4E-80DF-6E7752F21F20}" destId="{DD55460E-E122-4CA6-8A34-00904239CC98}" srcOrd="0" destOrd="0" presId="urn:microsoft.com/office/officeart/2005/8/layout/hierarchy1"/>
    <dgm:cxn modelId="{BF4C9B43-D210-441D-8DE3-E829CA8E7059}" type="presParOf" srcId="{FF3ACBCC-1B97-4F4E-80DF-6E7752F21F20}" destId="{BCF8C1F8-A9F1-4742-AB60-74329120CB14}" srcOrd="1" destOrd="0" presId="urn:microsoft.com/office/officeart/2005/8/layout/hierarchy1"/>
    <dgm:cxn modelId="{246F681C-1E9C-45BF-ACF4-79D3F7A5851A}" type="presParOf" srcId="{EED2A2B7-354E-490E-933E-EF14548E2748}" destId="{5F099755-E922-40DC-9FBD-A4C1A6CBC4D8}" srcOrd="1" destOrd="0" presId="urn:microsoft.com/office/officeart/2005/8/layout/hierarchy1"/>
    <dgm:cxn modelId="{4AB8E9AA-3282-4294-B336-5F6C7A2B6420}" type="presParOf" srcId="{5F099755-E922-40DC-9FBD-A4C1A6CBC4D8}" destId="{1E6810E4-2AE7-4FE2-95ED-A15D66785325}" srcOrd="0" destOrd="0" presId="urn:microsoft.com/office/officeart/2005/8/layout/hierarchy1"/>
    <dgm:cxn modelId="{6B24E516-5C48-4777-B207-60FBB2151646}" type="presParOf" srcId="{5F099755-E922-40DC-9FBD-A4C1A6CBC4D8}" destId="{8C38F48C-0021-4E14-9DE0-A12DD8EB2345}" srcOrd="1" destOrd="0" presId="urn:microsoft.com/office/officeart/2005/8/layout/hierarchy1"/>
    <dgm:cxn modelId="{6CA255E2-1381-4D6F-9CC9-2A4457E97EAE}" type="presParOf" srcId="{8C38F48C-0021-4E14-9DE0-A12DD8EB2345}" destId="{F9C941C7-2BBF-4732-A58D-BAC1EF12CFC2}" srcOrd="0" destOrd="0" presId="urn:microsoft.com/office/officeart/2005/8/layout/hierarchy1"/>
    <dgm:cxn modelId="{D052F762-1D40-45EA-A7E3-87B518E916D1}" type="presParOf" srcId="{F9C941C7-2BBF-4732-A58D-BAC1EF12CFC2}" destId="{C84EA414-FB5A-4D55-ADFA-3A440683BADB}" srcOrd="0" destOrd="0" presId="urn:microsoft.com/office/officeart/2005/8/layout/hierarchy1"/>
    <dgm:cxn modelId="{D84191EF-1E86-4D6E-A425-B3F49D720164}" type="presParOf" srcId="{F9C941C7-2BBF-4732-A58D-BAC1EF12CFC2}" destId="{54E349D9-E010-4580-B4A5-63E43245354B}" srcOrd="1" destOrd="0" presId="urn:microsoft.com/office/officeart/2005/8/layout/hierarchy1"/>
    <dgm:cxn modelId="{14AC38F4-3B12-4CEB-B02B-40A90803B318}" type="presParOf" srcId="{8C38F48C-0021-4E14-9DE0-A12DD8EB2345}" destId="{F5B1BA03-24D6-4C87-8182-23A131AF5161}" srcOrd="1" destOrd="0" presId="urn:microsoft.com/office/officeart/2005/8/layout/hierarchy1"/>
    <dgm:cxn modelId="{C983E43A-AB22-460C-881D-BD2D9752DC61}" type="presParOf" srcId="{F5B1BA03-24D6-4C87-8182-23A131AF5161}" destId="{C4268256-8E01-4C6B-94DF-1AA9969F6D90}" srcOrd="0" destOrd="0" presId="urn:microsoft.com/office/officeart/2005/8/layout/hierarchy1"/>
    <dgm:cxn modelId="{DFA0F223-9525-4E69-B5E2-F94894F12073}" type="presParOf" srcId="{F5B1BA03-24D6-4C87-8182-23A131AF5161}" destId="{B93323E7-B819-4475-A5E0-994086C50B7B}" srcOrd="1" destOrd="0" presId="urn:microsoft.com/office/officeart/2005/8/layout/hierarchy1"/>
    <dgm:cxn modelId="{119EE0EB-DE64-4E98-A197-DB675A85BC46}" type="presParOf" srcId="{B93323E7-B819-4475-A5E0-994086C50B7B}" destId="{CBA7CD2D-7A1A-404F-8FE2-73E15E8E61FD}" srcOrd="0" destOrd="0" presId="urn:microsoft.com/office/officeart/2005/8/layout/hierarchy1"/>
    <dgm:cxn modelId="{810BB9CF-C2F1-4ACF-8C86-43208BE62B61}" type="presParOf" srcId="{CBA7CD2D-7A1A-404F-8FE2-73E15E8E61FD}" destId="{AA3AD7FE-326F-4A15-BE73-E0A9E7C0C3B6}" srcOrd="0" destOrd="0" presId="urn:microsoft.com/office/officeart/2005/8/layout/hierarchy1"/>
    <dgm:cxn modelId="{4F5FBE99-A1D5-4477-9665-1B3D37E08604}" type="presParOf" srcId="{CBA7CD2D-7A1A-404F-8FE2-73E15E8E61FD}" destId="{6E894C61-EEEC-4D7A-B639-517BDBF40B6E}" srcOrd="1" destOrd="0" presId="urn:microsoft.com/office/officeart/2005/8/layout/hierarchy1"/>
    <dgm:cxn modelId="{29910F39-9D4D-4D67-ABDC-9CAD196611D2}" type="presParOf" srcId="{B93323E7-B819-4475-A5E0-994086C50B7B}" destId="{C865109A-5066-4CD4-8721-5CCE4A06EC62}" srcOrd="1" destOrd="0" presId="urn:microsoft.com/office/officeart/2005/8/layout/hierarchy1"/>
    <dgm:cxn modelId="{FBE7A0D0-ED72-4399-B97A-DA687FD193F1}" type="presParOf" srcId="{F5B1BA03-24D6-4C87-8182-23A131AF5161}" destId="{0D6259F3-C49A-4518-9E84-7791297A5800}" srcOrd="2" destOrd="0" presId="urn:microsoft.com/office/officeart/2005/8/layout/hierarchy1"/>
    <dgm:cxn modelId="{5DCB3759-584D-47F9-BA7F-01A0A5BAF2F5}" type="presParOf" srcId="{F5B1BA03-24D6-4C87-8182-23A131AF5161}" destId="{36127FF7-87BF-4840-9C66-5B344EA04927}" srcOrd="3" destOrd="0" presId="urn:microsoft.com/office/officeart/2005/8/layout/hierarchy1"/>
    <dgm:cxn modelId="{0DE9544C-ADBC-4C4C-96CC-D3998EF0DF83}" type="presParOf" srcId="{36127FF7-87BF-4840-9C66-5B344EA04927}" destId="{BC911816-6DCD-42E1-8482-B420AF99AFD4}" srcOrd="0" destOrd="0" presId="urn:microsoft.com/office/officeart/2005/8/layout/hierarchy1"/>
    <dgm:cxn modelId="{1A2784E9-1BEE-476F-94EE-EFAA63A78739}" type="presParOf" srcId="{BC911816-6DCD-42E1-8482-B420AF99AFD4}" destId="{1D889D16-400A-4FC0-AA6A-A9741D3B4BA9}" srcOrd="0" destOrd="0" presId="urn:microsoft.com/office/officeart/2005/8/layout/hierarchy1"/>
    <dgm:cxn modelId="{CCE0E8CF-B885-470F-A1F6-367DFAFCD8DD}" type="presParOf" srcId="{BC911816-6DCD-42E1-8482-B420AF99AFD4}" destId="{61F49B53-082E-436A-B914-BB6C744B238C}" srcOrd="1" destOrd="0" presId="urn:microsoft.com/office/officeart/2005/8/layout/hierarchy1"/>
    <dgm:cxn modelId="{73E665B3-FBEB-46A2-BD82-EE4BFA6B0BDB}" type="presParOf" srcId="{36127FF7-87BF-4840-9C66-5B344EA04927}" destId="{2E24B90D-3112-4E89-BE78-1A2307600423}" srcOrd="1" destOrd="0" presId="urn:microsoft.com/office/officeart/2005/8/layout/hierarchy1"/>
    <dgm:cxn modelId="{90879437-F603-4C8A-9A62-D9FDEB2A4D7D}" type="presParOf" srcId="{5F099755-E922-40DC-9FBD-A4C1A6CBC4D8}" destId="{FB640AE2-D8A4-4ECE-BB11-D11BBA0C566E}" srcOrd="2" destOrd="0" presId="urn:microsoft.com/office/officeart/2005/8/layout/hierarchy1"/>
    <dgm:cxn modelId="{A9785254-99E0-4FA9-9CC6-DE32E3CEA2DC}" type="presParOf" srcId="{5F099755-E922-40DC-9FBD-A4C1A6CBC4D8}" destId="{8B46564A-E82C-4B39-89B5-A65097D3A362}" srcOrd="3" destOrd="0" presId="urn:microsoft.com/office/officeart/2005/8/layout/hierarchy1"/>
    <dgm:cxn modelId="{E59DCE2C-9DF1-40E2-B749-F02815E87803}" type="presParOf" srcId="{8B46564A-E82C-4B39-89B5-A65097D3A362}" destId="{F6268E9E-56AB-4209-9087-5865F1441577}" srcOrd="0" destOrd="0" presId="urn:microsoft.com/office/officeart/2005/8/layout/hierarchy1"/>
    <dgm:cxn modelId="{3C2F4702-10F9-42A1-A018-FDBB06DE21C9}" type="presParOf" srcId="{F6268E9E-56AB-4209-9087-5865F1441577}" destId="{5C427A77-9742-471D-A506-B8A428C28451}" srcOrd="0" destOrd="0" presId="urn:microsoft.com/office/officeart/2005/8/layout/hierarchy1"/>
    <dgm:cxn modelId="{2AD2462B-1042-465F-B790-E3E14598D490}" type="presParOf" srcId="{F6268E9E-56AB-4209-9087-5865F1441577}" destId="{F61F10E4-19D3-4222-A7F3-D647832BD9E9}" srcOrd="1" destOrd="0" presId="urn:microsoft.com/office/officeart/2005/8/layout/hierarchy1"/>
    <dgm:cxn modelId="{4018D4AF-B9FA-434F-B11A-343D4925B1AB}" type="presParOf" srcId="{8B46564A-E82C-4B39-89B5-A65097D3A362}" destId="{367A661A-7760-42FB-9104-A069D3F75B82}" srcOrd="1" destOrd="0" presId="urn:microsoft.com/office/officeart/2005/8/layout/hierarchy1"/>
    <dgm:cxn modelId="{5925C90E-0A4B-494D-AB24-E4478AC026F8}" type="presParOf" srcId="{367A661A-7760-42FB-9104-A069D3F75B82}" destId="{1C3DA556-AA90-4A0A-813F-902A7CC98632}" srcOrd="0" destOrd="0" presId="urn:microsoft.com/office/officeart/2005/8/layout/hierarchy1"/>
    <dgm:cxn modelId="{4B8F8D05-4D87-4896-91E1-03D669D2F7CC}" type="presParOf" srcId="{367A661A-7760-42FB-9104-A069D3F75B82}" destId="{3D132ADB-5355-4DF6-9BFD-92F980941C3C}" srcOrd="1" destOrd="0" presId="urn:microsoft.com/office/officeart/2005/8/layout/hierarchy1"/>
    <dgm:cxn modelId="{38A7311A-1C80-4CE3-B5B5-0A8C0CBEDE3B}" type="presParOf" srcId="{3D132ADB-5355-4DF6-9BFD-92F980941C3C}" destId="{B277D59D-8A51-4830-8E3C-8C40BDE5F68A}" srcOrd="0" destOrd="0" presId="urn:microsoft.com/office/officeart/2005/8/layout/hierarchy1"/>
    <dgm:cxn modelId="{93736C05-1B79-4944-BCB3-F7AAD57B0A53}" type="presParOf" srcId="{B277D59D-8A51-4830-8E3C-8C40BDE5F68A}" destId="{D9BEAA64-C4F7-4B1D-9EEE-30D0B965199B}" srcOrd="0" destOrd="0" presId="urn:microsoft.com/office/officeart/2005/8/layout/hierarchy1"/>
    <dgm:cxn modelId="{9ECC10DC-A2F6-43A0-B8F4-32CF1825987E}" type="presParOf" srcId="{B277D59D-8A51-4830-8E3C-8C40BDE5F68A}" destId="{8960B36D-76C8-4189-AB2D-00667910F87D}" srcOrd="1" destOrd="0" presId="urn:microsoft.com/office/officeart/2005/8/layout/hierarchy1"/>
    <dgm:cxn modelId="{4882E73C-73A7-4942-BD03-78EAAD0A968C}" type="presParOf" srcId="{3D132ADB-5355-4DF6-9BFD-92F980941C3C}" destId="{2A9B030F-FECA-4833-B0E1-8782609AF1B7}" srcOrd="1" destOrd="0" presId="urn:microsoft.com/office/officeart/2005/8/layout/hierarchy1"/>
    <dgm:cxn modelId="{5A8367FD-EC65-42BD-B0DA-9F7F7F3ED9B7}" type="presParOf" srcId="{367A661A-7760-42FB-9104-A069D3F75B82}" destId="{958F5CD6-5718-4797-AAF4-27AB5C6EFA32}" srcOrd="2" destOrd="0" presId="urn:microsoft.com/office/officeart/2005/8/layout/hierarchy1"/>
    <dgm:cxn modelId="{A190A3AF-5314-4E3F-8FF0-4A4D1DCDA980}" type="presParOf" srcId="{367A661A-7760-42FB-9104-A069D3F75B82}" destId="{9874C7E4-539B-4FB2-8563-5EB658CC64C8}" srcOrd="3" destOrd="0" presId="urn:microsoft.com/office/officeart/2005/8/layout/hierarchy1"/>
    <dgm:cxn modelId="{106EFC8C-D564-4A1D-BA9E-685B4D6CA296}" type="presParOf" srcId="{9874C7E4-539B-4FB2-8563-5EB658CC64C8}" destId="{F888C3BC-16FE-41B9-B0DA-67405EA4564A}" srcOrd="0" destOrd="0" presId="urn:microsoft.com/office/officeart/2005/8/layout/hierarchy1"/>
    <dgm:cxn modelId="{BBB24146-0DD7-4C84-8317-A62CFC36B1B8}" type="presParOf" srcId="{F888C3BC-16FE-41B9-B0DA-67405EA4564A}" destId="{289073E8-24F0-4715-A6A2-E8C692748026}" srcOrd="0" destOrd="0" presId="urn:microsoft.com/office/officeart/2005/8/layout/hierarchy1"/>
    <dgm:cxn modelId="{A47C9AAB-E998-41D1-A0F0-A053FEDA88DC}" type="presParOf" srcId="{F888C3BC-16FE-41B9-B0DA-67405EA4564A}" destId="{83191332-15DF-4C4E-8216-310D05BD97E8}" srcOrd="1" destOrd="0" presId="urn:microsoft.com/office/officeart/2005/8/layout/hierarchy1"/>
    <dgm:cxn modelId="{0263FF35-0207-4ACB-B867-0E3D740012B9}" type="presParOf" srcId="{9874C7E4-539B-4FB2-8563-5EB658CC64C8}" destId="{0F76AD48-5318-49DD-B861-E71A1809F133}" srcOrd="1" destOrd="0" presId="urn:microsoft.com/office/officeart/2005/8/layout/hierarchy1"/>
    <dgm:cxn modelId="{D11F86B8-C1AA-4596-AA3E-43BF729DDC90}" type="presParOf" srcId="{5F099755-E922-40DC-9FBD-A4C1A6CBC4D8}" destId="{4B065DE9-FB87-4F2C-9825-3CDC7C063A35}" srcOrd="4" destOrd="0" presId="urn:microsoft.com/office/officeart/2005/8/layout/hierarchy1"/>
    <dgm:cxn modelId="{74288911-16B5-42C7-A75F-E0339A14DAA6}" type="presParOf" srcId="{5F099755-E922-40DC-9FBD-A4C1A6CBC4D8}" destId="{B4C4E89A-0418-4744-A84E-27C2CD40982D}" srcOrd="5" destOrd="0" presId="urn:microsoft.com/office/officeart/2005/8/layout/hierarchy1"/>
    <dgm:cxn modelId="{067F7CC7-3C80-415F-B0B6-08FD0980E942}" type="presParOf" srcId="{B4C4E89A-0418-4744-A84E-27C2CD40982D}" destId="{8D75B329-FA23-485B-90C9-3C342D3F48D8}" srcOrd="0" destOrd="0" presId="urn:microsoft.com/office/officeart/2005/8/layout/hierarchy1"/>
    <dgm:cxn modelId="{7C71FEF6-E1EF-4F5E-87BA-3AFDC8218960}" type="presParOf" srcId="{8D75B329-FA23-485B-90C9-3C342D3F48D8}" destId="{03167753-0A25-4B77-A154-0965150FB833}" srcOrd="0" destOrd="0" presId="urn:microsoft.com/office/officeart/2005/8/layout/hierarchy1"/>
    <dgm:cxn modelId="{EF391A88-4D16-4557-A2BC-5C1565540D6F}" type="presParOf" srcId="{8D75B329-FA23-485B-90C9-3C342D3F48D8}" destId="{B799D8E4-5FE7-4664-B57F-91B454E8C4C1}" srcOrd="1" destOrd="0" presId="urn:microsoft.com/office/officeart/2005/8/layout/hierarchy1"/>
    <dgm:cxn modelId="{CF22565D-C689-40DD-BBD2-590B586016CF}" type="presParOf" srcId="{B4C4E89A-0418-4744-A84E-27C2CD40982D}" destId="{06F1B7A2-7F8D-4755-A602-CA8630DF7EED}" srcOrd="1" destOrd="0" presId="urn:microsoft.com/office/officeart/2005/8/layout/hierarchy1"/>
    <dgm:cxn modelId="{1B61B69B-4368-46BC-B71E-A51F810EECD9}" type="presParOf" srcId="{06F1B7A2-7F8D-4755-A602-CA8630DF7EED}" destId="{9C69A81F-32CA-4D22-A623-D1BA704D833F}" srcOrd="0" destOrd="0" presId="urn:microsoft.com/office/officeart/2005/8/layout/hierarchy1"/>
    <dgm:cxn modelId="{199D291B-7511-4D9B-94B3-E7878D2FE75B}" type="presParOf" srcId="{06F1B7A2-7F8D-4755-A602-CA8630DF7EED}" destId="{42A3E217-4119-4E92-A2E1-A5EA2E285132}" srcOrd="1" destOrd="0" presId="urn:microsoft.com/office/officeart/2005/8/layout/hierarchy1"/>
    <dgm:cxn modelId="{260A7270-823D-46AB-894C-84E1BD0F643A}" type="presParOf" srcId="{42A3E217-4119-4E92-A2E1-A5EA2E285132}" destId="{58593272-9A6C-4DCD-8C0C-3A6DA86B688D}" srcOrd="0" destOrd="0" presId="urn:microsoft.com/office/officeart/2005/8/layout/hierarchy1"/>
    <dgm:cxn modelId="{0943D94F-36DF-480D-8B99-BF132B80782C}" type="presParOf" srcId="{58593272-9A6C-4DCD-8C0C-3A6DA86B688D}" destId="{E048226D-15EA-49D7-BAB8-48321466F8A7}" srcOrd="0" destOrd="0" presId="urn:microsoft.com/office/officeart/2005/8/layout/hierarchy1"/>
    <dgm:cxn modelId="{62BFC0CA-1196-43BD-BA76-A4B322529B28}" type="presParOf" srcId="{58593272-9A6C-4DCD-8C0C-3A6DA86B688D}" destId="{9397A30B-F5C4-4AF9-83EB-69A1E6234C7C}" srcOrd="1" destOrd="0" presId="urn:microsoft.com/office/officeart/2005/8/layout/hierarchy1"/>
    <dgm:cxn modelId="{ED18545E-D327-4482-8F89-04F7B8738553}" type="presParOf" srcId="{42A3E217-4119-4E92-A2E1-A5EA2E285132}" destId="{5BE3D4F6-60BA-4AA8-AEB0-ACB37817034F}" srcOrd="1" destOrd="0" presId="urn:microsoft.com/office/officeart/2005/8/layout/hierarchy1"/>
    <dgm:cxn modelId="{4AC7117E-B597-4A51-9D4C-6A27394FB1BA}" type="presParOf" srcId="{06F1B7A2-7F8D-4755-A602-CA8630DF7EED}" destId="{3895B8BC-44DE-45B5-A706-6411ED4F5162}" srcOrd="2" destOrd="0" presId="urn:microsoft.com/office/officeart/2005/8/layout/hierarchy1"/>
    <dgm:cxn modelId="{A1A68102-8D16-49EA-BF16-17F1306208E1}" type="presParOf" srcId="{06F1B7A2-7F8D-4755-A602-CA8630DF7EED}" destId="{19804032-4452-4656-8381-8D554FB7B8ED}" srcOrd="3" destOrd="0" presId="urn:microsoft.com/office/officeart/2005/8/layout/hierarchy1"/>
    <dgm:cxn modelId="{D939E029-8AA2-4464-85EA-CB48E646C888}" type="presParOf" srcId="{19804032-4452-4656-8381-8D554FB7B8ED}" destId="{5258B234-2413-42C9-9A53-1A8311E91686}" srcOrd="0" destOrd="0" presId="urn:microsoft.com/office/officeart/2005/8/layout/hierarchy1"/>
    <dgm:cxn modelId="{4E802B3C-B0CF-49D8-ABB9-766BF55FAD74}" type="presParOf" srcId="{5258B234-2413-42C9-9A53-1A8311E91686}" destId="{189FC96E-C81D-468B-AE40-C8C99FF8C8FF}" srcOrd="0" destOrd="0" presId="urn:microsoft.com/office/officeart/2005/8/layout/hierarchy1"/>
    <dgm:cxn modelId="{FDCE0C2F-418B-484A-82D9-77F31464DE5C}" type="presParOf" srcId="{5258B234-2413-42C9-9A53-1A8311E91686}" destId="{EB6CE3F7-3F7B-47DE-85C5-3B283D1E1F1F}" srcOrd="1" destOrd="0" presId="urn:microsoft.com/office/officeart/2005/8/layout/hierarchy1"/>
    <dgm:cxn modelId="{F667ED7F-C1DD-4580-932A-C78CFFB04620}" type="presParOf" srcId="{19804032-4452-4656-8381-8D554FB7B8ED}" destId="{42B8CC01-781E-488E-8B57-E15A1BAB4638}" srcOrd="1" destOrd="0" presId="urn:microsoft.com/office/officeart/2005/8/layout/hierarchy1"/>
  </dgm:cxnLst>
  <dgm:bg/>
  <dgm:whole/>
  <dgm:extLst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FDB92D-CB70-4290-87B5-F41C9AB881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41ABB34-CB48-4EA1-B2AF-76DB83B78F0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49B2906-FE83-4870-BDE8-9E7C4C71CB0F}" type="par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2E0977E-E57C-4287-BFE5-D27AEC65C0CC}" type="sib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D81EE5B-4393-4086-AD90-E8878271069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文案策划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C427AF8-758C-4459-A6AC-C3DE9EE1B2BF}" type="par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B04FAEC-F319-428C-8BC3-42870C9B1D29}" type="sib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30CD84D-24C7-422F-A9BD-AC4DA182BAF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平面设计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91CB5FA-117C-4147-9C8D-B47BDB861B09}" type="parTrans" cxnId="{2E3A21CE-4562-430C-8417-8F9222EC9FE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567FD96-56BD-449D-9284-F9972C858F0C}" type="sibTrans" cxnId="{2E3A21CE-4562-430C-8417-8F9222EC9FE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7114A8F-5A6E-45E0-B505-026912E43818}" type="pres">
      <dgm:prSet presAssocID="{80FDB92D-CB70-4290-87B5-F41C9AB881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A1368E9-2E34-45E9-AD07-BD279096E235}" type="pres">
      <dgm:prSet presAssocID="{441ABB34-CB48-4EA1-B2AF-76DB83B78F09}" presName="hierRoot1" presStyleCnt="0"/>
      <dgm:spPr/>
    </dgm:pt>
    <dgm:pt modelId="{95BC6A35-7AC4-4112-A2C1-3FCF1A33AC0D}" type="pres">
      <dgm:prSet presAssocID="{441ABB34-CB48-4EA1-B2AF-76DB83B78F09}" presName="composite" presStyleCnt="0"/>
      <dgm:spPr/>
    </dgm:pt>
    <dgm:pt modelId="{9EEAB2E4-93B3-4C32-A3F7-11C55E3F9BC3}" type="pres">
      <dgm:prSet presAssocID="{441ABB34-CB48-4EA1-B2AF-76DB83B78F09}" presName="background" presStyleLbl="node0" presStyleIdx="0" presStyleCnt="1"/>
      <dgm:spPr/>
    </dgm:pt>
    <dgm:pt modelId="{54A56670-CD4A-457A-A846-701F3ECC12A5}" type="pres">
      <dgm:prSet presAssocID="{441ABB34-CB48-4EA1-B2AF-76DB83B78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D7FB5D-60E4-4102-ADB9-A34F5616DAA6}" type="pres">
      <dgm:prSet presAssocID="{441ABB34-CB48-4EA1-B2AF-76DB83B78F09}" presName="hierChild2" presStyleCnt="0"/>
      <dgm:spPr/>
    </dgm:pt>
    <dgm:pt modelId="{C3820889-0632-4363-8318-813C6E79A21F}" type="pres">
      <dgm:prSet presAssocID="{5C427AF8-758C-4459-A6AC-C3DE9EE1B2BF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516FA2B7-DB25-4115-A81B-F021ECAE9EF4}" type="pres">
      <dgm:prSet presAssocID="{DD81EE5B-4393-4086-AD90-E88782710699}" presName="hierRoot2" presStyleCnt="0"/>
      <dgm:spPr/>
    </dgm:pt>
    <dgm:pt modelId="{7578E6EE-5CF2-4F7E-9418-C122FB2E462C}" type="pres">
      <dgm:prSet presAssocID="{DD81EE5B-4393-4086-AD90-E88782710699}" presName="composite2" presStyleCnt="0"/>
      <dgm:spPr/>
    </dgm:pt>
    <dgm:pt modelId="{88F5EE13-9627-4E56-B5F0-50843CB1D1E8}" type="pres">
      <dgm:prSet presAssocID="{DD81EE5B-4393-4086-AD90-E88782710699}" presName="background2" presStyleLbl="node2" presStyleIdx="0" presStyleCnt="2"/>
      <dgm:spPr/>
    </dgm:pt>
    <dgm:pt modelId="{812B8993-DD42-4DE9-851E-28E48AC787EB}" type="pres">
      <dgm:prSet presAssocID="{DD81EE5B-4393-4086-AD90-E8878271069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5A98F1-5A1F-4BBE-9B2B-06B000E58A91}" type="pres">
      <dgm:prSet presAssocID="{DD81EE5B-4393-4086-AD90-E88782710699}" presName="hierChild3" presStyleCnt="0"/>
      <dgm:spPr/>
    </dgm:pt>
    <dgm:pt modelId="{764A8FB1-BB10-432B-84C9-69CF90752979}" type="pres">
      <dgm:prSet presAssocID="{391CB5FA-117C-4147-9C8D-B47BDB861B09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AE4F5126-8712-4A2A-8854-7B3D8E1842AC}" type="pres">
      <dgm:prSet presAssocID="{630CD84D-24C7-422F-A9BD-AC4DA182BAF7}" presName="hierRoot2" presStyleCnt="0"/>
      <dgm:spPr/>
    </dgm:pt>
    <dgm:pt modelId="{17A080AB-3F41-4A49-A808-B96FC9F80DDC}" type="pres">
      <dgm:prSet presAssocID="{630CD84D-24C7-422F-A9BD-AC4DA182BAF7}" presName="composite2" presStyleCnt="0"/>
      <dgm:spPr/>
    </dgm:pt>
    <dgm:pt modelId="{EE02A3D6-FEE7-4575-9265-DB691F08D191}" type="pres">
      <dgm:prSet presAssocID="{630CD84D-24C7-422F-A9BD-AC4DA182BAF7}" presName="background2" presStyleLbl="node2" presStyleIdx="1" presStyleCnt="2"/>
      <dgm:spPr/>
    </dgm:pt>
    <dgm:pt modelId="{275939D5-98F2-42B8-953E-C3BD5B9175F6}" type="pres">
      <dgm:prSet presAssocID="{630CD84D-24C7-422F-A9BD-AC4DA182BAF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93E966-94DD-47A7-8CCA-827295F7A417}" type="pres">
      <dgm:prSet presAssocID="{630CD84D-24C7-422F-A9BD-AC4DA182BAF7}" presName="hierChild3" presStyleCnt="0"/>
      <dgm:spPr/>
    </dgm:pt>
  </dgm:ptLst>
  <dgm:cxnLst>
    <dgm:cxn modelId="{E7F136AE-D1EE-4911-A3CE-822431E2B093}" srcId="{441ABB34-CB48-4EA1-B2AF-76DB83B78F09}" destId="{DD81EE5B-4393-4086-AD90-E88782710699}" srcOrd="0" destOrd="0" parTransId="{5C427AF8-758C-4459-A6AC-C3DE9EE1B2BF}" sibTransId="{1B04FAEC-F319-428C-8BC3-42870C9B1D29}"/>
    <dgm:cxn modelId="{1F530192-84F3-4193-B47D-DD2814853980}" type="presOf" srcId="{441ABB34-CB48-4EA1-B2AF-76DB83B78F09}" destId="{54A56670-CD4A-457A-A846-701F3ECC12A5}" srcOrd="0" destOrd="0" presId="urn:microsoft.com/office/officeart/2005/8/layout/hierarchy1"/>
    <dgm:cxn modelId="{03EFFF19-82DF-4901-9E48-E20BEF18A42F}" type="presOf" srcId="{5C427AF8-758C-4459-A6AC-C3DE9EE1B2BF}" destId="{C3820889-0632-4363-8318-813C6E79A21F}" srcOrd="0" destOrd="0" presId="urn:microsoft.com/office/officeart/2005/8/layout/hierarchy1"/>
    <dgm:cxn modelId="{9067D2DE-953D-4AD4-99A0-9FA711957F33}" type="presOf" srcId="{DD81EE5B-4393-4086-AD90-E88782710699}" destId="{812B8993-DD42-4DE9-851E-28E48AC787EB}" srcOrd="0" destOrd="0" presId="urn:microsoft.com/office/officeart/2005/8/layout/hierarchy1"/>
    <dgm:cxn modelId="{6A772720-BF5E-443C-AFF8-9ED90DAD2271}" type="presOf" srcId="{391CB5FA-117C-4147-9C8D-B47BDB861B09}" destId="{764A8FB1-BB10-432B-84C9-69CF90752979}" srcOrd="0" destOrd="0" presId="urn:microsoft.com/office/officeart/2005/8/layout/hierarchy1"/>
    <dgm:cxn modelId="{6DCF88B6-AA12-464E-87E2-36B11B29B99C}" type="presOf" srcId="{80FDB92D-CB70-4290-87B5-F41C9AB881B3}" destId="{47114A8F-5A6E-45E0-B505-026912E43818}" srcOrd="0" destOrd="0" presId="urn:microsoft.com/office/officeart/2005/8/layout/hierarchy1"/>
    <dgm:cxn modelId="{B97876EA-6871-4ADF-B1BE-BC28A38B0B50}" type="presOf" srcId="{630CD84D-24C7-422F-A9BD-AC4DA182BAF7}" destId="{275939D5-98F2-42B8-953E-C3BD5B9175F6}" srcOrd="0" destOrd="0" presId="urn:microsoft.com/office/officeart/2005/8/layout/hierarchy1"/>
    <dgm:cxn modelId="{B4F863B0-86DA-4822-A546-7A142CE01640}" srcId="{80FDB92D-CB70-4290-87B5-F41C9AB881B3}" destId="{441ABB34-CB48-4EA1-B2AF-76DB83B78F09}" srcOrd="0" destOrd="0" parTransId="{949B2906-FE83-4870-BDE8-9E7C4C71CB0F}" sibTransId="{32E0977E-E57C-4287-BFE5-D27AEC65C0CC}"/>
    <dgm:cxn modelId="{2E3A21CE-4562-430C-8417-8F9222EC9FE0}" srcId="{441ABB34-CB48-4EA1-B2AF-76DB83B78F09}" destId="{630CD84D-24C7-422F-A9BD-AC4DA182BAF7}" srcOrd="1" destOrd="0" parTransId="{391CB5FA-117C-4147-9C8D-B47BDB861B09}" sibTransId="{0567FD96-56BD-449D-9284-F9972C858F0C}"/>
    <dgm:cxn modelId="{29A5039F-6F11-49F8-97AA-AEA61111017D}" type="presParOf" srcId="{47114A8F-5A6E-45E0-B505-026912E43818}" destId="{7A1368E9-2E34-45E9-AD07-BD279096E235}" srcOrd="0" destOrd="0" presId="urn:microsoft.com/office/officeart/2005/8/layout/hierarchy1"/>
    <dgm:cxn modelId="{12872689-AF09-4D81-AC4C-67110017064A}" type="presParOf" srcId="{7A1368E9-2E34-45E9-AD07-BD279096E235}" destId="{95BC6A35-7AC4-4112-A2C1-3FCF1A33AC0D}" srcOrd="0" destOrd="0" presId="urn:microsoft.com/office/officeart/2005/8/layout/hierarchy1"/>
    <dgm:cxn modelId="{EAA7B04B-AB1E-4719-9492-F66B82BEBB57}" type="presParOf" srcId="{95BC6A35-7AC4-4112-A2C1-3FCF1A33AC0D}" destId="{9EEAB2E4-93B3-4C32-A3F7-11C55E3F9BC3}" srcOrd="0" destOrd="0" presId="urn:microsoft.com/office/officeart/2005/8/layout/hierarchy1"/>
    <dgm:cxn modelId="{71079A6B-E875-4CD7-94C1-26C14A8AD58B}" type="presParOf" srcId="{95BC6A35-7AC4-4112-A2C1-3FCF1A33AC0D}" destId="{54A56670-CD4A-457A-A846-701F3ECC12A5}" srcOrd="1" destOrd="0" presId="urn:microsoft.com/office/officeart/2005/8/layout/hierarchy1"/>
    <dgm:cxn modelId="{4DE7F569-785A-45EE-91D1-46A542B30AE4}" type="presParOf" srcId="{7A1368E9-2E34-45E9-AD07-BD279096E235}" destId="{28D7FB5D-60E4-4102-ADB9-A34F5616DAA6}" srcOrd="1" destOrd="0" presId="urn:microsoft.com/office/officeart/2005/8/layout/hierarchy1"/>
    <dgm:cxn modelId="{1D50A035-8915-4227-A9A0-5357B438123B}" type="presParOf" srcId="{28D7FB5D-60E4-4102-ADB9-A34F5616DAA6}" destId="{C3820889-0632-4363-8318-813C6E79A21F}" srcOrd="0" destOrd="0" presId="urn:microsoft.com/office/officeart/2005/8/layout/hierarchy1"/>
    <dgm:cxn modelId="{5BC9C18E-6E16-4F46-8AEA-5568EC742391}" type="presParOf" srcId="{28D7FB5D-60E4-4102-ADB9-A34F5616DAA6}" destId="{516FA2B7-DB25-4115-A81B-F021ECAE9EF4}" srcOrd="1" destOrd="0" presId="urn:microsoft.com/office/officeart/2005/8/layout/hierarchy1"/>
    <dgm:cxn modelId="{1FC978CB-3801-4D77-8CC8-2EB71A59C76C}" type="presParOf" srcId="{516FA2B7-DB25-4115-A81B-F021ECAE9EF4}" destId="{7578E6EE-5CF2-4F7E-9418-C122FB2E462C}" srcOrd="0" destOrd="0" presId="urn:microsoft.com/office/officeart/2005/8/layout/hierarchy1"/>
    <dgm:cxn modelId="{AEBA4656-0E85-43EB-AAF0-7F8D14D21CBF}" type="presParOf" srcId="{7578E6EE-5CF2-4F7E-9418-C122FB2E462C}" destId="{88F5EE13-9627-4E56-B5F0-50843CB1D1E8}" srcOrd="0" destOrd="0" presId="urn:microsoft.com/office/officeart/2005/8/layout/hierarchy1"/>
    <dgm:cxn modelId="{30D63526-90DD-4110-B9D2-1C84F728F914}" type="presParOf" srcId="{7578E6EE-5CF2-4F7E-9418-C122FB2E462C}" destId="{812B8993-DD42-4DE9-851E-28E48AC787EB}" srcOrd="1" destOrd="0" presId="urn:microsoft.com/office/officeart/2005/8/layout/hierarchy1"/>
    <dgm:cxn modelId="{EB652A64-73AC-4026-B84C-1A8297679023}" type="presParOf" srcId="{516FA2B7-DB25-4115-A81B-F021ECAE9EF4}" destId="{295A98F1-5A1F-4BBE-9B2B-06B000E58A91}" srcOrd="1" destOrd="0" presId="urn:microsoft.com/office/officeart/2005/8/layout/hierarchy1"/>
    <dgm:cxn modelId="{4A521EA6-5BAE-498A-9C0F-CB3EC93CEFC7}" type="presParOf" srcId="{28D7FB5D-60E4-4102-ADB9-A34F5616DAA6}" destId="{764A8FB1-BB10-432B-84C9-69CF90752979}" srcOrd="2" destOrd="0" presId="urn:microsoft.com/office/officeart/2005/8/layout/hierarchy1"/>
    <dgm:cxn modelId="{F5898FB2-13F1-4DD0-AB73-75F7F4000D39}" type="presParOf" srcId="{28D7FB5D-60E4-4102-ADB9-A34F5616DAA6}" destId="{AE4F5126-8712-4A2A-8854-7B3D8E1842AC}" srcOrd="3" destOrd="0" presId="urn:microsoft.com/office/officeart/2005/8/layout/hierarchy1"/>
    <dgm:cxn modelId="{17713515-6D77-46A0-AF20-7F7B9BE203A6}" type="presParOf" srcId="{AE4F5126-8712-4A2A-8854-7B3D8E1842AC}" destId="{17A080AB-3F41-4A49-A808-B96FC9F80DDC}" srcOrd="0" destOrd="0" presId="urn:microsoft.com/office/officeart/2005/8/layout/hierarchy1"/>
    <dgm:cxn modelId="{3AAC592A-E650-4745-AD9B-CA6B610270BC}" type="presParOf" srcId="{17A080AB-3F41-4A49-A808-B96FC9F80DDC}" destId="{EE02A3D6-FEE7-4575-9265-DB691F08D191}" srcOrd="0" destOrd="0" presId="urn:microsoft.com/office/officeart/2005/8/layout/hierarchy1"/>
    <dgm:cxn modelId="{F652375C-5C86-4507-AC01-069F64ECC137}" type="presParOf" srcId="{17A080AB-3F41-4A49-A808-B96FC9F80DDC}" destId="{275939D5-98F2-42B8-953E-C3BD5B9175F6}" srcOrd="1" destOrd="0" presId="urn:microsoft.com/office/officeart/2005/8/layout/hierarchy1"/>
    <dgm:cxn modelId="{74D39564-F51F-4701-80B4-113CFCDE0359}" type="presParOf" srcId="{AE4F5126-8712-4A2A-8854-7B3D8E1842AC}" destId="{AF93E966-94DD-47A7-8CCA-827295F7A417}" srcOrd="1" destOrd="0" presId="urn:microsoft.com/office/officeart/2005/8/layout/hierarchy1"/>
  </dgm:cxnLst>
  <dgm:bg/>
  <dgm:whole/>
  <dgm:extLst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FDB92D-CB70-4290-87B5-F41C9AB881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41ABB34-CB48-4EA1-B2AF-76DB83B78F0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49B2906-FE83-4870-BDE8-9E7C4C71CB0F}" type="par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2E0977E-E57C-4287-BFE5-D27AEC65C0CC}" type="sib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D81EE5B-4393-4086-AD90-E8878271069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信息专员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C427AF8-758C-4459-A6AC-C3DE9EE1B2BF}" type="par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B04FAEC-F319-428C-8BC3-42870C9B1D29}" type="sib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4366854-FE61-4FE6-8D5D-4F6AF3A1189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信息专员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8BAAB95-8A96-4468-875E-0FBB872FC0A3}" type="parTrans" cxnId="{75D5F35E-403E-4209-AA98-A1A1A73B32C8}">
      <dgm:prSet/>
      <dgm:spPr/>
      <dgm:t>
        <a:bodyPr/>
        <a:lstStyle/>
        <a:p>
          <a:endParaRPr lang="zh-CN" altLang="en-US"/>
        </a:p>
      </dgm:t>
    </dgm:pt>
    <dgm:pt modelId="{310390FF-DF2C-47A0-9181-CDFE0B186A60}" type="sibTrans" cxnId="{75D5F35E-403E-4209-AA98-A1A1A73B32C8}">
      <dgm:prSet/>
      <dgm:spPr/>
      <dgm:t>
        <a:bodyPr/>
        <a:lstStyle/>
        <a:p>
          <a:endParaRPr lang="zh-CN" altLang="en-US"/>
        </a:p>
      </dgm:t>
    </dgm:pt>
    <dgm:pt modelId="{546CFE69-8198-428A-A6ED-72632B1EC0C1}" type="pres">
      <dgm:prSet presAssocID="{80FDB92D-CB70-4290-87B5-F41C9AB881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E2EF1C0-AEE6-4E98-A50C-B99E69423083}" type="pres">
      <dgm:prSet presAssocID="{441ABB34-CB48-4EA1-B2AF-76DB83B78F09}" presName="hierRoot1" presStyleCnt="0"/>
      <dgm:spPr/>
    </dgm:pt>
    <dgm:pt modelId="{0B682357-DE3C-4FDF-A7D1-0DBD1E3B257B}" type="pres">
      <dgm:prSet presAssocID="{441ABB34-CB48-4EA1-B2AF-76DB83B78F09}" presName="composite" presStyleCnt="0"/>
      <dgm:spPr/>
    </dgm:pt>
    <dgm:pt modelId="{2D39B215-F999-44F9-A61B-940F89B14F64}" type="pres">
      <dgm:prSet presAssocID="{441ABB34-CB48-4EA1-B2AF-76DB83B78F09}" presName="background" presStyleLbl="node0" presStyleIdx="0" presStyleCnt="1"/>
      <dgm:spPr/>
    </dgm:pt>
    <dgm:pt modelId="{581FA1BB-63B7-4276-A546-551099273823}" type="pres">
      <dgm:prSet presAssocID="{441ABB34-CB48-4EA1-B2AF-76DB83B78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7FA4F8-C5A5-42FA-B334-3D18D66E9545}" type="pres">
      <dgm:prSet presAssocID="{441ABB34-CB48-4EA1-B2AF-76DB83B78F09}" presName="hierChild2" presStyleCnt="0"/>
      <dgm:spPr/>
    </dgm:pt>
    <dgm:pt modelId="{41664A22-6AFE-4A90-B520-6D9532AACD57}" type="pres">
      <dgm:prSet presAssocID="{5C427AF8-758C-4459-A6AC-C3DE9EE1B2BF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BE3917EE-B034-44DF-8F46-75B655DAD0B6}" type="pres">
      <dgm:prSet presAssocID="{DD81EE5B-4393-4086-AD90-E88782710699}" presName="hierRoot2" presStyleCnt="0"/>
      <dgm:spPr/>
    </dgm:pt>
    <dgm:pt modelId="{5AAB65FC-EAA6-4FE6-82A4-B192AA3DB888}" type="pres">
      <dgm:prSet presAssocID="{DD81EE5B-4393-4086-AD90-E88782710699}" presName="composite2" presStyleCnt="0"/>
      <dgm:spPr/>
    </dgm:pt>
    <dgm:pt modelId="{EC84405F-4002-49A4-A727-5119DBE0287C}" type="pres">
      <dgm:prSet presAssocID="{DD81EE5B-4393-4086-AD90-E88782710699}" presName="background2" presStyleLbl="node2" presStyleIdx="0" presStyleCnt="2"/>
      <dgm:spPr/>
    </dgm:pt>
    <dgm:pt modelId="{8C4DDE46-CA41-4261-875E-95C94A08BFFF}" type="pres">
      <dgm:prSet presAssocID="{DD81EE5B-4393-4086-AD90-E8878271069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06FD40-3C5B-437F-B770-FF897E1C660B}" type="pres">
      <dgm:prSet presAssocID="{DD81EE5B-4393-4086-AD90-E88782710699}" presName="hierChild3" presStyleCnt="0"/>
      <dgm:spPr/>
    </dgm:pt>
    <dgm:pt modelId="{32D32B20-CBC2-4337-9218-43BBE4312774}" type="pres">
      <dgm:prSet presAssocID="{58BAAB95-8A96-4468-875E-0FBB872FC0A3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E1A71752-6E97-43FA-8DFA-637B119E9857}" type="pres">
      <dgm:prSet presAssocID="{24366854-FE61-4FE6-8D5D-4F6AF3A1189D}" presName="hierRoot2" presStyleCnt="0"/>
      <dgm:spPr/>
    </dgm:pt>
    <dgm:pt modelId="{A5756355-D5BF-442D-B8C3-47522EA30B27}" type="pres">
      <dgm:prSet presAssocID="{24366854-FE61-4FE6-8D5D-4F6AF3A1189D}" presName="composite2" presStyleCnt="0"/>
      <dgm:spPr/>
    </dgm:pt>
    <dgm:pt modelId="{4224425F-23E8-461F-BF19-F6BC42E15DCC}" type="pres">
      <dgm:prSet presAssocID="{24366854-FE61-4FE6-8D5D-4F6AF3A1189D}" presName="background2" presStyleLbl="node2" presStyleIdx="1" presStyleCnt="2"/>
      <dgm:spPr/>
    </dgm:pt>
    <dgm:pt modelId="{74F8F99E-BABE-453C-B58D-E2F790BAA47A}" type="pres">
      <dgm:prSet presAssocID="{24366854-FE61-4FE6-8D5D-4F6AF3A1189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F65CAA-B672-493C-8998-EE462BB7178F}" type="pres">
      <dgm:prSet presAssocID="{24366854-FE61-4FE6-8D5D-4F6AF3A1189D}" presName="hierChild3" presStyleCnt="0"/>
      <dgm:spPr/>
    </dgm:pt>
  </dgm:ptLst>
  <dgm:cxnLst>
    <dgm:cxn modelId="{5FD394C6-D561-4105-8809-F12628A272D6}" type="presOf" srcId="{80FDB92D-CB70-4290-87B5-F41C9AB881B3}" destId="{546CFE69-8198-428A-A6ED-72632B1EC0C1}" srcOrd="0" destOrd="0" presId="urn:microsoft.com/office/officeart/2005/8/layout/hierarchy1"/>
    <dgm:cxn modelId="{E7F136AE-D1EE-4911-A3CE-822431E2B093}" srcId="{441ABB34-CB48-4EA1-B2AF-76DB83B78F09}" destId="{DD81EE5B-4393-4086-AD90-E88782710699}" srcOrd="0" destOrd="0" parTransId="{5C427AF8-758C-4459-A6AC-C3DE9EE1B2BF}" sibTransId="{1B04FAEC-F319-428C-8BC3-42870C9B1D29}"/>
    <dgm:cxn modelId="{B81AA18A-2D54-4D48-A5CC-56E1FE109533}" type="presOf" srcId="{DD81EE5B-4393-4086-AD90-E88782710699}" destId="{8C4DDE46-CA41-4261-875E-95C94A08BFFF}" srcOrd="0" destOrd="0" presId="urn:microsoft.com/office/officeart/2005/8/layout/hierarchy1"/>
    <dgm:cxn modelId="{2D33D11E-C026-4A61-9F4F-9E53FCA79EB5}" type="presOf" srcId="{441ABB34-CB48-4EA1-B2AF-76DB83B78F09}" destId="{581FA1BB-63B7-4276-A546-551099273823}" srcOrd="0" destOrd="0" presId="urn:microsoft.com/office/officeart/2005/8/layout/hierarchy1"/>
    <dgm:cxn modelId="{A3711EE4-2AC7-4AF8-9216-6B23D529B995}" type="presOf" srcId="{24366854-FE61-4FE6-8D5D-4F6AF3A1189D}" destId="{74F8F99E-BABE-453C-B58D-E2F790BAA47A}" srcOrd="0" destOrd="0" presId="urn:microsoft.com/office/officeart/2005/8/layout/hierarchy1"/>
    <dgm:cxn modelId="{529AED74-D866-4586-A0AD-E75956C99F7B}" type="presOf" srcId="{5C427AF8-758C-4459-A6AC-C3DE9EE1B2BF}" destId="{41664A22-6AFE-4A90-B520-6D9532AACD57}" srcOrd="0" destOrd="0" presId="urn:microsoft.com/office/officeart/2005/8/layout/hierarchy1"/>
    <dgm:cxn modelId="{75D5F35E-403E-4209-AA98-A1A1A73B32C8}" srcId="{441ABB34-CB48-4EA1-B2AF-76DB83B78F09}" destId="{24366854-FE61-4FE6-8D5D-4F6AF3A1189D}" srcOrd="1" destOrd="0" parTransId="{58BAAB95-8A96-4468-875E-0FBB872FC0A3}" sibTransId="{310390FF-DF2C-47A0-9181-CDFE0B186A60}"/>
    <dgm:cxn modelId="{1FD71536-F6DD-4ACE-B88D-7EA74D13CB40}" type="presOf" srcId="{58BAAB95-8A96-4468-875E-0FBB872FC0A3}" destId="{32D32B20-CBC2-4337-9218-43BBE4312774}" srcOrd="0" destOrd="0" presId="urn:microsoft.com/office/officeart/2005/8/layout/hierarchy1"/>
    <dgm:cxn modelId="{B4F863B0-86DA-4822-A546-7A142CE01640}" srcId="{80FDB92D-CB70-4290-87B5-F41C9AB881B3}" destId="{441ABB34-CB48-4EA1-B2AF-76DB83B78F09}" srcOrd="0" destOrd="0" parTransId="{949B2906-FE83-4870-BDE8-9E7C4C71CB0F}" sibTransId="{32E0977E-E57C-4287-BFE5-D27AEC65C0CC}"/>
    <dgm:cxn modelId="{97F7E15B-0841-445F-8819-EE76DDF1AAA8}" type="presParOf" srcId="{546CFE69-8198-428A-A6ED-72632B1EC0C1}" destId="{6E2EF1C0-AEE6-4E98-A50C-B99E69423083}" srcOrd="0" destOrd="0" presId="urn:microsoft.com/office/officeart/2005/8/layout/hierarchy1"/>
    <dgm:cxn modelId="{C5A49D16-75CC-438D-B75A-783739E4541A}" type="presParOf" srcId="{6E2EF1C0-AEE6-4E98-A50C-B99E69423083}" destId="{0B682357-DE3C-4FDF-A7D1-0DBD1E3B257B}" srcOrd="0" destOrd="0" presId="urn:microsoft.com/office/officeart/2005/8/layout/hierarchy1"/>
    <dgm:cxn modelId="{0AC4FA46-17BA-41DF-A8FB-E7CEDE38FAC2}" type="presParOf" srcId="{0B682357-DE3C-4FDF-A7D1-0DBD1E3B257B}" destId="{2D39B215-F999-44F9-A61B-940F89B14F64}" srcOrd="0" destOrd="0" presId="urn:microsoft.com/office/officeart/2005/8/layout/hierarchy1"/>
    <dgm:cxn modelId="{EAD72CDB-E51A-4F7D-964C-F4E3BDE1E7AD}" type="presParOf" srcId="{0B682357-DE3C-4FDF-A7D1-0DBD1E3B257B}" destId="{581FA1BB-63B7-4276-A546-551099273823}" srcOrd="1" destOrd="0" presId="urn:microsoft.com/office/officeart/2005/8/layout/hierarchy1"/>
    <dgm:cxn modelId="{D054FB18-EDFF-4039-9293-F7A51E51C630}" type="presParOf" srcId="{6E2EF1C0-AEE6-4E98-A50C-B99E69423083}" destId="{8D7FA4F8-C5A5-42FA-B334-3D18D66E9545}" srcOrd="1" destOrd="0" presId="urn:microsoft.com/office/officeart/2005/8/layout/hierarchy1"/>
    <dgm:cxn modelId="{C5CBC9B3-E0B6-4C89-BEF9-67A2B2631159}" type="presParOf" srcId="{8D7FA4F8-C5A5-42FA-B334-3D18D66E9545}" destId="{41664A22-6AFE-4A90-B520-6D9532AACD57}" srcOrd="0" destOrd="0" presId="urn:microsoft.com/office/officeart/2005/8/layout/hierarchy1"/>
    <dgm:cxn modelId="{E5026C42-D464-4051-8140-0AEF8408D0E9}" type="presParOf" srcId="{8D7FA4F8-C5A5-42FA-B334-3D18D66E9545}" destId="{BE3917EE-B034-44DF-8F46-75B655DAD0B6}" srcOrd="1" destOrd="0" presId="urn:microsoft.com/office/officeart/2005/8/layout/hierarchy1"/>
    <dgm:cxn modelId="{C9C56BE1-2E67-49EB-9451-525B082788A8}" type="presParOf" srcId="{BE3917EE-B034-44DF-8F46-75B655DAD0B6}" destId="{5AAB65FC-EAA6-4FE6-82A4-B192AA3DB888}" srcOrd="0" destOrd="0" presId="urn:microsoft.com/office/officeart/2005/8/layout/hierarchy1"/>
    <dgm:cxn modelId="{A9DE2056-8523-44A3-B79A-0BBD7D54EA9A}" type="presParOf" srcId="{5AAB65FC-EAA6-4FE6-82A4-B192AA3DB888}" destId="{EC84405F-4002-49A4-A727-5119DBE0287C}" srcOrd="0" destOrd="0" presId="urn:microsoft.com/office/officeart/2005/8/layout/hierarchy1"/>
    <dgm:cxn modelId="{5212E4B2-81FE-4629-A33F-64021AD119DD}" type="presParOf" srcId="{5AAB65FC-EAA6-4FE6-82A4-B192AA3DB888}" destId="{8C4DDE46-CA41-4261-875E-95C94A08BFFF}" srcOrd="1" destOrd="0" presId="urn:microsoft.com/office/officeart/2005/8/layout/hierarchy1"/>
    <dgm:cxn modelId="{A47CC997-6744-405F-9EBB-D521E781E5CF}" type="presParOf" srcId="{BE3917EE-B034-44DF-8F46-75B655DAD0B6}" destId="{AA06FD40-3C5B-437F-B770-FF897E1C660B}" srcOrd="1" destOrd="0" presId="urn:microsoft.com/office/officeart/2005/8/layout/hierarchy1"/>
    <dgm:cxn modelId="{31693529-8805-438F-98BA-6D020EB99962}" type="presParOf" srcId="{8D7FA4F8-C5A5-42FA-B334-3D18D66E9545}" destId="{32D32B20-CBC2-4337-9218-43BBE4312774}" srcOrd="2" destOrd="0" presId="urn:microsoft.com/office/officeart/2005/8/layout/hierarchy1"/>
    <dgm:cxn modelId="{5274F96C-669D-43D2-BD06-BC941C210182}" type="presParOf" srcId="{8D7FA4F8-C5A5-42FA-B334-3D18D66E9545}" destId="{E1A71752-6E97-43FA-8DFA-637B119E9857}" srcOrd="3" destOrd="0" presId="urn:microsoft.com/office/officeart/2005/8/layout/hierarchy1"/>
    <dgm:cxn modelId="{0DBF0E1E-BC0C-4127-A2D3-56E12F05ACC3}" type="presParOf" srcId="{E1A71752-6E97-43FA-8DFA-637B119E9857}" destId="{A5756355-D5BF-442D-B8C3-47522EA30B27}" srcOrd="0" destOrd="0" presId="urn:microsoft.com/office/officeart/2005/8/layout/hierarchy1"/>
    <dgm:cxn modelId="{49EA17CC-F0D4-4BFA-BFED-80B61C7F13FE}" type="presParOf" srcId="{A5756355-D5BF-442D-B8C3-47522EA30B27}" destId="{4224425F-23E8-461F-BF19-F6BC42E15DCC}" srcOrd="0" destOrd="0" presId="urn:microsoft.com/office/officeart/2005/8/layout/hierarchy1"/>
    <dgm:cxn modelId="{2199C6BE-DE02-489E-9830-A7492CB6E0E7}" type="presParOf" srcId="{A5756355-D5BF-442D-B8C3-47522EA30B27}" destId="{74F8F99E-BABE-453C-B58D-E2F790BAA47A}" srcOrd="1" destOrd="0" presId="urn:microsoft.com/office/officeart/2005/8/layout/hierarchy1"/>
    <dgm:cxn modelId="{0F8A298F-663D-4F63-805F-B2350D1BDEB3}" type="presParOf" srcId="{E1A71752-6E97-43FA-8DFA-637B119E9857}" destId="{8EF65CAA-B672-493C-8998-EE462BB7178F}" srcOrd="1" destOrd="0" presId="urn:microsoft.com/office/officeart/2005/8/layout/hierarchy1"/>
  </dgm:cxnLst>
  <dgm:bg/>
  <dgm:whole/>
  <dgm:extLst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FDB92D-CB70-4290-87B5-F41C9AB881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41ABB34-CB48-4EA1-B2AF-76DB83B78F0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49B2906-FE83-4870-BDE8-9E7C4C71CB0F}" type="par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2E0977E-E57C-4287-BFE5-D27AEC65C0CC}" type="sib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D81EE5B-4393-4086-AD90-E8878271069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商务专员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C427AF8-758C-4459-A6AC-C3DE9EE1B2BF}" type="par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B04FAEC-F319-428C-8BC3-42870C9B1D29}" type="sib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4366854-FE61-4FE6-8D5D-4F6AF3A1189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商务专员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8BAAB95-8A96-4468-875E-0FBB872FC0A3}" type="parTrans" cxnId="{75D5F35E-403E-4209-AA98-A1A1A73B32C8}">
      <dgm:prSet/>
      <dgm:spPr/>
      <dgm:t>
        <a:bodyPr/>
        <a:lstStyle/>
        <a:p>
          <a:endParaRPr lang="zh-CN" altLang="en-US"/>
        </a:p>
      </dgm:t>
    </dgm:pt>
    <dgm:pt modelId="{310390FF-DF2C-47A0-9181-CDFE0B186A60}" type="sibTrans" cxnId="{75D5F35E-403E-4209-AA98-A1A1A73B32C8}">
      <dgm:prSet/>
      <dgm:spPr/>
      <dgm:t>
        <a:bodyPr/>
        <a:lstStyle/>
        <a:p>
          <a:endParaRPr lang="zh-CN" altLang="en-US"/>
        </a:p>
      </dgm:t>
    </dgm:pt>
    <dgm:pt modelId="{546CFE69-8198-428A-A6ED-72632B1EC0C1}" type="pres">
      <dgm:prSet presAssocID="{80FDB92D-CB70-4290-87B5-F41C9AB881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E2EF1C0-AEE6-4E98-A50C-B99E69423083}" type="pres">
      <dgm:prSet presAssocID="{441ABB34-CB48-4EA1-B2AF-76DB83B78F09}" presName="hierRoot1" presStyleCnt="0"/>
      <dgm:spPr/>
    </dgm:pt>
    <dgm:pt modelId="{0B682357-DE3C-4FDF-A7D1-0DBD1E3B257B}" type="pres">
      <dgm:prSet presAssocID="{441ABB34-CB48-4EA1-B2AF-76DB83B78F09}" presName="composite" presStyleCnt="0"/>
      <dgm:spPr/>
    </dgm:pt>
    <dgm:pt modelId="{2D39B215-F999-44F9-A61B-940F89B14F64}" type="pres">
      <dgm:prSet presAssocID="{441ABB34-CB48-4EA1-B2AF-76DB83B78F09}" presName="background" presStyleLbl="node0" presStyleIdx="0" presStyleCnt="1"/>
      <dgm:spPr/>
    </dgm:pt>
    <dgm:pt modelId="{581FA1BB-63B7-4276-A546-551099273823}" type="pres">
      <dgm:prSet presAssocID="{441ABB34-CB48-4EA1-B2AF-76DB83B78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7FA4F8-C5A5-42FA-B334-3D18D66E9545}" type="pres">
      <dgm:prSet presAssocID="{441ABB34-CB48-4EA1-B2AF-76DB83B78F09}" presName="hierChild2" presStyleCnt="0"/>
      <dgm:spPr/>
    </dgm:pt>
    <dgm:pt modelId="{41664A22-6AFE-4A90-B520-6D9532AACD57}" type="pres">
      <dgm:prSet presAssocID="{5C427AF8-758C-4459-A6AC-C3DE9EE1B2BF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BE3917EE-B034-44DF-8F46-75B655DAD0B6}" type="pres">
      <dgm:prSet presAssocID="{DD81EE5B-4393-4086-AD90-E88782710699}" presName="hierRoot2" presStyleCnt="0"/>
      <dgm:spPr/>
    </dgm:pt>
    <dgm:pt modelId="{5AAB65FC-EAA6-4FE6-82A4-B192AA3DB888}" type="pres">
      <dgm:prSet presAssocID="{DD81EE5B-4393-4086-AD90-E88782710699}" presName="composite2" presStyleCnt="0"/>
      <dgm:spPr/>
    </dgm:pt>
    <dgm:pt modelId="{EC84405F-4002-49A4-A727-5119DBE0287C}" type="pres">
      <dgm:prSet presAssocID="{DD81EE5B-4393-4086-AD90-E88782710699}" presName="background2" presStyleLbl="node2" presStyleIdx="0" presStyleCnt="2"/>
      <dgm:spPr/>
    </dgm:pt>
    <dgm:pt modelId="{8C4DDE46-CA41-4261-875E-95C94A08BFFF}" type="pres">
      <dgm:prSet presAssocID="{DD81EE5B-4393-4086-AD90-E8878271069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06FD40-3C5B-437F-B770-FF897E1C660B}" type="pres">
      <dgm:prSet presAssocID="{DD81EE5B-4393-4086-AD90-E88782710699}" presName="hierChild3" presStyleCnt="0"/>
      <dgm:spPr/>
    </dgm:pt>
    <dgm:pt modelId="{32D32B20-CBC2-4337-9218-43BBE4312774}" type="pres">
      <dgm:prSet presAssocID="{58BAAB95-8A96-4468-875E-0FBB872FC0A3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E1A71752-6E97-43FA-8DFA-637B119E9857}" type="pres">
      <dgm:prSet presAssocID="{24366854-FE61-4FE6-8D5D-4F6AF3A1189D}" presName="hierRoot2" presStyleCnt="0"/>
      <dgm:spPr/>
    </dgm:pt>
    <dgm:pt modelId="{A5756355-D5BF-442D-B8C3-47522EA30B27}" type="pres">
      <dgm:prSet presAssocID="{24366854-FE61-4FE6-8D5D-4F6AF3A1189D}" presName="composite2" presStyleCnt="0"/>
      <dgm:spPr/>
    </dgm:pt>
    <dgm:pt modelId="{4224425F-23E8-461F-BF19-F6BC42E15DCC}" type="pres">
      <dgm:prSet presAssocID="{24366854-FE61-4FE6-8D5D-4F6AF3A1189D}" presName="background2" presStyleLbl="node2" presStyleIdx="1" presStyleCnt="2"/>
      <dgm:spPr/>
    </dgm:pt>
    <dgm:pt modelId="{74F8F99E-BABE-453C-B58D-E2F790BAA47A}" type="pres">
      <dgm:prSet presAssocID="{24366854-FE61-4FE6-8D5D-4F6AF3A1189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F65CAA-B672-493C-8998-EE462BB7178F}" type="pres">
      <dgm:prSet presAssocID="{24366854-FE61-4FE6-8D5D-4F6AF3A1189D}" presName="hierChild3" presStyleCnt="0"/>
      <dgm:spPr/>
    </dgm:pt>
  </dgm:ptLst>
  <dgm:cxnLst>
    <dgm:cxn modelId="{E7F136AE-D1EE-4911-A3CE-822431E2B093}" srcId="{441ABB34-CB48-4EA1-B2AF-76DB83B78F09}" destId="{DD81EE5B-4393-4086-AD90-E88782710699}" srcOrd="0" destOrd="0" parTransId="{5C427AF8-758C-4459-A6AC-C3DE9EE1B2BF}" sibTransId="{1B04FAEC-F319-428C-8BC3-42870C9B1D29}"/>
    <dgm:cxn modelId="{A9697213-86B3-4D07-9010-7215064572CD}" type="presOf" srcId="{24366854-FE61-4FE6-8D5D-4F6AF3A1189D}" destId="{74F8F99E-BABE-453C-B58D-E2F790BAA47A}" srcOrd="0" destOrd="0" presId="urn:microsoft.com/office/officeart/2005/8/layout/hierarchy1"/>
    <dgm:cxn modelId="{E3CC83E2-6B34-4DDB-9A8A-1FF4B1634312}" type="presOf" srcId="{DD81EE5B-4393-4086-AD90-E88782710699}" destId="{8C4DDE46-CA41-4261-875E-95C94A08BFFF}" srcOrd="0" destOrd="0" presId="urn:microsoft.com/office/officeart/2005/8/layout/hierarchy1"/>
    <dgm:cxn modelId="{999BF2AF-96E0-4887-8C64-B0586AA478CB}" type="presOf" srcId="{58BAAB95-8A96-4468-875E-0FBB872FC0A3}" destId="{32D32B20-CBC2-4337-9218-43BBE4312774}" srcOrd="0" destOrd="0" presId="urn:microsoft.com/office/officeart/2005/8/layout/hierarchy1"/>
    <dgm:cxn modelId="{75D5F35E-403E-4209-AA98-A1A1A73B32C8}" srcId="{441ABB34-CB48-4EA1-B2AF-76DB83B78F09}" destId="{24366854-FE61-4FE6-8D5D-4F6AF3A1189D}" srcOrd="1" destOrd="0" parTransId="{58BAAB95-8A96-4468-875E-0FBB872FC0A3}" sibTransId="{310390FF-DF2C-47A0-9181-CDFE0B186A60}"/>
    <dgm:cxn modelId="{4EB6AF61-4CE3-4709-896D-80AF6AF83650}" type="presOf" srcId="{80FDB92D-CB70-4290-87B5-F41C9AB881B3}" destId="{546CFE69-8198-428A-A6ED-72632B1EC0C1}" srcOrd="0" destOrd="0" presId="urn:microsoft.com/office/officeart/2005/8/layout/hierarchy1"/>
    <dgm:cxn modelId="{7F1B4B95-B34F-45DF-91B6-338FC6123244}" type="presOf" srcId="{5C427AF8-758C-4459-A6AC-C3DE9EE1B2BF}" destId="{41664A22-6AFE-4A90-B520-6D9532AACD57}" srcOrd="0" destOrd="0" presId="urn:microsoft.com/office/officeart/2005/8/layout/hierarchy1"/>
    <dgm:cxn modelId="{B4F863B0-86DA-4822-A546-7A142CE01640}" srcId="{80FDB92D-CB70-4290-87B5-F41C9AB881B3}" destId="{441ABB34-CB48-4EA1-B2AF-76DB83B78F09}" srcOrd="0" destOrd="0" parTransId="{949B2906-FE83-4870-BDE8-9E7C4C71CB0F}" sibTransId="{32E0977E-E57C-4287-BFE5-D27AEC65C0CC}"/>
    <dgm:cxn modelId="{C2DE0EF2-1DE4-4CB9-959F-DCA479062295}" type="presOf" srcId="{441ABB34-CB48-4EA1-B2AF-76DB83B78F09}" destId="{581FA1BB-63B7-4276-A546-551099273823}" srcOrd="0" destOrd="0" presId="urn:microsoft.com/office/officeart/2005/8/layout/hierarchy1"/>
    <dgm:cxn modelId="{9E743209-E45F-445D-814C-510E2A98506E}" type="presParOf" srcId="{546CFE69-8198-428A-A6ED-72632B1EC0C1}" destId="{6E2EF1C0-AEE6-4E98-A50C-B99E69423083}" srcOrd="0" destOrd="0" presId="urn:microsoft.com/office/officeart/2005/8/layout/hierarchy1"/>
    <dgm:cxn modelId="{2932F533-F0CA-4E73-AE97-AFF7BA00587E}" type="presParOf" srcId="{6E2EF1C0-AEE6-4E98-A50C-B99E69423083}" destId="{0B682357-DE3C-4FDF-A7D1-0DBD1E3B257B}" srcOrd="0" destOrd="0" presId="urn:microsoft.com/office/officeart/2005/8/layout/hierarchy1"/>
    <dgm:cxn modelId="{7A907A29-B471-439E-8C49-62EC603D9456}" type="presParOf" srcId="{0B682357-DE3C-4FDF-A7D1-0DBD1E3B257B}" destId="{2D39B215-F999-44F9-A61B-940F89B14F64}" srcOrd="0" destOrd="0" presId="urn:microsoft.com/office/officeart/2005/8/layout/hierarchy1"/>
    <dgm:cxn modelId="{64C0B5F0-8058-4BAB-97A1-55E3A6B747B3}" type="presParOf" srcId="{0B682357-DE3C-4FDF-A7D1-0DBD1E3B257B}" destId="{581FA1BB-63B7-4276-A546-551099273823}" srcOrd="1" destOrd="0" presId="urn:microsoft.com/office/officeart/2005/8/layout/hierarchy1"/>
    <dgm:cxn modelId="{DB1248BE-9EB2-4DE6-B726-E606AFE7E9EF}" type="presParOf" srcId="{6E2EF1C0-AEE6-4E98-A50C-B99E69423083}" destId="{8D7FA4F8-C5A5-42FA-B334-3D18D66E9545}" srcOrd="1" destOrd="0" presId="urn:microsoft.com/office/officeart/2005/8/layout/hierarchy1"/>
    <dgm:cxn modelId="{CE45F96D-F51E-41C3-BECA-8A85FAD710BC}" type="presParOf" srcId="{8D7FA4F8-C5A5-42FA-B334-3D18D66E9545}" destId="{41664A22-6AFE-4A90-B520-6D9532AACD57}" srcOrd="0" destOrd="0" presId="urn:microsoft.com/office/officeart/2005/8/layout/hierarchy1"/>
    <dgm:cxn modelId="{BCFDCFDE-E207-4E97-89B9-DF59973899B4}" type="presParOf" srcId="{8D7FA4F8-C5A5-42FA-B334-3D18D66E9545}" destId="{BE3917EE-B034-44DF-8F46-75B655DAD0B6}" srcOrd="1" destOrd="0" presId="urn:microsoft.com/office/officeart/2005/8/layout/hierarchy1"/>
    <dgm:cxn modelId="{5541279C-A50B-4E1D-926D-7D3031F8CE15}" type="presParOf" srcId="{BE3917EE-B034-44DF-8F46-75B655DAD0B6}" destId="{5AAB65FC-EAA6-4FE6-82A4-B192AA3DB888}" srcOrd="0" destOrd="0" presId="urn:microsoft.com/office/officeart/2005/8/layout/hierarchy1"/>
    <dgm:cxn modelId="{64BAB5C2-A7BC-4C45-B80F-7CB141D248BC}" type="presParOf" srcId="{5AAB65FC-EAA6-4FE6-82A4-B192AA3DB888}" destId="{EC84405F-4002-49A4-A727-5119DBE0287C}" srcOrd="0" destOrd="0" presId="urn:microsoft.com/office/officeart/2005/8/layout/hierarchy1"/>
    <dgm:cxn modelId="{2491E4FA-1DC1-46AD-A0AB-AB67BA7EDD8C}" type="presParOf" srcId="{5AAB65FC-EAA6-4FE6-82A4-B192AA3DB888}" destId="{8C4DDE46-CA41-4261-875E-95C94A08BFFF}" srcOrd="1" destOrd="0" presId="urn:microsoft.com/office/officeart/2005/8/layout/hierarchy1"/>
    <dgm:cxn modelId="{6609895B-F499-4B16-801D-531730D25A15}" type="presParOf" srcId="{BE3917EE-B034-44DF-8F46-75B655DAD0B6}" destId="{AA06FD40-3C5B-437F-B770-FF897E1C660B}" srcOrd="1" destOrd="0" presId="urn:microsoft.com/office/officeart/2005/8/layout/hierarchy1"/>
    <dgm:cxn modelId="{C9EA0DED-0A6D-4A24-88F8-DED5EC6EDDB8}" type="presParOf" srcId="{8D7FA4F8-C5A5-42FA-B334-3D18D66E9545}" destId="{32D32B20-CBC2-4337-9218-43BBE4312774}" srcOrd="2" destOrd="0" presId="urn:microsoft.com/office/officeart/2005/8/layout/hierarchy1"/>
    <dgm:cxn modelId="{36FF7271-DC44-4C85-91FD-84E6F0506764}" type="presParOf" srcId="{8D7FA4F8-C5A5-42FA-B334-3D18D66E9545}" destId="{E1A71752-6E97-43FA-8DFA-637B119E9857}" srcOrd="3" destOrd="0" presId="urn:microsoft.com/office/officeart/2005/8/layout/hierarchy1"/>
    <dgm:cxn modelId="{73BA48E6-2A7C-4345-8CB8-889FADB6E824}" type="presParOf" srcId="{E1A71752-6E97-43FA-8DFA-637B119E9857}" destId="{A5756355-D5BF-442D-B8C3-47522EA30B27}" srcOrd="0" destOrd="0" presId="urn:microsoft.com/office/officeart/2005/8/layout/hierarchy1"/>
    <dgm:cxn modelId="{78263D4F-714B-499E-B6EA-E3922AF5763E}" type="presParOf" srcId="{A5756355-D5BF-442D-B8C3-47522EA30B27}" destId="{4224425F-23E8-461F-BF19-F6BC42E15DCC}" srcOrd="0" destOrd="0" presId="urn:microsoft.com/office/officeart/2005/8/layout/hierarchy1"/>
    <dgm:cxn modelId="{CBA8C0B7-5553-44A7-9B74-0244BB47AB67}" type="presParOf" srcId="{A5756355-D5BF-442D-B8C3-47522EA30B27}" destId="{74F8F99E-BABE-453C-B58D-E2F790BAA47A}" srcOrd="1" destOrd="0" presId="urn:microsoft.com/office/officeart/2005/8/layout/hierarchy1"/>
    <dgm:cxn modelId="{09BC2B84-7B68-40A8-8678-5B35A4DE8E81}" type="presParOf" srcId="{E1A71752-6E97-43FA-8DFA-637B119E9857}" destId="{8EF65CAA-B672-493C-8998-EE462BB7178F}" srcOrd="1" destOrd="0" presId="urn:microsoft.com/office/officeart/2005/8/layout/hierarchy1"/>
  </dgm:cxnLst>
  <dgm:bg/>
  <dgm:whole/>
  <dgm:extLst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FDB92D-CB70-4290-87B5-F41C9AB881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41ABB34-CB48-4EA1-B2AF-76DB83B78F0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人事行政经理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49B2906-FE83-4870-BDE8-9E7C4C71CB0F}" type="par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2E0977E-E57C-4287-BFE5-D27AEC65C0CC}" type="sib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D81EE5B-4393-4086-AD90-E8878271069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招聘经理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C427AF8-758C-4459-A6AC-C3DE9EE1B2BF}" type="par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B04FAEC-F319-428C-8BC3-42870C9B1D29}" type="sib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E3EBA26-FC73-45C2-A578-2D96CA571BEF}">
      <dgm:prSet/>
      <dgm:spPr/>
      <dgm:t>
        <a:bodyPr/>
        <a:lstStyle/>
        <a:p>
          <a:r>
            <a:rPr lang="zh-CN" altLang="en-US" dirty="0" smtClean="0"/>
            <a:t>行政主管</a:t>
          </a:r>
          <a:endParaRPr lang="zh-CN" altLang="en-US" dirty="0"/>
        </a:p>
      </dgm:t>
    </dgm:pt>
    <dgm:pt modelId="{3B808A6D-60B6-4144-AFB3-09E6B4CD5AB2}" type="parTrans" cxnId="{99BF48ED-C63B-41C4-8F08-B57667728129}">
      <dgm:prSet/>
      <dgm:spPr/>
      <dgm:t>
        <a:bodyPr/>
        <a:lstStyle/>
        <a:p>
          <a:endParaRPr lang="zh-CN" altLang="en-US"/>
        </a:p>
      </dgm:t>
    </dgm:pt>
    <dgm:pt modelId="{7090CF19-5015-4B89-8DA1-8BE367B08C5A}" type="sibTrans" cxnId="{99BF48ED-C63B-41C4-8F08-B57667728129}">
      <dgm:prSet/>
      <dgm:spPr/>
      <dgm:t>
        <a:bodyPr/>
        <a:lstStyle/>
        <a:p>
          <a:endParaRPr lang="zh-CN" altLang="en-US"/>
        </a:p>
      </dgm:t>
    </dgm:pt>
    <dgm:pt modelId="{9C9596E7-EDC9-4055-8205-22793E05D4DF}">
      <dgm:prSet/>
      <dgm:spPr/>
      <dgm:t>
        <a:bodyPr/>
        <a:lstStyle/>
        <a:p>
          <a:r>
            <a:rPr lang="zh-CN" altLang="en-US" dirty="0" smtClean="0"/>
            <a:t>人事专员</a:t>
          </a:r>
          <a:endParaRPr lang="zh-CN" altLang="en-US" dirty="0"/>
        </a:p>
      </dgm:t>
    </dgm:pt>
    <dgm:pt modelId="{9541508A-479A-4A22-9075-319B3F7F2696}" type="parTrans" cxnId="{1DBB03BE-94DB-4908-8C43-820179EB15B6}">
      <dgm:prSet/>
      <dgm:spPr/>
      <dgm:t>
        <a:bodyPr/>
        <a:lstStyle/>
        <a:p>
          <a:endParaRPr lang="zh-CN" altLang="en-US"/>
        </a:p>
      </dgm:t>
    </dgm:pt>
    <dgm:pt modelId="{41BBA590-BA1D-4750-8305-FA0B919F5E08}" type="sibTrans" cxnId="{1DBB03BE-94DB-4908-8C43-820179EB15B6}">
      <dgm:prSet/>
      <dgm:spPr/>
      <dgm:t>
        <a:bodyPr/>
        <a:lstStyle/>
        <a:p>
          <a:endParaRPr lang="zh-CN" altLang="en-US"/>
        </a:p>
      </dgm:t>
    </dgm:pt>
    <dgm:pt modelId="{C428F040-C74A-4407-ACF7-F55EBFAED7CF}">
      <dgm:prSet/>
      <dgm:spPr/>
      <dgm:t>
        <a:bodyPr/>
        <a:lstStyle/>
        <a:p>
          <a:r>
            <a:rPr lang="zh-CN" altLang="en-US" dirty="0" smtClean="0"/>
            <a:t>人力资源总监</a:t>
          </a:r>
          <a:endParaRPr lang="zh-CN" altLang="en-US" dirty="0"/>
        </a:p>
      </dgm:t>
    </dgm:pt>
    <dgm:pt modelId="{E37A8946-3E7D-41BD-AC84-27A9076E9B75}" type="parTrans" cxnId="{8B487079-F6F8-43A9-8AA6-DB56D1C02C55}">
      <dgm:prSet/>
      <dgm:spPr/>
      <dgm:t>
        <a:bodyPr/>
        <a:lstStyle/>
        <a:p>
          <a:endParaRPr lang="zh-CN" altLang="en-US"/>
        </a:p>
      </dgm:t>
    </dgm:pt>
    <dgm:pt modelId="{FAB361BD-090B-4A69-89D4-FCBAFC4BD178}" type="sibTrans" cxnId="{8B487079-F6F8-43A9-8AA6-DB56D1C02C55}">
      <dgm:prSet/>
      <dgm:spPr/>
      <dgm:t>
        <a:bodyPr/>
        <a:lstStyle/>
        <a:p>
          <a:endParaRPr lang="zh-CN" altLang="en-US"/>
        </a:p>
      </dgm:t>
    </dgm:pt>
    <dgm:pt modelId="{4E51D2EC-BE6F-48E6-B1D4-6579EA0DCDC8}">
      <dgm:prSet/>
      <dgm:spPr/>
      <dgm:t>
        <a:bodyPr/>
        <a:lstStyle/>
        <a:p>
          <a:r>
            <a:rPr lang="zh-CN" altLang="en-US" dirty="0" smtClean="0"/>
            <a:t>招聘专员</a:t>
          </a:r>
          <a:endParaRPr lang="zh-CN" altLang="en-US" dirty="0"/>
        </a:p>
      </dgm:t>
    </dgm:pt>
    <dgm:pt modelId="{D8313CE7-2E71-442F-B1FF-4C4635F8A07A}" type="parTrans" cxnId="{5D01CD76-35C9-4878-85E9-DC2881D2A88C}">
      <dgm:prSet/>
      <dgm:spPr/>
      <dgm:t>
        <a:bodyPr/>
        <a:lstStyle/>
        <a:p>
          <a:endParaRPr lang="zh-CN" altLang="en-US"/>
        </a:p>
      </dgm:t>
    </dgm:pt>
    <dgm:pt modelId="{38FA505F-6097-4434-895E-F6E6C7F43ABF}" type="sibTrans" cxnId="{5D01CD76-35C9-4878-85E9-DC2881D2A88C}">
      <dgm:prSet/>
      <dgm:spPr/>
      <dgm:t>
        <a:bodyPr/>
        <a:lstStyle/>
        <a:p>
          <a:endParaRPr lang="zh-CN" altLang="en-US"/>
        </a:p>
      </dgm:t>
    </dgm:pt>
    <dgm:pt modelId="{FF9CDAAB-90FE-424B-9263-702155688B0E}">
      <dgm:prSet/>
      <dgm:spPr/>
      <dgm:t>
        <a:bodyPr/>
        <a:lstStyle/>
        <a:p>
          <a:r>
            <a:rPr lang="zh-CN" altLang="en-US" dirty="0" smtClean="0"/>
            <a:t>招聘专员</a:t>
          </a:r>
          <a:endParaRPr lang="zh-CN" altLang="en-US" dirty="0"/>
        </a:p>
      </dgm:t>
    </dgm:pt>
    <dgm:pt modelId="{D5AB7236-148C-4E1E-89C7-98A9B0103798}" type="parTrans" cxnId="{997AD026-6693-4E4E-A5A3-6F7F5C969696}">
      <dgm:prSet/>
      <dgm:spPr/>
      <dgm:t>
        <a:bodyPr/>
        <a:lstStyle/>
        <a:p>
          <a:endParaRPr lang="zh-CN" altLang="en-US"/>
        </a:p>
      </dgm:t>
    </dgm:pt>
    <dgm:pt modelId="{4973F9EF-109A-4612-BAD2-A71C6E4667B5}" type="sibTrans" cxnId="{997AD026-6693-4E4E-A5A3-6F7F5C969696}">
      <dgm:prSet/>
      <dgm:spPr/>
      <dgm:t>
        <a:bodyPr/>
        <a:lstStyle/>
        <a:p>
          <a:endParaRPr lang="zh-CN" altLang="en-US"/>
        </a:p>
      </dgm:t>
    </dgm:pt>
    <dgm:pt modelId="{C8F88361-0313-45C9-AB6A-49A3833E5CBB}">
      <dgm:prSet/>
      <dgm:spPr/>
      <dgm:t>
        <a:bodyPr/>
        <a:lstStyle/>
        <a:p>
          <a:r>
            <a:rPr lang="zh-CN" altLang="en-US" dirty="0" smtClean="0"/>
            <a:t>薪酬绩效专员</a:t>
          </a:r>
          <a:endParaRPr lang="zh-CN" altLang="en-US" dirty="0"/>
        </a:p>
      </dgm:t>
    </dgm:pt>
    <dgm:pt modelId="{EDB8D1E6-94F1-4583-9F53-3EF2D07C6C85}" type="parTrans" cxnId="{94427B0C-F8D3-47D5-A050-2A4627BEC5E1}">
      <dgm:prSet/>
      <dgm:spPr/>
    </dgm:pt>
    <dgm:pt modelId="{1E89E8C6-2074-4716-A21C-B125A597C782}" type="sibTrans" cxnId="{94427B0C-F8D3-47D5-A050-2A4627BEC5E1}">
      <dgm:prSet/>
      <dgm:spPr/>
    </dgm:pt>
    <dgm:pt modelId="{546CFE69-8198-428A-A6ED-72632B1EC0C1}" type="pres">
      <dgm:prSet presAssocID="{80FDB92D-CB70-4290-87B5-F41C9AB881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3414112-48F2-4B29-B04E-F6B0CCD92BB3}" type="pres">
      <dgm:prSet presAssocID="{C428F040-C74A-4407-ACF7-F55EBFAED7CF}" presName="hierRoot1" presStyleCnt="0"/>
      <dgm:spPr/>
    </dgm:pt>
    <dgm:pt modelId="{A4723C0E-0619-4ABD-97E2-223A6F55EF8A}" type="pres">
      <dgm:prSet presAssocID="{C428F040-C74A-4407-ACF7-F55EBFAED7CF}" presName="composite" presStyleCnt="0"/>
      <dgm:spPr/>
    </dgm:pt>
    <dgm:pt modelId="{3F61EDB5-4E7B-4AD1-B00C-A083316407E6}" type="pres">
      <dgm:prSet presAssocID="{C428F040-C74A-4407-ACF7-F55EBFAED7CF}" presName="background" presStyleLbl="node0" presStyleIdx="0" presStyleCnt="1"/>
      <dgm:spPr/>
    </dgm:pt>
    <dgm:pt modelId="{7B315617-551A-4782-BCB7-01F7B68408D5}" type="pres">
      <dgm:prSet presAssocID="{C428F040-C74A-4407-ACF7-F55EBFAED7CF}" presName="text" presStyleLbl="fgAcc0" presStyleIdx="0" presStyleCnt="1" custScaleX="1791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79C468-66D1-445D-B2F7-CB811AC9B5F0}" type="pres">
      <dgm:prSet presAssocID="{C428F040-C74A-4407-ACF7-F55EBFAED7CF}" presName="hierChild2" presStyleCnt="0"/>
      <dgm:spPr/>
    </dgm:pt>
    <dgm:pt modelId="{37A2DE14-608D-4117-9E9E-07E064DB133F}" type="pres">
      <dgm:prSet presAssocID="{949B2906-FE83-4870-BDE8-9E7C4C71CB0F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4B725897-E4D5-4E9F-9D30-BD162E2B2F0D}" type="pres">
      <dgm:prSet presAssocID="{441ABB34-CB48-4EA1-B2AF-76DB83B78F09}" presName="hierRoot2" presStyleCnt="0"/>
      <dgm:spPr/>
    </dgm:pt>
    <dgm:pt modelId="{56957CBF-517B-448E-9760-C6008A6725D7}" type="pres">
      <dgm:prSet presAssocID="{441ABB34-CB48-4EA1-B2AF-76DB83B78F09}" presName="composite2" presStyleCnt="0"/>
      <dgm:spPr/>
    </dgm:pt>
    <dgm:pt modelId="{5394F06F-F611-4EA5-B749-44C44522289B}" type="pres">
      <dgm:prSet presAssocID="{441ABB34-CB48-4EA1-B2AF-76DB83B78F09}" presName="background2" presStyleLbl="node2" presStyleIdx="0" presStyleCnt="1"/>
      <dgm:spPr/>
    </dgm:pt>
    <dgm:pt modelId="{8F472304-AC9E-420B-93FA-B6C0535DA9FC}" type="pres">
      <dgm:prSet presAssocID="{441ABB34-CB48-4EA1-B2AF-76DB83B78F09}" presName="text2" presStyleLbl="fgAcc2" presStyleIdx="0" presStyleCnt="1" custScaleX="1791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338E30-9646-400F-9708-56B902465A57}" type="pres">
      <dgm:prSet presAssocID="{441ABB34-CB48-4EA1-B2AF-76DB83B78F09}" presName="hierChild3" presStyleCnt="0"/>
      <dgm:spPr/>
    </dgm:pt>
    <dgm:pt modelId="{8AC89F40-4ADA-4F6B-9DA5-69571DB5BFF1}" type="pres">
      <dgm:prSet presAssocID="{5C427AF8-758C-4459-A6AC-C3DE9EE1B2BF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0C111438-59CB-4A57-8C97-00B52D55918E}" type="pres">
      <dgm:prSet presAssocID="{DD81EE5B-4393-4086-AD90-E88782710699}" presName="hierRoot3" presStyleCnt="0"/>
      <dgm:spPr/>
    </dgm:pt>
    <dgm:pt modelId="{A06835A2-3197-48D7-973B-89116266B8D4}" type="pres">
      <dgm:prSet presAssocID="{DD81EE5B-4393-4086-AD90-E88782710699}" presName="composite3" presStyleCnt="0"/>
      <dgm:spPr/>
    </dgm:pt>
    <dgm:pt modelId="{32AEF15A-7448-42DD-BC31-6DD01F84F0D8}" type="pres">
      <dgm:prSet presAssocID="{DD81EE5B-4393-4086-AD90-E88782710699}" presName="background3" presStyleLbl="node3" presStyleIdx="0" presStyleCnt="4"/>
      <dgm:spPr/>
    </dgm:pt>
    <dgm:pt modelId="{648797FC-E284-4DE3-A442-96234323329B}" type="pres">
      <dgm:prSet presAssocID="{DD81EE5B-4393-4086-AD90-E8878271069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84FF67-D99A-463E-87E8-E244966F831C}" type="pres">
      <dgm:prSet presAssocID="{DD81EE5B-4393-4086-AD90-E88782710699}" presName="hierChild4" presStyleCnt="0"/>
      <dgm:spPr/>
    </dgm:pt>
    <dgm:pt modelId="{2D206040-083C-4284-8F12-225AE745EC0F}" type="pres">
      <dgm:prSet presAssocID="{D8313CE7-2E71-442F-B1FF-4C4635F8A07A}" presName="Name23" presStyleLbl="parChTrans1D4" presStyleIdx="0" presStyleCnt="2"/>
      <dgm:spPr/>
      <dgm:t>
        <a:bodyPr/>
        <a:lstStyle/>
        <a:p>
          <a:endParaRPr lang="zh-CN" altLang="en-US"/>
        </a:p>
      </dgm:t>
    </dgm:pt>
    <dgm:pt modelId="{39BA336F-C0F4-474D-8ADB-226D9C103412}" type="pres">
      <dgm:prSet presAssocID="{4E51D2EC-BE6F-48E6-B1D4-6579EA0DCDC8}" presName="hierRoot4" presStyleCnt="0"/>
      <dgm:spPr/>
    </dgm:pt>
    <dgm:pt modelId="{6EA72C27-4890-4815-B548-ECDE80B3FD5B}" type="pres">
      <dgm:prSet presAssocID="{4E51D2EC-BE6F-48E6-B1D4-6579EA0DCDC8}" presName="composite4" presStyleCnt="0"/>
      <dgm:spPr/>
    </dgm:pt>
    <dgm:pt modelId="{C7A35548-188B-40AA-87EF-95AB13A1318F}" type="pres">
      <dgm:prSet presAssocID="{4E51D2EC-BE6F-48E6-B1D4-6579EA0DCDC8}" presName="background4" presStyleLbl="node4" presStyleIdx="0" presStyleCnt="2"/>
      <dgm:spPr/>
    </dgm:pt>
    <dgm:pt modelId="{6FE34220-7F21-4B97-96F4-D96F6905D7D1}" type="pres">
      <dgm:prSet presAssocID="{4E51D2EC-BE6F-48E6-B1D4-6579EA0DCDC8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BC0642-3471-4454-A5E0-D5D0BC51DA06}" type="pres">
      <dgm:prSet presAssocID="{4E51D2EC-BE6F-48E6-B1D4-6579EA0DCDC8}" presName="hierChild5" presStyleCnt="0"/>
      <dgm:spPr/>
    </dgm:pt>
    <dgm:pt modelId="{F6E5D1B5-2259-4F77-B62A-0C8C5493BBD6}" type="pres">
      <dgm:prSet presAssocID="{D5AB7236-148C-4E1E-89C7-98A9B0103798}" presName="Name23" presStyleLbl="parChTrans1D4" presStyleIdx="1" presStyleCnt="2"/>
      <dgm:spPr/>
      <dgm:t>
        <a:bodyPr/>
        <a:lstStyle/>
        <a:p>
          <a:endParaRPr lang="zh-CN" altLang="en-US"/>
        </a:p>
      </dgm:t>
    </dgm:pt>
    <dgm:pt modelId="{88855C09-A61E-4DA7-84C6-355EB84ED2A9}" type="pres">
      <dgm:prSet presAssocID="{FF9CDAAB-90FE-424B-9263-702155688B0E}" presName="hierRoot4" presStyleCnt="0"/>
      <dgm:spPr/>
    </dgm:pt>
    <dgm:pt modelId="{DE9BABF2-0A3E-4394-8F48-2A208001CD82}" type="pres">
      <dgm:prSet presAssocID="{FF9CDAAB-90FE-424B-9263-702155688B0E}" presName="composite4" presStyleCnt="0"/>
      <dgm:spPr/>
    </dgm:pt>
    <dgm:pt modelId="{AE239F7B-A949-4E53-B2EB-4085CA2252D9}" type="pres">
      <dgm:prSet presAssocID="{FF9CDAAB-90FE-424B-9263-702155688B0E}" presName="background4" presStyleLbl="node4" presStyleIdx="1" presStyleCnt="2"/>
      <dgm:spPr/>
    </dgm:pt>
    <dgm:pt modelId="{51CC21A6-9617-430D-9A8A-73A70D45684B}" type="pres">
      <dgm:prSet presAssocID="{FF9CDAAB-90FE-424B-9263-702155688B0E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ECFCEC-144D-498F-98D5-C0AB12DAF6E6}" type="pres">
      <dgm:prSet presAssocID="{FF9CDAAB-90FE-424B-9263-702155688B0E}" presName="hierChild5" presStyleCnt="0"/>
      <dgm:spPr/>
    </dgm:pt>
    <dgm:pt modelId="{F0A9638F-8547-4F11-9AA1-ACC784B50C5D}" type="pres">
      <dgm:prSet presAssocID="{EDB8D1E6-94F1-4583-9F53-3EF2D07C6C85}" presName="Name17" presStyleLbl="parChTrans1D3" presStyleIdx="1" presStyleCnt="4"/>
      <dgm:spPr/>
    </dgm:pt>
    <dgm:pt modelId="{845971EB-664D-41F9-9EA5-D3603612477C}" type="pres">
      <dgm:prSet presAssocID="{C8F88361-0313-45C9-AB6A-49A3833E5CBB}" presName="hierRoot3" presStyleCnt="0"/>
      <dgm:spPr/>
    </dgm:pt>
    <dgm:pt modelId="{B8F112A7-A2CD-433C-A1CC-147A79CA59C3}" type="pres">
      <dgm:prSet presAssocID="{C8F88361-0313-45C9-AB6A-49A3833E5CBB}" presName="composite3" presStyleCnt="0"/>
      <dgm:spPr/>
    </dgm:pt>
    <dgm:pt modelId="{F3D5C456-179F-4FE6-8DE3-8F7CD4B016A5}" type="pres">
      <dgm:prSet presAssocID="{C8F88361-0313-45C9-AB6A-49A3833E5CBB}" presName="background3" presStyleLbl="node3" presStyleIdx="1" presStyleCnt="4"/>
      <dgm:spPr/>
    </dgm:pt>
    <dgm:pt modelId="{01661D1F-EE18-404D-85C6-99ED84F78230}" type="pres">
      <dgm:prSet presAssocID="{C8F88361-0313-45C9-AB6A-49A3833E5CB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BF30A3-D9E8-442D-8C43-322674449AF1}" type="pres">
      <dgm:prSet presAssocID="{C8F88361-0313-45C9-AB6A-49A3833E5CBB}" presName="hierChild4" presStyleCnt="0"/>
      <dgm:spPr/>
    </dgm:pt>
    <dgm:pt modelId="{15302DE5-4C08-4C0B-9828-2DA1AB4E195F}" type="pres">
      <dgm:prSet presAssocID="{9541508A-479A-4A22-9075-319B3F7F2696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238B43D9-2948-4498-A0E0-3A545F290374}" type="pres">
      <dgm:prSet presAssocID="{9C9596E7-EDC9-4055-8205-22793E05D4DF}" presName="hierRoot3" presStyleCnt="0"/>
      <dgm:spPr/>
    </dgm:pt>
    <dgm:pt modelId="{74EB7DB0-5032-438C-9D79-5F11418807CE}" type="pres">
      <dgm:prSet presAssocID="{9C9596E7-EDC9-4055-8205-22793E05D4DF}" presName="composite3" presStyleCnt="0"/>
      <dgm:spPr/>
    </dgm:pt>
    <dgm:pt modelId="{9B302B79-B51A-4E4A-B176-830C7E24AB41}" type="pres">
      <dgm:prSet presAssocID="{9C9596E7-EDC9-4055-8205-22793E05D4DF}" presName="background3" presStyleLbl="node3" presStyleIdx="2" presStyleCnt="4"/>
      <dgm:spPr/>
    </dgm:pt>
    <dgm:pt modelId="{725A5A44-2ECB-4DE7-9677-1EA3F5731635}" type="pres">
      <dgm:prSet presAssocID="{9C9596E7-EDC9-4055-8205-22793E05D4D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67F827-409D-4B23-8002-B4893A362D1D}" type="pres">
      <dgm:prSet presAssocID="{9C9596E7-EDC9-4055-8205-22793E05D4DF}" presName="hierChild4" presStyleCnt="0"/>
      <dgm:spPr/>
    </dgm:pt>
    <dgm:pt modelId="{FB64DDA4-2DA8-447D-9E5F-A823B3B7E87A}" type="pres">
      <dgm:prSet presAssocID="{3B808A6D-60B6-4144-AFB3-09E6B4CD5AB2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4FD8A5BA-DC1D-4B42-B157-C031367F3693}" type="pres">
      <dgm:prSet presAssocID="{CE3EBA26-FC73-45C2-A578-2D96CA571BEF}" presName="hierRoot3" presStyleCnt="0"/>
      <dgm:spPr/>
    </dgm:pt>
    <dgm:pt modelId="{27B0CA4C-FFED-4F39-8C6B-A719619EBC80}" type="pres">
      <dgm:prSet presAssocID="{CE3EBA26-FC73-45C2-A578-2D96CA571BEF}" presName="composite3" presStyleCnt="0"/>
      <dgm:spPr/>
    </dgm:pt>
    <dgm:pt modelId="{A7063853-655F-491E-9C3C-C841CDDA0373}" type="pres">
      <dgm:prSet presAssocID="{CE3EBA26-FC73-45C2-A578-2D96CA571BEF}" presName="background3" presStyleLbl="node3" presStyleIdx="3" presStyleCnt="4"/>
      <dgm:spPr/>
    </dgm:pt>
    <dgm:pt modelId="{971918F7-D1C8-480A-801A-615AE92EDC3E}" type="pres">
      <dgm:prSet presAssocID="{CE3EBA26-FC73-45C2-A578-2D96CA571BE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FFEAA1-BEA7-4F6F-BD20-750F192C122C}" type="pres">
      <dgm:prSet presAssocID="{CE3EBA26-FC73-45C2-A578-2D96CA571BEF}" presName="hierChild4" presStyleCnt="0"/>
      <dgm:spPr/>
    </dgm:pt>
  </dgm:ptLst>
  <dgm:cxnLst>
    <dgm:cxn modelId="{99BF48ED-C63B-41C4-8F08-B57667728129}" srcId="{441ABB34-CB48-4EA1-B2AF-76DB83B78F09}" destId="{CE3EBA26-FC73-45C2-A578-2D96CA571BEF}" srcOrd="3" destOrd="0" parTransId="{3B808A6D-60B6-4144-AFB3-09E6B4CD5AB2}" sibTransId="{7090CF19-5015-4B89-8DA1-8BE367B08C5A}"/>
    <dgm:cxn modelId="{4B3C8F3B-F7E0-4C73-BDFB-BD4D169E25FB}" type="presOf" srcId="{4E51D2EC-BE6F-48E6-B1D4-6579EA0DCDC8}" destId="{6FE34220-7F21-4B97-96F4-D96F6905D7D1}" srcOrd="0" destOrd="0" presId="urn:microsoft.com/office/officeart/2005/8/layout/hierarchy1"/>
    <dgm:cxn modelId="{94427B0C-F8D3-47D5-A050-2A4627BEC5E1}" srcId="{441ABB34-CB48-4EA1-B2AF-76DB83B78F09}" destId="{C8F88361-0313-45C9-AB6A-49A3833E5CBB}" srcOrd="1" destOrd="0" parTransId="{EDB8D1E6-94F1-4583-9F53-3EF2D07C6C85}" sibTransId="{1E89E8C6-2074-4716-A21C-B125A597C782}"/>
    <dgm:cxn modelId="{D48A521B-72C2-466E-9CD3-6076D6272B86}" type="presOf" srcId="{441ABB34-CB48-4EA1-B2AF-76DB83B78F09}" destId="{8F472304-AC9E-420B-93FA-B6C0535DA9FC}" srcOrd="0" destOrd="0" presId="urn:microsoft.com/office/officeart/2005/8/layout/hierarchy1"/>
    <dgm:cxn modelId="{F44882A4-3841-4C6B-9661-5FAED5C9CAFE}" type="presOf" srcId="{EDB8D1E6-94F1-4583-9F53-3EF2D07C6C85}" destId="{F0A9638F-8547-4F11-9AA1-ACC784B50C5D}" srcOrd="0" destOrd="0" presId="urn:microsoft.com/office/officeart/2005/8/layout/hierarchy1"/>
    <dgm:cxn modelId="{C0A56417-3F7B-4A2C-B09A-79D25F5AF632}" type="presOf" srcId="{DD81EE5B-4393-4086-AD90-E88782710699}" destId="{648797FC-E284-4DE3-A442-96234323329B}" srcOrd="0" destOrd="0" presId="urn:microsoft.com/office/officeart/2005/8/layout/hierarchy1"/>
    <dgm:cxn modelId="{F92B7B1D-16E9-4BB0-A1BD-9E30D794DF57}" type="presOf" srcId="{FF9CDAAB-90FE-424B-9263-702155688B0E}" destId="{51CC21A6-9617-430D-9A8A-73A70D45684B}" srcOrd="0" destOrd="0" presId="urn:microsoft.com/office/officeart/2005/8/layout/hierarchy1"/>
    <dgm:cxn modelId="{59C3E412-E156-49A5-816E-3953D9C0E4E7}" type="presOf" srcId="{9541508A-479A-4A22-9075-319B3F7F2696}" destId="{15302DE5-4C08-4C0B-9828-2DA1AB4E195F}" srcOrd="0" destOrd="0" presId="urn:microsoft.com/office/officeart/2005/8/layout/hierarchy1"/>
    <dgm:cxn modelId="{B4F863B0-86DA-4822-A546-7A142CE01640}" srcId="{C428F040-C74A-4407-ACF7-F55EBFAED7CF}" destId="{441ABB34-CB48-4EA1-B2AF-76DB83B78F09}" srcOrd="0" destOrd="0" parTransId="{949B2906-FE83-4870-BDE8-9E7C4C71CB0F}" sibTransId="{32E0977E-E57C-4287-BFE5-D27AEC65C0CC}"/>
    <dgm:cxn modelId="{3ECD817F-BE7C-4DD4-A89C-1101F0E80876}" type="presOf" srcId="{D8313CE7-2E71-442F-B1FF-4C4635F8A07A}" destId="{2D206040-083C-4284-8F12-225AE745EC0F}" srcOrd="0" destOrd="0" presId="urn:microsoft.com/office/officeart/2005/8/layout/hierarchy1"/>
    <dgm:cxn modelId="{7857ED5D-3D48-4F7C-99F6-5C8D045C5579}" type="presOf" srcId="{D5AB7236-148C-4E1E-89C7-98A9B0103798}" destId="{F6E5D1B5-2259-4F77-B62A-0C8C5493BBD6}" srcOrd="0" destOrd="0" presId="urn:microsoft.com/office/officeart/2005/8/layout/hierarchy1"/>
    <dgm:cxn modelId="{2ABACC49-EE82-41BE-9EE8-A89C82CDC619}" type="presOf" srcId="{949B2906-FE83-4870-BDE8-9E7C4C71CB0F}" destId="{37A2DE14-608D-4117-9E9E-07E064DB133F}" srcOrd="0" destOrd="0" presId="urn:microsoft.com/office/officeart/2005/8/layout/hierarchy1"/>
    <dgm:cxn modelId="{1DBB03BE-94DB-4908-8C43-820179EB15B6}" srcId="{441ABB34-CB48-4EA1-B2AF-76DB83B78F09}" destId="{9C9596E7-EDC9-4055-8205-22793E05D4DF}" srcOrd="2" destOrd="0" parTransId="{9541508A-479A-4A22-9075-319B3F7F2696}" sibTransId="{41BBA590-BA1D-4750-8305-FA0B919F5E08}"/>
    <dgm:cxn modelId="{E7F136AE-D1EE-4911-A3CE-822431E2B093}" srcId="{441ABB34-CB48-4EA1-B2AF-76DB83B78F09}" destId="{DD81EE5B-4393-4086-AD90-E88782710699}" srcOrd="0" destOrd="0" parTransId="{5C427AF8-758C-4459-A6AC-C3DE9EE1B2BF}" sibTransId="{1B04FAEC-F319-428C-8BC3-42870C9B1D29}"/>
    <dgm:cxn modelId="{09952A17-E96F-417B-A724-45A4425B13A0}" type="presOf" srcId="{CE3EBA26-FC73-45C2-A578-2D96CA571BEF}" destId="{971918F7-D1C8-480A-801A-615AE92EDC3E}" srcOrd="0" destOrd="0" presId="urn:microsoft.com/office/officeart/2005/8/layout/hierarchy1"/>
    <dgm:cxn modelId="{B7F21A01-F843-46DC-87C4-4AEE0A53E3E9}" type="presOf" srcId="{C428F040-C74A-4407-ACF7-F55EBFAED7CF}" destId="{7B315617-551A-4782-BCB7-01F7B68408D5}" srcOrd="0" destOrd="0" presId="urn:microsoft.com/office/officeart/2005/8/layout/hierarchy1"/>
    <dgm:cxn modelId="{86ABE903-F8F6-4D24-AB9B-33E63E139BC1}" type="presOf" srcId="{5C427AF8-758C-4459-A6AC-C3DE9EE1B2BF}" destId="{8AC89F40-4ADA-4F6B-9DA5-69571DB5BFF1}" srcOrd="0" destOrd="0" presId="urn:microsoft.com/office/officeart/2005/8/layout/hierarchy1"/>
    <dgm:cxn modelId="{8B487079-F6F8-43A9-8AA6-DB56D1C02C55}" srcId="{80FDB92D-CB70-4290-87B5-F41C9AB881B3}" destId="{C428F040-C74A-4407-ACF7-F55EBFAED7CF}" srcOrd="0" destOrd="0" parTransId="{E37A8946-3E7D-41BD-AC84-27A9076E9B75}" sibTransId="{FAB361BD-090B-4A69-89D4-FCBAFC4BD178}"/>
    <dgm:cxn modelId="{6F445168-5E35-4147-B6EA-0D01CE211941}" type="presOf" srcId="{80FDB92D-CB70-4290-87B5-F41C9AB881B3}" destId="{546CFE69-8198-428A-A6ED-72632B1EC0C1}" srcOrd="0" destOrd="0" presId="urn:microsoft.com/office/officeart/2005/8/layout/hierarchy1"/>
    <dgm:cxn modelId="{997AD026-6693-4E4E-A5A3-6F7F5C969696}" srcId="{DD81EE5B-4393-4086-AD90-E88782710699}" destId="{FF9CDAAB-90FE-424B-9263-702155688B0E}" srcOrd="1" destOrd="0" parTransId="{D5AB7236-148C-4E1E-89C7-98A9B0103798}" sibTransId="{4973F9EF-109A-4612-BAD2-A71C6E4667B5}"/>
    <dgm:cxn modelId="{5D01CD76-35C9-4878-85E9-DC2881D2A88C}" srcId="{DD81EE5B-4393-4086-AD90-E88782710699}" destId="{4E51D2EC-BE6F-48E6-B1D4-6579EA0DCDC8}" srcOrd="0" destOrd="0" parTransId="{D8313CE7-2E71-442F-B1FF-4C4635F8A07A}" sibTransId="{38FA505F-6097-4434-895E-F6E6C7F43ABF}"/>
    <dgm:cxn modelId="{FF5D2D17-25C6-4599-B903-40173A9B0CE3}" type="presOf" srcId="{9C9596E7-EDC9-4055-8205-22793E05D4DF}" destId="{725A5A44-2ECB-4DE7-9677-1EA3F5731635}" srcOrd="0" destOrd="0" presId="urn:microsoft.com/office/officeart/2005/8/layout/hierarchy1"/>
    <dgm:cxn modelId="{697EF27B-A9A9-4E1E-91BD-1D4CBCBF0A14}" type="presOf" srcId="{3B808A6D-60B6-4144-AFB3-09E6B4CD5AB2}" destId="{FB64DDA4-2DA8-447D-9E5F-A823B3B7E87A}" srcOrd="0" destOrd="0" presId="urn:microsoft.com/office/officeart/2005/8/layout/hierarchy1"/>
    <dgm:cxn modelId="{CED63A32-BD1B-4B24-B214-A746E4F198A4}" type="presOf" srcId="{C8F88361-0313-45C9-AB6A-49A3833E5CBB}" destId="{01661D1F-EE18-404D-85C6-99ED84F78230}" srcOrd="0" destOrd="0" presId="urn:microsoft.com/office/officeart/2005/8/layout/hierarchy1"/>
    <dgm:cxn modelId="{4102B8CD-2CAD-4F84-B0D8-6C0F8EDDF05E}" type="presParOf" srcId="{546CFE69-8198-428A-A6ED-72632B1EC0C1}" destId="{83414112-48F2-4B29-B04E-F6B0CCD92BB3}" srcOrd="0" destOrd="0" presId="urn:microsoft.com/office/officeart/2005/8/layout/hierarchy1"/>
    <dgm:cxn modelId="{705AB9F2-32FC-4D3E-A3A4-1398D9DB9BC7}" type="presParOf" srcId="{83414112-48F2-4B29-B04E-F6B0CCD92BB3}" destId="{A4723C0E-0619-4ABD-97E2-223A6F55EF8A}" srcOrd="0" destOrd="0" presId="urn:microsoft.com/office/officeart/2005/8/layout/hierarchy1"/>
    <dgm:cxn modelId="{9EC70E62-E202-45D6-92BB-F8D190BD1A93}" type="presParOf" srcId="{A4723C0E-0619-4ABD-97E2-223A6F55EF8A}" destId="{3F61EDB5-4E7B-4AD1-B00C-A083316407E6}" srcOrd="0" destOrd="0" presId="urn:microsoft.com/office/officeart/2005/8/layout/hierarchy1"/>
    <dgm:cxn modelId="{031EAB36-8900-4FC1-A85F-9BAC8AA5503F}" type="presParOf" srcId="{A4723C0E-0619-4ABD-97E2-223A6F55EF8A}" destId="{7B315617-551A-4782-BCB7-01F7B68408D5}" srcOrd="1" destOrd="0" presId="urn:microsoft.com/office/officeart/2005/8/layout/hierarchy1"/>
    <dgm:cxn modelId="{291EC286-35FD-416B-8778-EBAA2C571097}" type="presParOf" srcId="{83414112-48F2-4B29-B04E-F6B0CCD92BB3}" destId="{B679C468-66D1-445D-B2F7-CB811AC9B5F0}" srcOrd="1" destOrd="0" presId="urn:microsoft.com/office/officeart/2005/8/layout/hierarchy1"/>
    <dgm:cxn modelId="{4B375206-A616-4035-A25E-338B8594ABCD}" type="presParOf" srcId="{B679C468-66D1-445D-B2F7-CB811AC9B5F0}" destId="{37A2DE14-608D-4117-9E9E-07E064DB133F}" srcOrd="0" destOrd="0" presId="urn:microsoft.com/office/officeart/2005/8/layout/hierarchy1"/>
    <dgm:cxn modelId="{0C5D50B0-70B5-4FAD-8AC0-027C7DB3DEBC}" type="presParOf" srcId="{B679C468-66D1-445D-B2F7-CB811AC9B5F0}" destId="{4B725897-E4D5-4E9F-9D30-BD162E2B2F0D}" srcOrd="1" destOrd="0" presId="urn:microsoft.com/office/officeart/2005/8/layout/hierarchy1"/>
    <dgm:cxn modelId="{1002078D-0FE4-4E77-A63B-C1F0AAADD35B}" type="presParOf" srcId="{4B725897-E4D5-4E9F-9D30-BD162E2B2F0D}" destId="{56957CBF-517B-448E-9760-C6008A6725D7}" srcOrd="0" destOrd="0" presId="urn:microsoft.com/office/officeart/2005/8/layout/hierarchy1"/>
    <dgm:cxn modelId="{FB576448-DA53-43C0-B6C9-68FC9D19B0AB}" type="presParOf" srcId="{56957CBF-517B-448E-9760-C6008A6725D7}" destId="{5394F06F-F611-4EA5-B749-44C44522289B}" srcOrd="0" destOrd="0" presId="urn:microsoft.com/office/officeart/2005/8/layout/hierarchy1"/>
    <dgm:cxn modelId="{8E4026A5-5EAB-49F7-BFEC-D36B7E3B89FE}" type="presParOf" srcId="{56957CBF-517B-448E-9760-C6008A6725D7}" destId="{8F472304-AC9E-420B-93FA-B6C0535DA9FC}" srcOrd="1" destOrd="0" presId="urn:microsoft.com/office/officeart/2005/8/layout/hierarchy1"/>
    <dgm:cxn modelId="{703F93AC-8381-4461-9AC4-A95EE607F2E2}" type="presParOf" srcId="{4B725897-E4D5-4E9F-9D30-BD162E2B2F0D}" destId="{39338E30-9646-400F-9708-56B902465A57}" srcOrd="1" destOrd="0" presId="urn:microsoft.com/office/officeart/2005/8/layout/hierarchy1"/>
    <dgm:cxn modelId="{5F421A3A-9D02-481C-A141-1A00A6197958}" type="presParOf" srcId="{39338E30-9646-400F-9708-56B902465A57}" destId="{8AC89F40-4ADA-4F6B-9DA5-69571DB5BFF1}" srcOrd="0" destOrd="0" presId="urn:microsoft.com/office/officeart/2005/8/layout/hierarchy1"/>
    <dgm:cxn modelId="{25143B7F-C02F-47C8-9BE3-57FEFE05AEAB}" type="presParOf" srcId="{39338E30-9646-400F-9708-56B902465A57}" destId="{0C111438-59CB-4A57-8C97-00B52D55918E}" srcOrd="1" destOrd="0" presId="urn:microsoft.com/office/officeart/2005/8/layout/hierarchy1"/>
    <dgm:cxn modelId="{5DC3E100-6ABF-44B8-88AA-D88F2265A7F1}" type="presParOf" srcId="{0C111438-59CB-4A57-8C97-00B52D55918E}" destId="{A06835A2-3197-48D7-973B-89116266B8D4}" srcOrd="0" destOrd="0" presId="urn:microsoft.com/office/officeart/2005/8/layout/hierarchy1"/>
    <dgm:cxn modelId="{99BAF91B-1F1C-4AFF-BB5A-03715BCA8908}" type="presParOf" srcId="{A06835A2-3197-48D7-973B-89116266B8D4}" destId="{32AEF15A-7448-42DD-BC31-6DD01F84F0D8}" srcOrd="0" destOrd="0" presId="urn:microsoft.com/office/officeart/2005/8/layout/hierarchy1"/>
    <dgm:cxn modelId="{DD562AD4-DE9A-4BC1-AE11-49401F2D255A}" type="presParOf" srcId="{A06835A2-3197-48D7-973B-89116266B8D4}" destId="{648797FC-E284-4DE3-A442-96234323329B}" srcOrd="1" destOrd="0" presId="urn:microsoft.com/office/officeart/2005/8/layout/hierarchy1"/>
    <dgm:cxn modelId="{3DFBD4B2-DF43-47FD-BE8E-6FAE5A4F9ACC}" type="presParOf" srcId="{0C111438-59CB-4A57-8C97-00B52D55918E}" destId="{DC84FF67-D99A-463E-87E8-E244966F831C}" srcOrd="1" destOrd="0" presId="urn:microsoft.com/office/officeart/2005/8/layout/hierarchy1"/>
    <dgm:cxn modelId="{FFEB5ECB-28F1-4838-BE80-E0DA03D44CC9}" type="presParOf" srcId="{DC84FF67-D99A-463E-87E8-E244966F831C}" destId="{2D206040-083C-4284-8F12-225AE745EC0F}" srcOrd="0" destOrd="0" presId="urn:microsoft.com/office/officeart/2005/8/layout/hierarchy1"/>
    <dgm:cxn modelId="{3F0E4E68-9AB9-4528-AC8E-4D3029A66D45}" type="presParOf" srcId="{DC84FF67-D99A-463E-87E8-E244966F831C}" destId="{39BA336F-C0F4-474D-8ADB-226D9C103412}" srcOrd="1" destOrd="0" presId="urn:microsoft.com/office/officeart/2005/8/layout/hierarchy1"/>
    <dgm:cxn modelId="{FFBC2AAB-E7FA-4659-AB6D-EE4E074F7858}" type="presParOf" srcId="{39BA336F-C0F4-474D-8ADB-226D9C103412}" destId="{6EA72C27-4890-4815-B548-ECDE80B3FD5B}" srcOrd="0" destOrd="0" presId="urn:microsoft.com/office/officeart/2005/8/layout/hierarchy1"/>
    <dgm:cxn modelId="{63EF7649-7004-40E3-9C5B-3946A8DDDA13}" type="presParOf" srcId="{6EA72C27-4890-4815-B548-ECDE80B3FD5B}" destId="{C7A35548-188B-40AA-87EF-95AB13A1318F}" srcOrd="0" destOrd="0" presId="urn:microsoft.com/office/officeart/2005/8/layout/hierarchy1"/>
    <dgm:cxn modelId="{72EEE66E-3A0C-49A3-B4CE-ACE2CE968701}" type="presParOf" srcId="{6EA72C27-4890-4815-B548-ECDE80B3FD5B}" destId="{6FE34220-7F21-4B97-96F4-D96F6905D7D1}" srcOrd="1" destOrd="0" presId="urn:microsoft.com/office/officeart/2005/8/layout/hierarchy1"/>
    <dgm:cxn modelId="{092D4603-6FF9-4443-BAC5-5F473D2F5C13}" type="presParOf" srcId="{39BA336F-C0F4-474D-8ADB-226D9C103412}" destId="{A1BC0642-3471-4454-A5E0-D5D0BC51DA06}" srcOrd="1" destOrd="0" presId="urn:microsoft.com/office/officeart/2005/8/layout/hierarchy1"/>
    <dgm:cxn modelId="{498994E7-5665-470E-B975-D44B8BB9E26E}" type="presParOf" srcId="{DC84FF67-D99A-463E-87E8-E244966F831C}" destId="{F6E5D1B5-2259-4F77-B62A-0C8C5493BBD6}" srcOrd="2" destOrd="0" presId="urn:microsoft.com/office/officeart/2005/8/layout/hierarchy1"/>
    <dgm:cxn modelId="{8AEEF6FD-38C2-407D-B9C6-B9A5A5383ED4}" type="presParOf" srcId="{DC84FF67-D99A-463E-87E8-E244966F831C}" destId="{88855C09-A61E-4DA7-84C6-355EB84ED2A9}" srcOrd="3" destOrd="0" presId="urn:microsoft.com/office/officeart/2005/8/layout/hierarchy1"/>
    <dgm:cxn modelId="{79AE4700-EA95-4434-AA20-C7D7735E7A15}" type="presParOf" srcId="{88855C09-A61E-4DA7-84C6-355EB84ED2A9}" destId="{DE9BABF2-0A3E-4394-8F48-2A208001CD82}" srcOrd="0" destOrd="0" presId="urn:microsoft.com/office/officeart/2005/8/layout/hierarchy1"/>
    <dgm:cxn modelId="{BD1368E9-7919-45C7-B772-8056C68A1DEE}" type="presParOf" srcId="{DE9BABF2-0A3E-4394-8F48-2A208001CD82}" destId="{AE239F7B-A949-4E53-B2EB-4085CA2252D9}" srcOrd="0" destOrd="0" presId="urn:microsoft.com/office/officeart/2005/8/layout/hierarchy1"/>
    <dgm:cxn modelId="{2A2094AE-45C9-406D-AFF8-A76E855C24A4}" type="presParOf" srcId="{DE9BABF2-0A3E-4394-8F48-2A208001CD82}" destId="{51CC21A6-9617-430D-9A8A-73A70D45684B}" srcOrd="1" destOrd="0" presId="urn:microsoft.com/office/officeart/2005/8/layout/hierarchy1"/>
    <dgm:cxn modelId="{DD2A9D5F-6C57-4D90-8D2B-ED11FADBDC59}" type="presParOf" srcId="{88855C09-A61E-4DA7-84C6-355EB84ED2A9}" destId="{11ECFCEC-144D-498F-98D5-C0AB12DAF6E6}" srcOrd="1" destOrd="0" presId="urn:microsoft.com/office/officeart/2005/8/layout/hierarchy1"/>
    <dgm:cxn modelId="{00E768B9-8565-4629-8C4C-773FC01B05F7}" type="presParOf" srcId="{39338E30-9646-400F-9708-56B902465A57}" destId="{F0A9638F-8547-4F11-9AA1-ACC784B50C5D}" srcOrd="2" destOrd="0" presId="urn:microsoft.com/office/officeart/2005/8/layout/hierarchy1"/>
    <dgm:cxn modelId="{BA49D8B3-FABA-4E67-9503-A41BF7BB88D0}" type="presParOf" srcId="{39338E30-9646-400F-9708-56B902465A57}" destId="{845971EB-664D-41F9-9EA5-D3603612477C}" srcOrd="3" destOrd="0" presId="urn:microsoft.com/office/officeart/2005/8/layout/hierarchy1"/>
    <dgm:cxn modelId="{59262586-A976-44D6-92A0-FB8C9D8889DF}" type="presParOf" srcId="{845971EB-664D-41F9-9EA5-D3603612477C}" destId="{B8F112A7-A2CD-433C-A1CC-147A79CA59C3}" srcOrd="0" destOrd="0" presId="urn:microsoft.com/office/officeart/2005/8/layout/hierarchy1"/>
    <dgm:cxn modelId="{8856461D-BCC8-401A-86C2-D89FEBD227D3}" type="presParOf" srcId="{B8F112A7-A2CD-433C-A1CC-147A79CA59C3}" destId="{F3D5C456-179F-4FE6-8DE3-8F7CD4B016A5}" srcOrd="0" destOrd="0" presId="urn:microsoft.com/office/officeart/2005/8/layout/hierarchy1"/>
    <dgm:cxn modelId="{A5125973-1D10-4ED6-B378-A7699ADADC5E}" type="presParOf" srcId="{B8F112A7-A2CD-433C-A1CC-147A79CA59C3}" destId="{01661D1F-EE18-404D-85C6-99ED84F78230}" srcOrd="1" destOrd="0" presId="urn:microsoft.com/office/officeart/2005/8/layout/hierarchy1"/>
    <dgm:cxn modelId="{EB103128-C551-4894-9E4F-F7E658A8F547}" type="presParOf" srcId="{845971EB-664D-41F9-9EA5-D3603612477C}" destId="{FABF30A3-D9E8-442D-8C43-322674449AF1}" srcOrd="1" destOrd="0" presId="urn:microsoft.com/office/officeart/2005/8/layout/hierarchy1"/>
    <dgm:cxn modelId="{A849B59C-205E-4DAD-9E4E-7CAA80EDFFDF}" type="presParOf" srcId="{39338E30-9646-400F-9708-56B902465A57}" destId="{15302DE5-4C08-4C0B-9828-2DA1AB4E195F}" srcOrd="4" destOrd="0" presId="urn:microsoft.com/office/officeart/2005/8/layout/hierarchy1"/>
    <dgm:cxn modelId="{347573B7-F25B-425A-A884-FBE071E46935}" type="presParOf" srcId="{39338E30-9646-400F-9708-56B902465A57}" destId="{238B43D9-2948-4498-A0E0-3A545F290374}" srcOrd="5" destOrd="0" presId="urn:microsoft.com/office/officeart/2005/8/layout/hierarchy1"/>
    <dgm:cxn modelId="{1A7FA4B3-A896-4E3E-A633-245CC4EE74D9}" type="presParOf" srcId="{238B43D9-2948-4498-A0E0-3A545F290374}" destId="{74EB7DB0-5032-438C-9D79-5F11418807CE}" srcOrd="0" destOrd="0" presId="urn:microsoft.com/office/officeart/2005/8/layout/hierarchy1"/>
    <dgm:cxn modelId="{48008CCC-C9D5-47E6-9B77-B4610C5512D4}" type="presParOf" srcId="{74EB7DB0-5032-438C-9D79-5F11418807CE}" destId="{9B302B79-B51A-4E4A-B176-830C7E24AB41}" srcOrd="0" destOrd="0" presId="urn:microsoft.com/office/officeart/2005/8/layout/hierarchy1"/>
    <dgm:cxn modelId="{BA466572-57A5-4F02-9444-5D36540F666F}" type="presParOf" srcId="{74EB7DB0-5032-438C-9D79-5F11418807CE}" destId="{725A5A44-2ECB-4DE7-9677-1EA3F5731635}" srcOrd="1" destOrd="0" presId="urn:microsoft.com/office/officeart/2005/8/layout/hierarchy1"/>
    <dgm:cxn modelId="{F67F0118-B5C1-41CB-8958-FE34765129DD}" type="presParOf" srcId="{238B43D9-2948-4498-A0E0-3A545F290374}" destId="{A567F827-409D-4B23-8002-B4893A362D1D}" srcOrd="1" destOrd="0" presId="urn:microsoft.com/office/officeart/2005/8/layout/hierarchy1"/>
    <dgm:cxn modelId="{5C38BB0B-3CA8-4DBD-90D2-E597DB24D3A6}" type="presParOf" srcId="{39338E30-9646-400F-9708-56B902465A57}" destId="{FB64DDA4-2DA8-447D-9E5F-A823B3B7E87A}" srcOrd="6" destOrd="0" presId="urn:microsoft.com/office/officeart/2005/8/layout/hierarchy1"/>
    <dgm:cxn modelId="{B7EFD244-3899-457D-9A1E-C482940D4A30}" type="presParOf" srcId="{39338E30-9646-400F-9708-56B902465A57}" destId="{4FD8A5BA-DC1D-4B42-B157-C031367F3693}" srcOrd="7" destOrd="0" presId="urn:microsoft.com/office/officeart/2005/8/layout/hierarchy1"/>
    <dgm:cxn modelId="{061B46F3-43DF-495B-929A-5D34BA76FF89}" type="presParOf" srcId="{4FD8A5BA-DC1D-4B42-B157-C031367F3693}" destId="{27B0CA4C-FFED-4F39-8C6B-A719619EBC80}" srcOrd="0" destOrd="0" presId="urn:microsoft.com/office/officeart/2005/8/layout/hierarchy1"/>
    <dgm:cxn modelId="{36BCD080-09BE-4B34-8753-C14238388922}" type="presParOf" srcId="{27B0CA4C-FFED-4F39-8C6B-A719619EBC80}" destId="{A7063853-655F-491E-9C3C-C841CDDA0373}" srcOrd="0" destOrd="0" presId="urn:microsoft.com/office/officeart/2005/8/layout/hierarchy1"/>
    <dgm:cxn modelId="{F86273DC-F485-494C-92EB-C706DCD8503A}" type="presParOf" srcId="{27B0CA4C-FFED-4F39-8C6B-A719619EBC80}" destId="{971918F7-D1C8-480A-801A-615AE92EDC3E}" srcOrd="1" destOrd="0" presId="urn:microsoft.com/office/officeart/2005/8/layout/hierarchy1"/>
    <dgm:cxn modelId="{184EA316-8E84-4C0B-87B5-F5FA7D942D4F}" type="presParOf" srcId="{4FD8A5BA-DC1D-4B42-B157-C031367F3693}" destId="{65FFEAA1-BEA7-4F6F-BD20-750F192C122C}" srcOrd="1" destOrd="0" presId="urn:microsoft.com/office/officeart/2005/8/layout/hierarchy1"/>
  </dgm:cxnLst>
  <dgm:bg/>
  <dgm:whole/>
  <dgm:extLst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FDB92D-CB70-4290-87B5-F41C9AB881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41ABB34-CB48-4EA1-B2AF-76DB83B78F0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财务经理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49B2906-FE83-4870-BDE8-9E7C4C71CB0F}" type="par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2E0977E-E57C-4287-BFE5-D27AEC65C0CC}" type="sibTrans" cxnId="{B4F863B0-86DA-4822-A546-7A142CE016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D81EE5B-4393-4086-AD90-E88782710699}">
      <dgm:prSet phldrT="[文本]"/>
      <dgm:spPr/>
      <dgm:t>
        <a:bodyPr/>
        <a:lstStyle/>
        <a:p>
          <a:r>
            <a:rPr lang="zh-CN" altLang="en-US" b="0" dirty="0" smtClean="0">
              <a:latin typeface="+mn-ea"/>
              <a:ea typeface="+mn-ea"/>
            </a:rPr>
            <a:t>会计主管</a:t>
          </a:r>
          <a:endParaRPr lang="zh-CN" altLang="en-US" b="0" dirty="0">
            <a:latin typeface="+mn-ea"/>
            <a:ea typeface="+mn-ea"/>
          </a:endParaRPr>
        </a:p>
      </dgm:t>
    </dgm:pt>
    <dgm:pt modelId="{5C427AF8-758C-4459-A6AC-C3DE9EE1B2BF}" type="par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B04FAEC-F319-428C-8BC3-42870C9B1D29}" type="sibTrans" cxnId="{E7F136AE-D1EE-4911-A3CE-822431E2B0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E3EBA26-FC73-45C2-A578-2D96CA571BEF}">
      <dgm:prSet/>
      <dgm:spPr/>
      <dgm:t>
        <a:bodyPr/>
        <a:lstStyle/>
        <a:p>
          <a:r>
            <a:rPr lang="zh-CN" altLang="en-US" dirty="0" smtClean="0"/>
            <a:t>出纳</a:t>
          </a:r>
          <a:endParaRPr lang="zh-CN" altLang="en-US" dirty="0"/>
        </a:p>
      </dgm:t>
    </dgm:pt>
    <dgm:pt modelId="{3B808A6D-60B6-4144-AFB3-09E6B4CD5AB2}" type="parTrans" cxnId="{99BF48ED-C63B-41C4-8F08-B57667728129}">
      <dgm:prSet/>
      <dgm:spPr/>
      <dgm:t>
        <a:bodyPr/>
        <a:lstStyle/>
        <a:p>
          <a:endParaRPr lang="zh-CN" altLang="en-US"/>
        </a:p>
      </dgm:t>
    </dgm:pt>
    <dgm:pt modelId="{7090CF19-5015-4B89-8DA1-8BE367B08C5A}" type="sibTrans" cxnId="{99BF48ED-C63B-41C4-8F08-B57667728129}">
      <dgm:prSet/>
      <dgm:spPr/>
      <dgm:t>
        <a:bodyPr/>
        <a:lstStyle/>
        <a:p>
          <a:endParaRPr lang="zh-CN" altLang="en-US"/>
        </a:p>
      </dgm:t>
    </dgm:pt>
    <dgm:pt modelId="{9C9596E7-EDC9-4055-8205-22793E05D4DF}">
      <dgm:prSet/>
      <dgm:spPr/>
      <dgm:t>
        <a:bodyPr/>
        <a:lstStyle/>
        <a:p>
          <a:r>
            <a:rPr lang="zh-CN" altLang="en-US" dirty="0" smtClean="0"/>
            <a:t>出纳</a:t>
          </a:r>
          <a:endParaRPr lang="zh-CN" altLang="en-US" dirty="0"/>
        </a:p>
      </dgm:t>
    </dgm:pt>
    <dgm:pt modelId="{9541508A-479A-4A22-9075-319B3F7F2696}" type="parTrans" cxnId="{1DBB03BE-94DB-4908-8C43-820179EB15B6}">
      <dgm:prSet/>
      <dgm:spPr/>
      <dgm:t>
        <a:bodyPr/>
        <a:lstStyle/>
        <a:p>
          <a:endParaRPr lang="zh-CN" altLang="en-US"/>
        </a:p>
      </dgm:t>
    </dgm:pt>
    <dgm:pt modelId="{41BBA590-BA1D-4750-8305-FA0B919F5E08}" type="sibTrans" cxnId="{1DBB03BE-94DB-4908-8C43-820179EB15B6}">
      <dgm:prSet/>
      <dgm:spPr/>
      <dgm:t>
        <a:bodyPr/>
        <a:lstStyle/>
        <a:p>
          <a:endParaRPr lang="zh-CN" altLang="en-US"/>
        </a:p>
      </dgm:t>
    </dgm:pt>
    <dgm:pt modelId="{C428F040-C74A-4407-ACF7-F55EBFAED7CF}">
      <dgm:prSet/>
      <dgm:spPr/>
      <dgm:t>
        <a:bodyPr/>
        <a:lstStyle/>
        <a:p>
          <a:r>
            <a:rPr lang="zh-CN" altLang="en-US" dirty="0" smtClean="0"/>
            <a:t>财务总监</a:t>
          </a:r>
          <a:endParaRPr lang="zh-CN" altLang="en-US" dirty="0"/>
        </a:p>
      </dgm:t>
    </dgm:pt>
    <dgm:pt modelId="{E37A8946-3E7D-41BD-AC84-27A9076E9B75}" type="parTrans" cxnId="{8B487079-F6F8-43A9-8AA6-DB56D1C02C55}">
      <dgm:prSet/>
      <dgm:spPr/>
      <dgm:t>
        <a:bodyPr/>
        <a:lstStyle/>
        <a:p>
          <a:endParaRPr lang="zh-CN" altLang="en-US"/>
        </a:p>
      </dgm:t>
    </dgm:pt>
    <dgm:pt modelId="{FAB361BD-090B-4A69-89D4-FCBAFC4BD178}" type="sibTrans" cxnId="{8B487079-F6F8-43A9-8AA6-DB56D1C02C55}">
      <dgm:prSet/>
      <dgm:spPr/>
      <dgm:t>
        <a:bodyPr/>
        <a:lstStyle/>
        <a:p>
          <a:endParaRPr lang="zh-CN" altLang="en-US"/>
        </a:p>
      </dgm:t>
    </dgm:pt>
    <dgm:pt modelId="{3B392978-A23B-408E-A97A-6E4A13B11864}">
      <dgm:prSet/>
      <dgm:spPr/>
      <dgm:t>
        <a:bodyPr/>
        <a:lstStyle/>
        <a:p>
          <a:r>
            <a:rPr lang="zh-CN" altLang="en-US" dirty="0" smtClean="0"/>
            <a:t>风控经理</a:t>
          </a:r>
          <a:endParaRPr lang="zh-CN" altLang="en-US" dirty="0"/>
        </a:p>
      </dgm:t>
    </dgm:pt>
    <dgm:pt modelId="{945E7818-BF4E-4BE9-9E87-F9DF8BB67CF7}" type="parTrans" cxnId="{D7031055-D740-4D61-AB4E-C6A43EB409D4}">
      <dgm:prSet/>
      <dgm:spPr/>
      <dgm:t>
        <a:bodyPr/>
        <a:lstStyle/>
        <a:p>
          <a:endParaRPr lang="zh-CN" altLang="en-US"/>
        </a:p>
      </dgm:t>
    </dgm:pt>
    <dgm:pt modelId="{CFA1A323-C73F-4BBA-91A3-314357A2C026}" type="sibTrans" cxnId="{D7031055-D740-4D61-AB4E-C6A43EB409D4}">
      <dgm:prSet/>
      <dgm:spPr/>
      <dgm:t>
        <a:bodyPr/>
        <a:lstStyle/>
        <a:p>
          <a:endParaRPr lang="zh-CN" altLang="en-US"/>
        </a:p>
      </dgm:t>
    </dgm:pt>
    <dgm:pt modelId="{FC46CE54-712C-4500-9089-0A086A57FCE3}">
      <dgm:prSet/>
      <dgm:spPr/>
      <dgm:t>
        <a:bodyPr/>
        <a:lstStyle/>
        <a:p>
          <a:r>
            <a:rPr lang="zh-CN" altLang="en-US" dirty="0" smtClean="0"/>
            <a:t>风控专员</a:t>
          </a:r>
          <a:endParaRPr lang="zh-CN" altLang="en-US" dirty="0"/>
        </a:p>
      </dgm:t>
    </dgm:pt>
    <dgm:pt modelId="{1B5A82A2-F69C-49EF-9B8F-236EDF8BF45B}" type="parTrans" cxnId="{61F80920-16A3-44E7-B7DA-496D2FE011A4}">
      <dgm:prSet/>
      <dgm:spPr/>
    </dgm:pt>
    <dgm:pt modelId="{87714ACF-B02B-496F-9E03-1A14683AA94A}" type="sibTrans" cxnId="{61F80920-16A3-44E7-B7DA-496D2FE011A4}">
      <dgm:prSet/>
      <dgm:spPr/>
    </dgm:pt>
    <dgm:pt modelId="{546CFE69-8198-428A-A6ED-72632B1EC0C1}" type="pres">
      <dgm:prSet presAssocID="{80FDB92D-CB70-4290-87B5-F41C9AB881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3414112-48F2-4B29-B04E-F6B0CCD92BB3}" type="pres">
      <dgm:prSet presAssocID="{C428F040-C74A-4407-ACF7-F55EBFAED7CF}" presName="hierRoot1" presStyleCnt="0"/>
      <dgm:spPr/>
    </dgm:pt>
    <dgm:pt modelId="{A4723C0E-0619-4ABD-97E2-223A6F55EF8A}" type="pres">
      <dgm:prSet presAssocID="{C428F040-C74A-4407-ACF7-F55EBFAED7CF}" presName="composite" presStyleCnt="0"/>
      <dgm:spPr/>
    </dgm:pt>
    <dgm:pt modelId="{3F61EDB5-4E7B-4AD1-B00C-A083316407E6}" type="pres">
      <dgm:prSet presAssocID="{C428F040-C74A-4407-ACF7-F55EBFAED7CF}" presName="background" presStyleLbl="node0" presStyleIdx="0" presStyleCnt="1"/>
      <dgm:spPr/>
    </dgm:pt>
    <dgm:pt modelId="{7B315617-551A-4782-BCB7-01F7B68408D5}" type="pres">
      <dgm:prSet presAssocID="{C428F040-C74A-4407-ACF7-F55EBFAED7C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79C468-66D1-445D-B2F7-CB811AC9B5F0}" type="pres">
      <dgm:prSet presAssocID="{C428F040-C74A-4407-ACF7-F55EBFAED7CF}" presName="hierChild2" presStyleCnt="0"/>
      <dgm:spPr/>
    </dgm:pt>
    <dgm:pt modelId="{8C12366E-9088-4361-AFFF-C4ACDAA2298D}" type="pres">
      <dgm:prSet presAssocID="{945E7818-BF4E-4BE9-9E87-F9DF8BB67CF7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389726ED-59A2-42FF-897E-BCFFBCF170E3}" type="pres">
      <dgm:prSet presAssocID="{3B392978-A23B-408E-A97A-6E4A13B11864}" presName="hierRoot2" presStyleCnt="0"/>
      <dgm:spPr/>
    </dgm:pt>
    <dgm:pt modelId="{D109E9E9-89D9-4875-B72B-F4C8E7C71B05}" type="pres">
      <dgm:prSet presAssocID="{3B392978-A23B-408E-A97A-6E4A13B11864}" presName="composite2" presStyleCnt="0"/>
      <dgm:spPr/>
    </dgm:pt>
    <dgm:pt modelId="{BA79D300-5A4B-444C-89D0-072BEAFC46E2}" type="pres">
      <dgm:prSet presAssocID="{3B392978-A23B-408E-A97A-6E4A13B11864}" presName="background2" presStyleLbl="node2" presStyleIdx="0" presStyleCnt="2"/>
      <dgm:spPr/>
    </dgm:pt>
    <dgm:pt modelId="{F07D7AC5-FA20-4AEA-B87D-78056121D2A4}" type="pres">
      <dgm:prSet presAssocID="{3B392978-A23B-408E-A97A-6E4A13B1186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8DCF1A-DB1D-46F4-9494-746130AB110C}" type="pres">
      <dgm:prSet presAssocID="{3B392978-A23B-408E-A97A-6E4A13B11864}" presName="hierChild3" presStyleCnt="0"/>
      <dgm:spPr/>
    </dgm:pt>
    <dgm:pt modelId="{9CCCA1CB-6B62-42D6-9E38-7C2D98579A2A}" type="pres">
      <dgm:prSet presAssocID="{1B5A82A2-F69C-49EF-9B8F-236EDF8BF45B}" presName="Name17" presStyleLbl="parChTrans1D3" presStyleIdx="0" presStyleCnt="4"/>
      <dgm:spPr/>
    </dgm:pt>
    <dgm:pt modelId="{36202470-26B9-490E-B9BF-E365AABB6827}" type="pres">
      <dgm:prSet presAssocID="{FC46CE54-712C-4500-9089-0A086A57FCE3}" presName="hierRoot3" presStyleCnt="0"/>
      <dgm:spPr/>
    </dgm:pt>
    <dgm:pt modelId="{DDCDC421-B9B1-47D4-B0E1-3896D9E2D237}" type="pres">
      <dgm:prSet presAssocID="{FC46CE54-712C-4500-9089-0A086A57FCE3}" presName="composite3" presStyleCnt="0"/>
      <dgm:spPr/>
    </dgm:pt>
    <dgm:pt modelId="{A73CAA8C-7CA1-42C3-8A50-9A671E1DF523}" type="pres">
      <dgm:prSet presAssocID="{FC46CE54-712C-4500-9089-0A086A57FCE3}" presName="background3" presStyleLbl="node3" presStyleIdx="0" presStyleCnt="4"/>
      <dgm:spPr/>
    </dgm:pt>
    <dgm:pt modelId="{B7F9E214-7449-4F73-AFA1-99587D9DBB23}" type="pres">
      <dgm:prSet presAssocID="{FC46CE54-712C-4500-9089-0A086A57FCE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482FCD-D61B-4C0D-A7F5-C23BFB3C055D}" type="pres">
      <dgm:prSet presAssocID="{FC46CE54-712C-4500-9089-0A086A57FCE3}" presName="hierChild4" presStyleCnt="0"/>
      <dgm:spPr/>
    </dgm:pt>
    <dgm:pt modelId="{37A2DE14-608D-4117-9E9E-07E064DB133F}" type="pres">
      <dgm:prSet presAssocID="{949B2906-FE83-4870-BDE8-9E7C4C71CB0F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4B725897-E4D5-4E9F-9D30-BD162E2B2F0D}" type="pres">
      <dgm:prSet presAssocID="{441ABB34-CB48-4EA1-B2AF-76DB83B78F09}" presName="hierRoot2" presStyleCnt="0"/>
      <dgm:spPr/>
    </dgm:pt>
    <dgm:pt modelId="{56957CBF-517B-448E-9760-C6008A6725D7}" type="pres">
      <dgm:prSet presAssocID="{441ABB34-CB48-4EA1-B2AF-76DB83B78F09}" presName="composite2" presStyleCnt="0"/>
      <dgm:spPr/>
    </dgm:pt>
    <dgm:pt modelId="{5394F06F-F611-4EA5-B749-44C44522289B}" type="pres">
      <dgm:prSet presAssocID="{441ABB34-CB48-4EA1-B2AF-76DB83B78F09}" presName="background2" presStyleLbl="node2" presStyleIdx="1" presStyleCnt="2"/>
      <dgm:spPr/>
    </dgm:pt>
    <dgm:pt modelId="{8F472304-AC9E-420B-93FA-B6C0535DA9FC}" type="pres">
      <dgm:prSet presAssocID="{441ABB34-CB48-4EA1-B2AF-76DB83B78F0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338E30-9646-400F-9708-56B902465A57}" type="pres">
      <dgm:prSet presAssocID="{441ABB34-CB48-4EA1-B2AF-76DB83B78F09}" presName="hierChild3" presStyleCnt="0"/>
      <dgm:spPr/>
    </dgm:pt>
    <dgm:pt modelId="{8AC89F40-4ADA-4F6B-9DA5-69571DB5BFF1}" type="pres">
      <dgm:prSet presAssocID="{5C427AF8-758C-4459-A6AC-C3DE9EE1B2BF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0C111438-59CB-4A57-8C97-00B52D55918E}" type="pres">
      <dgm:prSet presAssocID="{DD81EE5B-4393-4086-AD90-E88782710699}" presName="hierRoot3" presStyleCnt="0"/>
      <dgm:spPr/>
    </dgm:pt>
    <dgm:pt modelId="{A06835A2-3197-48D7-973B-89116266B8D4}" type="pres">
      <dgm:prSet presAssocID="{DD81EE5B-4393-4086-AD90-E88782710699}" presName="composite3" presStyleCnt="0"/>
      <dgm:spPr/>
    </dgm:pt>
    <dgm:pt modelId="{32AEF15A-7448-42DD-BC31-6DD01F84F0D8}" type="pres">
      <dgm:prSet presAssocID="{DD81EE5B-4393-4086-AD90-E88782710699}" presName="background3" presStyleLbl="node3" presStyleIdx="1" presStyleCnt="4"/>
      <dgm:spPr/>
    </dgm:pt>
    <dgm:pt modelId="{648797FC-E284-4DE3-A442-96234323329B}" type="pres">
      <dgm:prSet presAssocID="{DD81EE5B-4393-4086-AD90-E88782710699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84FF67-D99A-463E-87E8-E244966F831C}" type="pres">
      <dgm:prSet presAssocID="{DD81EE5B-4393-4086-AD90-E88782710699}" presName="hierChild4" presStyleCnt="0"/>
      <dgm:spPr/>
    </dgm:pt>
    <dgm:pt modelId="{15302DE5-4C08-4C0B-9828-2DA1AB4E195F}" type="pres">
      <dgm:prSet presAssocID="{9541508A-479A-4A22-9075-319B3F7F2696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238B43D9-2948-4498-A0E0-3A545F290374}" type="pres">
      <dgm:prSet presAssocID="{9C9596E7-EDC9-4055-8205-22793E05D4DF}" presName="hierRoot3" presStyleCnt="0"/>
      <dgm:spPr/>
    </dgm:pt>
    <dgm:pt modelId="{74EB7DB0-5032-438C-9D79-5F11418807CE}" type="pres">
      <dgm:prSet presAssocID="{9C9596E7-EDC9-4055-8205-22793E05D4DF}" presName="composite3" presStyleCnt="0"/>
      <dgm:spPr/>
    </dgm:pt>
    <dgm:pt modelId="{9B302B79-B51A-4E4A-B176-830C7E24AB41}" type="pres">
      <dgm:prSet presAssocID="{9C9596E7-EDC9-4055-8205-22793E05D4DF}" presName="background3" presStyleLbl="node3" presStyleIdx="2" presStyleCnt="4"/>
      <dgm:spPr/>
    </dgm:pt>
    <dgm:pt modelId="{725A5A44-2ECB-4DE7-9677-1EA3F5731635}" type="pres">
      <dgm:prSet presAssocID="{9C9596E7-EDC9-4055-8205-22793E05D4D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67F827-409D-4B23-8002-B4893A362D1D}" type="pres">
      <dgm:prSet presAssocID="{9C9596E7-EDC9-4055-8205-22793E05D4DF}" presName="hierChild4" presStyleCnt="0"/>
      <dgm:spPr/>
    </dgm:pt>
    <dgm:pt modelId="{FB64DDA4-2DA8-447D-9E5F-A823B3B7E87A}" type="pres">
      <dgm:prSet presAssocID="{3B808A6D-60B6-4144-AFB3-09E6B4CD5AB2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4FD8A5BA-DC1D-4B42-B157-C031367F3693}" type="pres">
      <dgm:prSet presAssocID="{CE3EBA26-FC73-45C2-A578-2D96CA571BEF}" presName="hierRoot3" presStyleCnt="0"/>
      <dgm:spPr/>
    </dgm:pt>
    <dgm:pt modelId="{27B0CA4C-FFED-4F39-8C6B-A719619EBC80}" type="pres">
      <dgm:prSet presAssocID="{CE3EBA26-FC73-45C2-A578-2D96CA571BEF}" presName="composite3" presStyleCnt="0"/>
      <dgm:spPr/>
    </dgm:pt>
    <dgm:pt modelId="{A7063853-655F-491E-9C3C-C841CDDA0373}" type="pres">
      <dgm:prSet presAssocID="{CE3EBA26-FC73-45C2-A578-2D96CA571BEF}" presName="background3" presStyleLbl="node3" presStyleIdx="3" presStyleCnt="4"/>
      <dgm:spPr/>
    </dgm:pt>
    <dgm:pt modelId="{971918F7-D1C8-480A-801A-615AE92EDC3E}" type="pres">
      <dgm:prSet presAssocID="{CE3EBA26-FC73-45C2-A578-2D96CA571BE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FFEAA1-BEA7-4F6F-BD20-750F192C122C}" type="pres">
      <dgm:prSet presAssocID="{CE3EBA26-FC73-45C2-A578-2D96CA571BEF}" presName="hierChild4" presStyleCnt="0"/>
      <dgm:spPr/>
    </dgm:pt>
  </dgm:ptLst>
  <dgm:cxnLst>
    <dgm:cxn modelId="{E4EDB59D-4AC3-40F4-86C3-E4C0B924A641}" type="presOf" srcId="{DD81EE5B-4393-4086-AD90-E88782710699}" destId="{648797FC-E284-4DE3-A442-96234323329B}" srcOrd="0" destOrd="0" presId="urn:microsoft.com/office/officeart/2005/8/layout/hierarchy1"/>
    <dgm:cxn modelId="{0A7621EA-A935-43AB-8355-C3C821FBF839}" type="presOf" srcId="{3B808A6D-60B6-4144-AFB3-09E6B4CD5AB2}" destId="{FB64DDA4-2DA8-447D-9E5F-A823B3B7E87A}" srcOrd="0" destOrd="0" presId="urn:microsoft.com/office/officeart/2005/8/layout/hierarchy1"/>
    <dgm:cxn modelId="{99BF48ED-C63B-41C4-8F08-B57667728129}" srcId="{441ABB34-CB48-4EA1-B2AF-76DB83B78F09}" destId="{CE3EBA26-FC73-45C2-A578-2D96CA571BEF}" srcOrd="2" destOrd="0" parTransId="{3B808A6D-60B6-4144-AFB3-09E6B4CD5AB2}" sibTransId="{7090CF19-5015-4B89-8DA1-8BE367B08C5A}"/>
    <dgm:cxn modelId="{D8604B2B-D540-4A0F-A734-928A24E14E94}" type="presOf" srcId="{441ABB34-CB48-4EA1-B2AF-76DB83B78F09}" destId="{8F472304-AC9E-420B-93FA-B6C0535DA9FC}" srcOrd="0" destOrd="0" presId="urn:microsoft.com/office/officeart/2005/8/layout/hierarchy1"/>
    <dgm:cxn modelId="{E7F136AE-D1EE-4911-A3CE-822431E2B093}" srcId="{441ABB34-CB48-4EA1-B2AF-76DB83B78F09}" destId="{DD81EE5B-4393-4086-AD90-E88782710699}" srcOrd="0" destOrd="0" parTransId="{5C427AF8-758C-4459-A6AC-C3DE9EE1B2BF}" sibTransId="{1B04FAEC-F319-428C-8BC3-42870C9B1D29}"/>
    <dgm:cxn modelId="{40A27673-66D6-4F6F-ABFE-543742F026C9}" type="presOf" srcId="{3B392978-A23B-408E-A97A-6E4A13B11864}" destId="{F07D7AC5-FA20-4AEA-B87D-78056121D2A4}" srcOrd="0" destOrd="0" presId="urn:microsoft.com/office/officeart/2005/8/layout/hierarchy1"/>
    <dgm:cxn modelId="{1DBB03BE-94DB-4908-8C43-820179EB15B6}" srcId="{441ABB34-CB48-4EA1-B2AF-76DB83B78F09}" destId="{9C9596E7-EDC9-4055-8205-22793E05D4DF}" srcOrd="1" destOrd="0" parTransId="{9541508A-479A-4A22-9075-319B3F7F2696}" sibTransId="{41BBA590-BA1D-4750-8305-FA0B919F5E08}"/>
    <dgm:cxn modelId="{A5B224CF-B8CA-4B54-801F-C4CF692224BF}" type="presOf" srcId="{C428F040-C74A-4407-ACF7-F55EBFAED7CF}" destId="{7B315617-551A-4782-BCB7-01F7B68408D5}" srcOrd="0" destOrd="0" presId="urn:microsoft.com/office/officeart/2005/8/layout/hierarchy1"/>
    <dgm:cxn modelId="{E2886C2B-94FC-4ECB-B51E-87F1289C8762}" type="presOf" srcId="{5C427AF8-758C-4459-A6AC-C3DE9EE1B2BF}" destId="{8AC89F40-4ADA-4F6B-9DA5-69571DB5BFF1}" srcOrd="0" destOrd="0" presId="urn:microsoft.com/office/officeart/2005/8/layout/hierarchy1"/>
    <dgm:cxn modelId="{61F80920-16A3-44E7-B7DA-496D2FE011A4}" srcId="{3B392978-A23B-408E-A97A-6E4A13B11864}" destId="{FC46CE54-712C-4500-9089-0A086A57FCE3}" srcOrd="0" destOrd="0" parTransId="{1B5A82A2-F69C-49EF-9B8F-236EDF8BF45B}" sibTransId="{87714ACF-B02B-496F-9E03-1A14683AA94A}"/>
    <dgm:cxn modelId="{B8CFC633-67AE-411E-B641-A206FCD9F44A}" type="presOf" srcId="{CE3EBA26-FC73-45C2-A578-2D96CA571BEF}" destId="{971918F7-D1C8-480A-801A-615AE92EDC3E}" srcOrd="0" destOrd="0" presId="urn:microsoft.com/office/officeart/2005/8/layout/hierarchy1"/>
    <dgm:cxn modelId="{55420364-66D1-48DF-85F4-C86439BE59DF}" type="presOf" srcId="{945E7818-BF4E-4BE9-9E87-F9DF8BB67CF7}" destId="{8C12366E-9088-4361-AFFF-C4ACDAA2298D}" srcOrd="0" destOrd="0" presId="urn:microsoft.com/office/officeart/2005/8/layout/hierarchy1"/>
    <dgm:cxn modelId="{8B487079-F6F8-43A9-8AA6-DB56D1C02C55}" srcId="{80FDB92D-CB70-4290-87B5-F41C9AB881B3}" destId="{C428F040-C74A-4407-ACF7-F55EBFAED7CF}" srcOrd="0" destOrd="0" parTransId="{E37A8946-3E7D-41BD-AC84-27A9076E9B75}" sibTransId="{FAB361BD-090B-4A69-89D4-FCBAFC4BD178}"/>
    <dgm:cxn modelId="{8C05D308-7256-4FD5-B681-56ED7628F996}" type="presOf" srcId="{1B5A82A2-F69C-49EF-9B8F-236EDF8BF45B}" destId="{9CCCA1CB-6B62-42D6-9E38-7C2D98579A2A}" srcOrd="0" destOrd="0" presId="urn:microsoft.com/office/officeart/2005/8/layout/hierarchy1"/>
    <dgm:cxn modelId="{B4F863B0-86DA-4822-A546-7A142CE01640}" srcId="{C428F040-C74A-4407-ACF7-F55EBFAED7CF}" destId="{441ABB34-CB48-4EA1-B2AF-76DB83B78F09}" srcOrd="1" destOrd="0" parTransId="{949B2906-FE83-4870-BDE8-9E7C4C71CB0F}" sibTransId="{32E0977E-E57C-4287-BFE5-D27AEC65C0CC}"/>
    <dgm:cxn modelId="{D7031055-D740-4D61-AB4E-C6A43EB409D4}" srcId="{C428F040-C74A-4407-ACF7-F55EBFAED7CF}" destId="{3B392978-A23B-408E-A97A-6E4A13B11864}" srcOrd="0" destOrd="0" parTransId="{945E7818-BF4E-4BE9-9E87-F9DF8BB67CF7}" sibTransId="{CFA1A323-C73F-4BBA-91A3-314357A2C026}"/>
    <dgm:cxn modelId="{512D09D3-6B53-4A97-89BD-83A42B8047BE}" type="presOf" srcId="{949B2906-FE83-4870-BDE8-9E7C4C71CB0F}" destId="{37A2DE14-608D-4117-9E9E-07E064DB133F}" srcOrd="0" destOrd="0" presId="urn:microsoft.com/office/officeart/2005/8/layout/hierarchy1"/>
    <dgm:cxn modelId="{204B3514-6190-4999-83D1-76C915EC276B}" type="presOf" srcId="{FC46CE54-712C-4500-9089-0A086A57FCE3}" destId="{B7F9E214-7449-4F73-AFA1-99587D9DBB23}" srcOrd="0" destOrd="0" presId="urn:microsoft.com/office/officeart/2005/8/layout/hierarchy1"/>
    <dgm:cxn modelId="{0478BA30-8EDF-4877-815A-D84807DCE5DC}" type="presOf" srcId="{80FDB92D-CB70-4290-87B5-F41C9AB881B3}" destId="{546CFE69-8198-428A-A6ED-72632B1EC0C1}" srcOrd="0" destOrd="0" presId="urn:microsoft.com/office/officeart/2005/8/layout/hierarchy1"/>
    <dgm:cxn modelId="{1F9E602D-40A8-490C-A8D3-4E330C9EF644}" type="presOf" srcId="{9541508A-479A-4A22-9075-319B3F7F2696}" destId="{15302DE5-4C08-4C0B-9828-2DA1AB4E195F}" srcOrd="0" destOrd="0" presId="urn:microsoft.com/office/officeart/2005/8/layout/hierarchy1"/>
    <dgm:cxn modelId="{B13DAD9F-2993-4C7C-8EAE-A7E20DD25890}" type="presOf" srcId="{9C9596E7-EDC9-4055-8205-22793E05D4DF}" destId="{725A5A44-2ECB-4DE7-9677-1EA3F5731635}" srcOrd="0" destOrd="0" presId="urn:microsoft.com/office/officeart/2005/8/layout/hierarchy1"/>
    <dgm:cxn modelId="{5A2EC0A9-BCE6-40A3-9549-F385224792A7}" type="presParOf" srcId="{546CFE69-8198-428A-A6ED-72632B1EC0C1}" destId="{83414112-48F2-4B29-B04E-F6B0CCD92BB3}" srcOrd="0" destOrd="0" presId="urn:microsoft.com/office/officeart/2005/8/layout/hierarchy1"/>
    <dgm:cxn modelId="{6404B199-CE16-4AAF-A2A3-AF15B4E1212E}" type="presParOf" srcId="{83414112-48F2-4B29-B04E-F6B0CCD92BB3}" destId="{A4723C0E-0619-4ABD-97E2-223A6F55EF8A}" srcOrd="0" destOrd="0" presId="urn:microsoft.com/office/officeart/2005/8/layout/hierarchy1"/>
    <dgm:cxn modelId="{85A8C722-02C9-4810-B470-3C012E4B271C}" type="presParOf" srcId="{A4723C0E-0619-4ABD-97E2-223A6F55EF8A}" destId="{3F61EDB5-4E7B-4AD1-B00C-A083316407E6}" srcOrd="0" destOrd="0" presId="urn:microsoft.com/office/officeart/2005/8/layout/hierarchy1"/>
    <dgm:cxn modelId="{65980BF5-E446-4CDC-AE4D-23A43D168B0B}" type="presParOf" srcId="{A4723C0E-0619-4ABD-97E2-223A6F55EF8A}" destId="{7B315617-551A-4782-BCB7-01F7B68408D5}" srcOrd="1" destOrd="0" presId="urn:microsoft.com/office/officeart/2005/8/layout/hierarchy1"/>
    <dgm:cxn modelId="{48B305EA-1628-4348-BA85-8B1B7BBF47EF}" type="presParOf" srcId="{83414112-48F2-4B29-B04E-F6B0CCD92BB3}" destId="{B679C468-66D1-445D-B2F7-CB811AC9B5F0}" srcOrd="1" destOrd="0" presId="urn:microsoft.com/office/officeart/2005/8/layout/hierarchy1"/>
    <dgm:cxn modelId="{1436EDAB-7F4B-4CA4-8F2D-BED8F2E0B349}" type="presParOf" srcId="{B679C468-66D1-445D-B2F7-CB811AC9B5F0}" destId="{8C12366E-9088-4361-AFFF-C4ACDAA2298D}" srcOrd="0" destOrd="0" presId="urn:microsoft.com/office/officeart/2005/8/layout/hierarchy1"/>
    <dgm:cxn modelId="{1D40C165-6066-44A7-8E21-D665D557D98B}" type="presParOf" srcId="{B679C468-66D1-445D-B2F7-CB811AC9B5F0}" destId="{389726ED-59A2-42FF-897E-BCFFBCF170E3}" srcOrd="1" destOrd="0" presId="urn:microsoft.com/office/officeart/2005/8/layout/hierarchy1"/>
    <dgm:cxn modelId="{96940DC5-2109-47F0-B448-84ED850E206E}" type="presParOf" srcId="{389726ED-59A2-42FF-897E-BCFFBCF170E3}" destId="{D109E9E9-89D9-4875-B72B-F4C8E7C71B05}" srcOrd="0" destOrd="0" presId="urn:microsoft.com/office/officeart/2005/8/layout/hierarchy1"/>
    <dgm:cxn modelId="{C1F4EE74-08D6-4F4C-BED1-571A9CE76AFF}" type="presParOf" srcId="{D109E9E9-89D9-4875-B72B-F4C8E7C71B05}" destId="{BA79D300-5A4B-444C-89D0-072BEAFC46E2}" srcOrd="0" destOrd="0" presId="urn:microsoft.com/office/officeart/2005/8/layout/hierarchy1"/>
    <dgm:cxn modelId="{4912BFCE-929B-4CAA-9B64-4DA3A1F5C39E}" type="presParOf" srcId="{D109E9E9-89D9-4875-B72B-F4C8E7C71B05}" destId="{F07D7AC5-FA20-4AEA-B87D-78056121D2A4}" srcOrd="1" destOrd="0" presId="urn:microsoft.com/office/officeart/2005/8/layout/hierarchy1"/>
    <dgm:cxn modelId="{2A658881-040F-4C8A-A88D-0F069F5F13AD}" type="presParOf" srcId="{389726ED-59A2-42FF-897E-BCFFBCF170E3}" destId="{CA8DCF1A-DB1D-46F4-9494-746130AB110C}" srcOrd="1" destOrd="0" presId="urn:microsoft.com/office/officeart/2005/8/layout/hierarchy1"/>
    <dgm:cxn modelId="{61F4F543-D5D3-4E7C-BFDC-EDE6A62BD0F6}" type="presParOf" srcId="{CA8DCF1A-DB1D-46F4-9494-746130AB110C}" destId="{9CCCA1CB-6B62-42D6-9E38-7C2D98579A2A}" srcOrd="0" destOrd="0" presId="urn:microsoft.com/office/officeart/2005/8/layout/hierarchy1"/>
    <dgm:cxn modelId="{4ACBF4A5-6F74-437C-970E-4A2104E6843E}" type="presParOf" srcId="{CA8DCF1A-DB1D-46F4-9494-746130AB110C}" destId="{36202470-26B9-490E-B9BF-E365AABB6827}" srcOrd="1" destOrd="0" presId="urn:microsoft.com/office/officeart/2005/8/layout/hierarchy1"/>
    <dgm:cxn modelId="{835C8223-11B8-402E-AA46-EE2F88736C2D}" type="presParOf" srcId="{36202470-26B9-490E-B9BF-E365AABB6827}" destId="{DDCDC421-B9B1-47D4-B0E1-3896D9E2D237}" srcOrd="0" destOrd="0" presId="urn:microsoft.com/office/officeart/2005/8/layout/hierarchy1"/>
    <dgm:cxn modelId="{9C4F4BE4-951B-4A6D-BE3B-3A9DF082AD20}" type="presParOf" srcId="{DDCDC421-B9B1-47D4-B0E1-3896D9E2D237}" destId="{A73CAA8C-7CA1-42C3-8A50-9A671E1DF523}" srcOrd="0" destOrd="0" presId="urn:microsoft.com/office/officeart/2005/8/layout/hierarchy1"/>
    <dgm:cxn modelId="{DA86FF5D-2107-49F1-82A2-993A1E317011}" type="presParOf" srcId="{DDCDC421-B9B1-47D4-B0E1-3896D9E2D237}" destId="{B7F9E214-7449-4F73-AFA1-99587D9DBB23}" srcOrd="1" destOrd="0" presId="urn:microsoft.com/office/officeart/2005/8/layout/hierarchy1"/>
    <dgm:cxn modelId="{FD2E73DA-AD7D-41F7-ABE2-274A55EE6B33}" type="presParOf" srcId="{36202470-26B9-490E-B9BF-E365AABB6827}" destId="{38482FCD-D61B-4C0D-A7F5-C23BFB3C055D}" srcOrd="1" destOrd="0" presId="urn:microsoft.com/office/officeart/2005/8/layout/hierarchy1"/>
    <dgm:cxn modelId="{E46E548F-33A7-464A-9A37-B863EC7BF3EC}" type="presParOf" srcId="{B679C468-66D1-445D-B2F7-CB811AC9B5F0}" destId="{37A2DE14-608D-4117-9E9E-07E064DB133F}" srcOrd="2" destOrd="0" presId="urn:microsoft.com/office/officeart/2005/8/layout/hierarchy1"/>
    <dgm:cxn modelId="{2FCD53AD-D059-4A10-8D31-48B4670D14B7}" type="presParOf" srcId="{B679C468-66D1-445D-B2F7-CB811AC9B5F0}" destId="{4B725897-E4D5-4E9F-9D30-BD162E2B2F0D}" srcOrd="3" destOrd="0" presId="urn:microsoft.com/office/officeart/2005/8/layout/hierarchy1"/>
    <dgm:cxn modelId="{583100F2-3509-4F68-8E2E-CA9725DB24AE}" type="presParOf" srcId="{4B725897-E4D5-4E9F-9D30-BD162E2B2F0D}" destId="{56957CBF-517B-448E-9760-C6008A6725D7}" srcOrd="0" destOrd="0" presId="urn:microsoft.com/office/officeart/2005/8/layout/hierarchy1"/>
    <dgm:cxn modelId="{DB310F4A-867C-4175-B5B1-D81806FB699C}" type="presParOf" srcId="{56957CBF-517B-448E-9760-C6008A6725D7}" destId="{5394F06F-F611-4EA5-B749-44C44522289B}" srcOrd="0" destOrd="0" presId="urn:microsoft.com/office/officeart/2005/8/layout/hierarchy1"/>
    <dgm:cxn modelId="{41449A2C-53A9-4BD1-A6B1-10EE79C8E787}" type="presParOf" srcId="{56957CBF-517B-448E-9760-C6008A6725D7}" destId="{8F472304-AC9E-420B-93FA-B6C0535DA9FC}" srcOrd="1" destOrd="0" presId="urn:microsoft.com/office/officeart/2005/8/layout/hierarchy1"/>
    <dgm:cxn modelId="{74D427A7-A5CB-481F-833A-A6C40EA6D288}" type="presParOf" srcId="{4B725897-E4D5-4E9F-9D30-BD162E2B2F0D}" destId="{39338E30-9646-400F-9708-56B902465A57}" srcOrd="1" destOrd="0" presId="urn:microsoft.com/office/officeart/2005/8/layout/hierarchy1"/>
    <dgm:cxn modelId="{2923E9F4-225E-4645-97BC-E06A2399BF2A}" type="presParOf" srcId="{39338E30-9646-400F-9708-56B902465A57}" destId="{8AC89F40-4ADA-4F6B-9DA5-69571DB5BFF1}" srcOrd="0" destOrd="0" presId="urn:microsoft.com/office/officeart/2005/8/layout/hierarchy1"/>
    <dgm:cxn modelId="{2775C3E6-9F5A-4361-AF69-20CBEBBACA0B}" type="presParOf" srcId="{39338E30-9646-400F-9708-56B902465A57}" destId="{0C111438-59CB-4A57-8C97-00B52D55918E}" srcOrd="1" destOrd="0" presId="urn:microsoft.com/office/officeart/2005/8/layout/hierarchy1"/>
    <dgm:cxn modelId="{1E5CDB12-50D4-4CBD-8D05-72FDCBA76E7E}" type="presParOf" srcId="{0C111438-59CB-4A57-8C97-00B52D55918E}" destId="{A06835A2-3197-48D7-973B-89116266B8D4}" srcOrd="0" destOrd="0" presId="urn:microsoft.com/office/officeart/2005/8/layout/hierarchy1"/>
    <dgm:cxn modelId="{3B2E48C3-FAA9-48D6-BE5F-0A4F5D44B7F3}" type="presParOf" srcId="{A06835A2-3197-48D7-973B-89116266B8D4}" destId="{32AEF15A-7448-42DD-BC31-6DD01F84F0D8}" srcOrd="0" destOrd="0" presId="urn:microsoft.com/office/officeart/2005/8/layout/hierarchy1"/>
    <dgm:cxn modelId="{2AE60F90-19BE-4451-B43D-0BE2E9EEAF61}" type="presParOf" srcId="{A06835A2-3197-48D7-973B-89116266B8D4}" destId="{648797FC-E284-4DE3-A442-96234323329B}" srcOrd="1" destOrd="0" presId="urn:microsoft.com/office/officeart/2005/8/layout/hierarchy1"/>
    <dgm:cxn modelId="{2D35A2CD-A64F-4729-90A3-9AEC303FE15D}" type="presParOf" srcId="{0C111438-59CB-4A57-8C97-00B52D55918E}" destId="{DC84FF67-D99A-463E-87E8-E244966F831C}" srcOrd="1" destOrd="0" presId="urn:microsoft.com/office/officeart/2005/8/layout/hierarchy1"/>
    <dgm:cxn modelId="{90C85295-3F3F-4385-823D-5DD17CAD6FF4}" type="presParOf" srcId="{39338E30-9646-400F-9708-56B902465A57}" destId="{15302DE5-4C08-4C0B-9828-2DA1AB4E195F}" srcOrd="2" destOrd="0" presId="urn:microsoft.com/office/officeart/2005/8/layout/hierarchy1"/>
    <dgm:cxn modelId="{CE45EA50-0358-4F2B-AFD8-922E187C4687}" type="presParOf" srcId="{39338E30-9646-400F-9708-56B902465A57}" destId="{238B43D9-2948-4498-A0E0-3A545F290374}" srcOrd="3" destOrd="0" presId="urn:microsoft.com/office/officeart/2005/8/layout/hierarchy1"/>
    <dgm:cxn modelId="{4CEF7F08-3EEE-49EE-A138-2A669833AB36}" type="presParOf" srcId="{238B43D9-2948-4498-A0E0-3A545F290374}" destId="{74EB7DB0-5032-438C-9D79-5F11418807CE}" srcOrd="0" destOrd="0" presId="urn:microsoft.com/office/officeart/2005/8/layout/hierarchy1"/>
    <dgm:cxn modelId="{61ED4D73-3D59-4E60-9B7C-74282BB8070C}" type="presParOf" srcId="{74EB7DB0-5032-438C-9D79-5F11418807CE}" destId="{9B302B79-B51A-4E4A-B176-830C7E24AB41}" srcOrd="0" destOrd="0" presId="urn:microsoft.com/office/officeart/2005/8/layout/hierarchy1"/>
    <dgm:cxn modelId="{AD4132CC-048D-4ADB-A073-8063427C6042}" type="presParOf" srcId="{74EB7DB0-5032-438C-9D79-5F11418807CE}" destId="{725A5A44-2ECB-4DE7-9677-1EA3F5731635}" srcOrd="1" destOrd="0" presId="urn:microsoft.com/office/officeart/2005/8/layout/hierarchy1"/>
    <dgm:cxn modelId="{6E8ACC2B-288E-44FD-9319-6FA776A277FA}" type="presParOf" srcId="{238B43D9-2948-4498-A0E0-3A545F290374}" destId="{A567F827-409D-4B23-8002-B4893A362D1D}" srcOrd="1" destOrd="0" presId="urn:microsoft.com/office/officeart/2005/8/layout/hierarchy1"/>
    <dgm:cxn modelId="{44210EB6-8039-4599-A79E-241EC1D3F398}" type="presParOf" srcId="{39338E30-9646-400F-9708-56B902465A57}" destId="{FB64DDA4-2DA8-447D-9E5F-A823B3B7E87A}" srcOrd="4" destOrd="0" presId="urn:microsoft.com/office/officeart/2005/8/layout/hierarchy1"/>
    <dgm:cxn modelId="{D98BEEEA-F349-4A10-9A31-88667E3E0A1C}" type="presParOf" srcId="{39338E30-9646-400F-9708-56B902465A57}" destId="{4FD8A5BA-DC1D-4B42-B157-C031367F3693}" srcOrd="5" destOrd="0" presId="urn:microsoft.com/office/officeart/2005/8/layout/hierarchy1"/>
    <dgm:cxn modelId="{19D6B77E-5884-498D-B346-9FB3FF8D1A7D}" type="presParOf" srcId="{4FD8A5BA-DC1D-4B42-B157-C031367F3693}" destId="{27B0CA4C-FFED-4F39-8C6B-A719619EBC80}" srcOrd="0" destOrd="0" presId="urn:microsoft.com/office/officeart/2005/8/layout/hierarchy1"/>
    <dgm:cxn modelId="{5F2A8F79-A20C-488B-A28E-285DBBB43748}" type="presParOf" srcId="{27B0CA4C-FFED-4F39-8C6B-A719619EBC80}" destId="{A7063853-655F-491E-9C3C-C841CDDA0373}" srcOrd="0" destOrd="0" presId="urn:microsoft.com/office/officeart/2005/8/layout/hierarchy1"/>
    <dgm:cxn modelId="{06633AE7-7F80-4C21-9674-AC0E0B18AC68}" type="presParOf" srcId="{27B0CA4C-FFED-4F39-8C6B-A719619EBC80}" destId="{971918F7-D1C8-480A-801A-615AE92EDC3E}" srcOrd="1" destOrd="0" presId="urn:microsoft.com/office/officeart/2005/8/layout/hierarchy1"/>
    <dgm:cxn modelId="{5293C0FA-3C76-4F2A-A9CB-654FA93FFAE8}" type="presParOf" srcId="{4FD8A5BA-DC1D-4B42-B157-C031367F3693}" destId="{65FFEAA1-BEA7-4F6F-BD20-750F192C122C}" srcOrd="1" destOrd="0" presId="urn:microsoft.com/office/officeart/2005/8/layout/hierarchy1"/>
  </dgm:cxnLst>
  <dgm:bg/>
  <dgm:whole/>
  <dgm:extLst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内页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060" y="0"/>
            <a:ext cx="913994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285750" y="2078038"/>
            <a:ext cx="8429625" cy="5283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FAF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通付</a:t>
            </a:r>
            <a:r>
              <a:rPr lang="zh-CN" altLang="en-US" sz="4800" b="1" dirty="0" smtClean="0">
                <a:solidFill>
                  <a:srgbClr val="FAF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宝管理架构</a:t>
            </a:r>
            <a:endParaRPr lang="zh-CN" altLang="en-US" sz="4800" b="1" dirty="0">
              <a:solidFill>
                <a:srgbClr val="FAF0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1643056"/>
            <a:ext cx="4786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、搜集、整理意向代理商数据，确保量、质水平，并建立系统后台数据管理体系，满足招商部电话销售数据来源的需求，对招商部使用后的数据反馈进行系统跟踪管理；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、签约代理商数据搜集及管理，并录入后台；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、用户数据搜集及管理，建立后台管理体系，随时供调用；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、对市场部推广活动进行效果评估和数据分析，并出具评估报告，提出优化建议。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868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信息部职能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643056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数据搜集，质量并重系统管理，满足招商</a:t>
            </a:r>
            <a:endParaRPr lang="zh-CN" altLang="en-US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608249" y="2750345"/>
            <a:ext cx="207090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868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信息部架构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714480" y="2000246"/>
          <a:ext cx="5691206" cy="217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1643056"/>
            <a:ext cx="47863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、负责手机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各便民功能接口资源的搜索、洽谈及合作促成，并协助技术部实现开发对接，推动产品发展；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、优化接口资源，提升资源品质，争取最大利润空间；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、负责公司产品、通道、推广、招商等各层面渠道资源或业务引入、外接合作的一切商务谈判。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0665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商务部职能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643056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上游资源整合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合作利益争取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加速产品、业务发展</a:t>
            </a:r>
            <a:endParaRPr lang="zh-CN" altLang="en-US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929720" y="2428874"/>
            <a:ext cx="142796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868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商务部架构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714480" y="2000246"/>
          <a:ext cx="5691206" cy="217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1131590"/>
            <a:ext cx="47863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、制度：拟订并持续优化、完善合法、规范、有效的管理规章制度和工作流程，监督执行； 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/>
              <a:t>招聘：明确各部门职责、人员编制，编制岗位说明书；根据编制和人员空缺情况招聘、调配员工，满足公司用人需求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薪酬绩效：薪酬方案的制定、实施和修订，并对公司薪酬情况进行监控设计；组织制订绩效考核方案，牵部门进行绩效考核并予以指导和监督，协助总经理室对各部门负责人的考核；做好考核结果的汇总、审核和归档管理等工作。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、员工关系：办理各种劳动关系手续；员工档案防范、处理法律风险与劳动争议；组织员工活动，提供员工帮助，增强组织凝聚力；建立维护员工沟通渠道，了解员工需求。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、行政事务处理。   </a:t>
            </a:r>
            <a:endParaRPr lang="en-US" altLang="zh-CN" sz="1400" dirty="0" smtClean="0"/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4115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人力资源部职能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643056"/>
            <a:ext cx="3104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招聘配置，培训开发薪酬绩效，员工关系，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制度建立与执行</a:t>
            </a:r>
            <a:endParaRPr lang="zh-CN" altLang="en-US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35896" y="1275606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868" y="71436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人力资源部架构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714480" y="1491630"/>
          <a:ext cx="652992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1203598"/>
            <a:ext cx="49292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、在店多后台上建立并执行符合第三方支付行业需求的财务体系、财务制度；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、负责公司日常财务核算，参与公司的经营管理；根据公司资金运作情况，合理调配资金，确保公司资金正常运转。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搜集公司经营活动情况、资金动态、营业收入和费用开支的资料并进行分析、提出建议，定期向总经理报告；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、组织、编制收支计划，编制公司的月、季、年度营业计划和财务计划，定期对执行情况进行检查分析；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、参与公司及各部门对外经济合同的签订工作；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、负责公司现有资产管理工作，对全公司各项财产进行登记、核对、调拨，按规定计算折旧费用，保证资产的资金来源。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55552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财务部职能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75606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财务预算及管理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资金核算、财务报表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营运预警和提示</a:t>
            </a:r>
            <a:endParaRPr lang="zh-CN" altLang="en-US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072464" y="3071816"/>
            <a:ext cx="314247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868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财务部架构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714480" y="1491630"/>
          <a:ext cx="5691206" cy="2683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771800" y="1707654"/>
            <a:ext cx="309634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结  束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0" y="1142990"/>
          <a:ext cx="9036496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428992" y="428610"/>
            <a:ext cx="2338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公司组织架构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1829697"/>
            <a:ext cx="4786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、根据公司战略发展方向，设计系统软件架构和数据结构设计，建立和维护技术数据库系统，确保业务运转顺畅；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、负责对相关行业或对手的前沿技术进行跟踪与研究，并运用于公司产品开发，逐步建立技术优势；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、基于用户体验设计理念，结合市场需求和产品技术架构，整合上游资源，负责产品的设计及开发，快速呈现有竞争力的产品或功能。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868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技术部职能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829697"/>
            <a:ext cx="2928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开发优势产品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维护交易畅通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为招商、推广、品牌发展奠定基础</a:t>
            </a:r>
            <a:endParaRPr lang="zh-CN" altLang="en-US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701569" y="2843666"/>
            <a:ext cx="1884270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857224" y="857238"/>
          <a:ext cx="7072362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3419872" y="339502"/>
            <a:ext cx="30963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技术部架构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896" y="62753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运营部架构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857224" y="857238"/>
          <a:ext cx="7072362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1829697"/>
            <a:ext cx="4786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、基于公司发展战略及经营目标，分解、制定、落实招商计划，完成招商任务；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、负责完成项目包装、优势提炼、政策优化等规划和执行，制定招商流程和话术；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、接待投资企业、投资者咨询，对有投资意向的客户进行主动跟踪、推进，负责招商项目的政策解读和合同解释；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、主导完成收款、签约、及签约后代理商服务等工作。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868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招商部职能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829697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开发客户，跟进谈判签单开源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招募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2860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个代理商</a:t>
            </a:r>
            <a:endParaRPr lang="zh-CN" altLang="en-US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594412" y="2950823"/>
            <a:ext cx="2098584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8992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招商部架构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857224" y="857238"/>
          <a:ext cx="7072362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1428742"/>
            <a:ext cx="47863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企业、品牌、产品等各层面形象系统构建和提升，持续提升品牌力，逐步建立高品质、可信赖的专业形象感知；借助广告、公关等传播手段，在行业、客户、合作伙伴中树立良好商誉；实现对招商和用户增量的长期推动力。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、协助招商部完成项目包装、优势提炼、话术制定；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、在有限的资源投入下，策划并执行传播计划，用创意及热点将推广效果最大化；推广招商项目，扩大主动咨询的意向代理商数据来源；推广产品功能，引爆用户注册量。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、各层面新信息在官方平台及免费传播平台上的更新及维护；代理商推广物料策划及设计支持；代理商培训体系课件开发及更新。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868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市场部职能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428742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形象管理，推广项目吸引主动意向客户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支持招商</a:t>
            </a:r>
            <a:endParaRPr lang="zh-CN" altLang="en-US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179621" y="2964659"/>
            <a:ext cx="292816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868" y="714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市场部架构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643042" y="1857370"/>
          <a:ext cx="5691206" cy="217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814</Words>
  <Application>Microsoft Office PowerPoint</Application>
  <PresentationFormat>全屏显示(16:9)</PresentationFormat>
  <Paragraphs>148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136</cp:revision>
  <dcterms:modified xsi:type="dcterms:W3CDTF">2014-11-05T01:09:17Z</dcterms:modified>
</cp:coreProperties>
</file>