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Source Sans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SourceSansPro-regular.fntdata"/><Relationship Id="rId25" Type="http://schemas.openxmlformats.org/officeDocument/2006/relationships/slide" Target="slides/slide20.xml"/><Relationship Id="rId28" Type="http://schemas.openxmlformats.org/officeDocument/2006/relationships/font" Target="fonts/SourceSansPro-italic.fntdata"/><Relationship Id="rId27"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915128" y="1788454"/>
            <a:ext cx="8361229" cy="2098226"/>
          </a:xfrm>
          <a:prstGeom prst="rect">
            <a:avLst/>
          </a:prstGeom>
          <a:noFill/>
          <a:ln>
            <a:noFill/>
          </a:ln>
        </p:spPr>
        <p:txBody>
          <a:bodyPr anchorCtr="0" anchor="b" bIns="91425" lIns="91425" spcFirstLastPara="1" rIns="91425" wrap="square" tIns="91425"/>
          <a:lstStyle>
            <a:lvl1pPr lvl="0" marR="0" rtl="0" algn="ctr">
              <a:lnSpc>
                <a:spcPct val="89000"/>
              </a:lnSpc>
              <a:spcBef>
                <a:spcPts val="0"/>
              </a:spcBef>
              <a:spcAft>
                <a:spcPts val="0"/>
              </a:spcAft>
              <a:buClr>
                <a:schemeClr val="dk2"/>
              </a:buClr>
              <a:buSzPts val="7200"/>
              <a:buFont typeface="Source Sans Pro"/>
              <a:buNone/>
              <a:defRPr b="0" i="0" sz="72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subTitle"/>
          </p:nvPr>
        </p:nvSpPr>
        <p:spPr>
          <a:xfrm>
            <a:off x="2679906" y="3956279"/>
            <a:ext cx="6831673" cy="1086237"/>
          </a:xfrm>
          <a:prstGeom prst="rect">
            <a:avLst/>
          </a:prstGeom>
          <a:noFill/>
          <a:ln>
            <a:noFill/>
          </a:ln>
        </p:spPr>
        <p:txBody>
          <a:bodyPr anchorCtr="0" anchor="t" bIns="91425" lIns="91425" spcFirstLastPara="1" rIns="91425" wrap="square" tIns="91425"/>
          <a:lstStyle>
            <a:lvl1pPr lvl="0" marR="0" rtl="0" algn="ctr">
              <a:lnSpc>
                <a:spcPct val="112000"/>
              </a:lnSpc>
              <a:spcBef>
                <a:spcPts val="0"/>
              </a:spcBef>
              <a:spcAft>
                <a:spcPts val="0"/>
              </a:spcAft>
              <a:buClr>
                <a:schemeClr val="dk2"/>
              </a:buClr>
              <a:buSzPts val="2300"/>
              <a:buFont typeface="Source Sans Pro"/>
              <a:buNone/>
              <a:defRPr b="0" i="0" sz="2300" u="none" cap="none" strike="noStrike">
                <a:solidFill>
                  <a:schemeClr val="dk2"/>
                </a:solidFill>
                <a:latin typeface="Source Sans Pro"/>
                <a:ea typeface="Source Sans Pro"/>
                <a:cs typeface="Source Sans Pro"/>
                <a:sym typeface="Source Sans Pro"/>
              </a:defRPr>
            </a:lvl1pPr>
            <a:lvl2pPr lvl="1" marR="0" rtl="0" algn="ctr">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ctr">
              <a:lnSpc>
                <a:spcPct val="94000"/>
              </a:lnSpc>
              <a:spcBef>
                <a:spcPts val="500"/>
              </a:spcBef>
              <a:spcAft>
                <a:spcPts val="0"/>
              </a:spcAft>
              <a:buClr>
                <a:schemeClr val="dk2"/>
              </a:buClr>
              <a:buSzPts val="1800"/>
              <a:buFont typeface="Source Sans Pro"/>
              <a:buNone/>
              <a:defRPr b="0" i="0" sz="1800" u="none" cap="none" strike="noStrike">
                <a:solidFill>
                  <a:schemeClr val="dk2"/>
                </a:solidFill>
                <a:latin typeface="Source Sans Pro"/>
                <a:ea typeface="Source Sans Pro"/>
                <a:cs typeface="Source Sans Pro"/>
                <a:sym typeface="Source Sans Pro"/>
              </a:defRPr>
            </a:lvl3pPr>
            <a:lvl4pPr lvl="3"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4pPr>
            <a:lvl5pPr lvl="4"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5pPr>
            <a:lvl6pPr lvl="5"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6pPr>
            <a:lvl7pPr lvl="6" marR="0" rtl="0" algn="ctr">
              <a:lnSpc>
                <a:spcPct val="94000"/>
              </a:lnSpc>
              <a:spcBef>
                <a:spcPts val="50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7pPr>
            <a:lvl8pPr lvl="7" marR="0" rtl="0" algn="ctr">
              <a:lnSpc>
                <a:spcPct val="94000"/>
              </a:lnSpc>
              <a:spcBef>
                <a:spcPts val="500"/>
              </a:spcBef>
              <a:spcAft>
                <a:spcPts val="0"/>
              </a:spcAft>
              <a:buClr>
                <a:schemeClr val="dk2"/>
              </a:buClr>
              <a:buSzPts val="1600"/>
              <a:buFont typeface="Source Sans Pro"/>
              <a:buNone/>
              <a:defRPr b="0" i="1" sz="1600" u="none" cap="none" strike="noStrike">
                <a:solidFill>
                  <a:schemeClr val="dk2"/>
                </a:solidFill>
                <a:latin typeface="Source Sans Pro"/>
                <a:ea typeface="Source Sans Pro"/>
                <a:cs typeface="Source Sans Pro"/>
                <a:sym typeface="Source Sans Pro"/>
              </a:defRPr>
            </a:lvl8pPr>
            <a:lvl9pPr lvl="8" marR="0" rtl="0" algn="ctr">
              <a:lnSpc>
                <a:spcPct val="94000"/>
              </a:lnSpc>
              <a:spcBef>
                <a:spcPts val="500"/>
              </a:spcBef>
              <a:spcAft>
                <a:spcPts val="20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9pPr>
          </a:lstStyle>
          <a:p/>
        </p:txBody>
      </p:sp>
      <p:sp>
        <p:nvSpPr>
          <p:cNvPr id="15" name="Shape 15"/>
          <p:cNvSpPr txBox="1"/>
          <p:nvPr>
            <p:ph idx="10" type="dt"/>
          </p:nvPr>
        </p:nvSpPr>
        <p:spPr>
          <a:xfrm>
            <a:off x="752858" y="6453386"/>
            <a:ext cx="1607944"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6" name="Shape 16"/>
          <p:cNvSpPr txBox="1"/>
          <p:nvPr>
            <p:ph idx="11" type="ftr"/>
          </p:nvPr>
        </p:nvSpPr>
        <p:spPr>
          <a:xfrm>
            <a:off x="2584054"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7" name="Shape 1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grpSp>
        <p:nvGrpSpPr>
          <p:cNvPr id="18" name="Shape 18"/>
          <p:cNvGrpSpPr/>
          <p:nvPr/>
        </p:nvGrpSpPr>
        <p:grpSpPr>
          <a:xfrm>
            <a:off x="752858" y="744469"/>
            <a:ext cx="10674116" cy="5349671"/>
            <a:chOff x="752858" y="744469"/>
            <a:chExt cx="10674116" cy="5349671"/>
          </a:xfrm>
        </p:grpSpPr>
        <p:sp>
          <p:nvSpPr>
            <p:cNvPr id="19" name="Shape 19"/>
            <p:cNvSpPr/>
            <p:nvPr/>
          </p:nvSpPr>
          <p:spPr>
            <a:xfrm>
              <a:off x="8151962" y="1685652"/>
              <a:ext cx="3275013" cy="4408488"/>
            </a:xfrm>
            <a:custGeom>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Shape 20"/>
            <p:cNvSpPr/>
            <p:nvPr/>
          </p:nvSpPr>
          <p:spPr>
            <a:xfrm rot="10800000">
              <a:off x="752858" y="744469"/>
              <a:ext cx="3275668" cy="4408488"/>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Shape 78"/>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Shape 79"/>
          <p:cNvSpPr txBox="1"/>
          <p:nvPr>
            <p:ph idx="1" type="body"/>
          </p:nvPr>
        </p:nvSpPr>
        <p:spPr>
          <a:xfrm rot="5400000">
            <a:off x="4386262" y="-719138"/>
            <a:ext cx="3571875" cy="96012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0" name="Shape 80"/>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1" name="Shape 81"/>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2" name="Shape 8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Shape 84"/>
          <p:cNvSpPr txBox="1"/>
          <p:nvPr>
            <p:ph type="title"/>
          </p:nvPr>
        </p:nvSpPr>
        <p:spPr>
          <a:xfrm rot="5400000">
            <a:off x="7757822" y="2462895"/>
            <a:ext cx="5243244" cy="1565766"/>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Shape 85"/>
          <p:cNvSpPr txBox="1"/>
          <p:nvPr>
            <p:ph idx="1" type="body"/>
          </p:nvPr>
        </p:nvSpPr>
        <p:spPr>
          <a:xfrm rot="5400000">
            <a:off x="2839798" y="-844042"/>
            <a:ext cx="5243244" cy="817964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6" name="Shape 8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7" name="Shape 8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88" name="Shape 8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6" name="Shape 96"/>
        <p:cNvGrpSpPr/>
        <p:nvPr/>
      </p:nvGrpSpPr>
      <p:grpSpPr>
        <a:xfrm>
          <a:off x="0" y="0"/>
          <a:ext cx="0" cy="0"/>
          <a:chOff x="0" y="0"/>
          <a:chExt cx="0" cy="0"/>
        </a:xfrm>
      </p:grpSpPr>
      <p:sp>
        <p:nvSpPr>
          <p:cNvPr id="97" name="Shape 97"/>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lt2"/>
              </a:buClr>
              <a:buSzPts val="4400"/>
              <a:buFont typeface="Source Sans Pro"/>
              <a:buNone/>
              <a:defRPr b="0" i="0" sz="44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Shape 98"/>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lt2"/>
              </a:buClr>
              <a:buSzPts val="2000"/>
              <a:buFont typeface="Source Sans Pro"/>
              <a:buChar char="■"/>
              <a:defRPr b="0" i="0" sz="2000" u="none" cap="none" strike="noStrike">
                <a:solidFill>
                  <a:schemeClr val="lt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lt2"/>
              </a:buClr>
              <a:buSzPts val="2000"/>
              <a:buFont typeface="Source Sans Pro"/>
              <a:buChar char="–"/>
              <a:defRPr b="0" i="1" sz="2000" u="none" cap="none" strike="noStrike">
                <a:solidFill>
                  <a:schemeClr val="lt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lt2"/>
              </a:buClr>
              <a:buSzPts val="1800"/>
              <a:buFont typeface="Source Sans Pro"/>
              <a:buChar char="–"/>
              <a:defRPr b="0" i="1" sz="1800" u="none" cap="none" strike="noStrike">
                <a:solidFill>
                  <a:schemeClr val="lt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lt2"/>
              </a:buClr>
              <a:buSzPts val="1600"/>
              <a:buFont typeface="Source Sans Pro"/>
              <a:buChar char="■"/>
              <a:defRPr b="0" i="0" sz="1600" u="none" cap="none" strike="noStrike">
                <a:solidFill>
                  <a:schemeClr val="lt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lt2"/>
              </a:buClr>
              <a:buSzPts val="1600"/>
              <a:buFont typeface="Source Sans Pro"/>
              <a:buChar char="–"/>
              <a:defRPr b="0" i="1" sz="1600" u="none" cap="none" strike="noStrike">
                <a:solidFill>
                  <a:schemeClr val="lt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lt2"/>
              </a:buClr>
              <a:buSzPts val="1400"/>
              <a:buFont typeface="Source Sans Pro"/>
              <a:buChar char="–"/>
              <a:defRPr b="0" i="1"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99" name="Shape 99"/>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00" name="Shape 100"/>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01" name="Shape 10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24" name="Shape 24"/>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5" name="Shape 25"/>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26" name="Shape 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765025" y="1301360"/>
            <a:ext cx="9612971" cy="2852737"/>
          </a:xfrm>
          <a:prstGeom prst="rect">
            <a:avLst/>
          </a:prstGeom>
          <a:noFill/>
          <a:ln>
            <a:noFill/>
          </a:ln>
        </p:spPr>
        <p:txBody>
          <a:bodyPr anchorCtr="0" anchor="b" bIns="91425" lIns="91425" spcFirstLastPara="1" rIns="91425" wrap="square" tIns="91425"/>
          <a:lstStyle>
            <a:lvl1pPr lvl="0" marR="0" rtl="0" algn="r">
              <a:lnSpc>
                <a:spcPct val="89000"/>
              </a:lnSpc>
              <a:spcBef>
                <a:spcPts val="0"/>
              </a:spcBef>
              <a:spcAft>
                <a:spcPts val="0"/>
              </a:spcAft>
              <a:buClr>
                <a:schemeClr val="lt2"/>
              </a:buClr>
              <a:buSzPts val="7200"/>
              <a:buFont typeface="Source Sans Pro"/>
              <a:buNone/>
              <a:defRPr b="0" i="0" sz="72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 type="body"/>
          </p:nvPr>
        </p:nvSpPr>
        <p:spPr>
          <a:xfrm>
            <a:off x="765025" y="4216328"/>
            <a:ext cx="9612971" cy="1143324"/>
          </a:xfrm>
          <a:prstGeom prst="rect">
            <a:avLst/>
          </a:prstGeom>
          <a:noFill/>
          <a:ln>
            <a:noFill/>
          </a:ln>
        </p:spPr>
        <p:txBody>
          <a:bodyPr anchorCtr="0" anchor="t" bIns="91425" lIns="91425" spcFirstLastPara="1" rIns="91425" wrap="square" tIns="91425"/>
          <a:lstStyle>
            <a:lvl1pPr indent="-228600" lvl="0" marL="457200" marR="0" rtl="0" algn="r">
              <a:lnSpc>
                <a:spcPct val="112000"/>
              </a:lnSpc>
              <a:spcBef>
                <a:spcPts val="0"/>
              </a:spcBef>
              <a:spcAft>
                <a:spcPts val="0"/>
              </a:spcAft>
              <a:buClr>
                <a:schemeClr val="lt2"/>
              </a:buClr>
              <a:buSzPts val="2400"/>
              <a:buFont typeface="Source Sans Pro"/>
              <a:buNone/>
              <a:defRPr b="0" i="0" sz="2400" u="none" cap="none" strike="noStrike">
                <a:solidFill>
                  <a:schemeClr val="lt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lt1"/>
              </a:buClr>
              <a:buSzPts val="2000"/>
              <a:buFont typeface="Source Sans Pro"/>
              <a:buNone/>
              <a:defRPr b="0" i="1"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lt1"/>
              </a:buClr>
              <a:buSzPts val="1800"/>
              <a:buFont typeface="Source Sans Pro"/>
              <a:buNone/>
              <a:defRPr b="0"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lt1"/>
              </a:buClr>
              <a:buSzPts val="1600"/>
              <a:buFont typeface="Source Sans Pro"/>
              <a:buNone/>
              <a:defRPr b="0" i="1"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lt1"/>
              </a:buClr>
              <a:buSzPts val="1600"/>
              <a:buFont typeface="Source Sans Pro"/>
              <a:buNone/>
              <a:defRPr b="0" i="0" sz="1600" u="none" cap="none" strike="noStrike">
                <a:solidFill>
                  <a:schemeClr val="lt1"/>
                </a:solidFill>
                <a:latin typeface="Source Sans Pro"/>
                <a:ea typeface="Source Sans Pro"/>
                <a:cs typeface="Source Sans Pro"/>
                <a:sym typeface="Source Sans Pro"/>
              </a:defRPr>
            </a:lvl9pPr>
          </a:lstStyle>
          <a:p/>
        </p:txBody>
      </p:sp>
      <p:sp>
        <p:nvSpPr>
          <p:cNvPr id="30" name="Shape 30"/>
          <p:cNvSpPr txBox="1"/>
          <p:nvPr>
            <p:ph idx="10" type="dt"/>
          </p:nvPr>
        </p:nvSpPr>
        <p:spPr>
          <a:xfrm>
            <a:off x="738908" y="6453386"/>
            <a:ext cx="1622409"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1" name="Shape 31"/>
          <p:cNvSpPr txBox="1"/>
          <p:nvPr>
            <p:ph idx="11" type="ftr"/>
          </p:nvPr>
        </p:nvSpPr>
        <p:spPr>
          <a:xfrm>
            <a:off x="2584312" y="6453386"/>
            <a:ext cx="7023377" cy="40461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32" name="Shape 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33" name="Shape 33" title="Crop Mark"/>
          <p:cNvSpPr/>
          <p:nvPr/>
        </p:nvSpPr>
        <p:spPr>
          <a:xfrm>
            <a:off x="8151962" y="1685652"/>
            <a:ext cx="3275013" cy="4408488"/>
          </a:xfrm>
          <a:custGeom>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1371600"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7" name="Shape 37"/>
          <p:cNvSpPr txBox="1"/>
          <p:nvPr>
            <p:ph idx="2" type="body"/>
          </p:nvPr>
        </p:nvSpPr>
        <p:spPr>
          <a:xfrm>
            <a:off x="6525403" y="2285999"/>
            <a:ext cx="4447786" cy="3581401"/>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38" name="Shape 3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39" name="Shape 3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0" name="Shape 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Shape 42"/>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Shape 43"/>
          <p:cNvSpPr txBox="1"/>
          <p:nvPr>
            <p:ph idx="1" type="body"/>
          </p:nvPr>
        </p:nvSpPr>
        <p:spPr>
          <a:xfrm>
            <a:off x="1371600"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4" name="Shape 44"/>
          <p:cNvSpPr txBox="1"/>
          <p:nvPr>
            <p:ph idx="2" type="body"/>
          </p:nvPr>
        </p:nvSpPr>
        <p:spPr>
          <a:xfrm>
            <a:off x="1371600"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5" name="Shape 45"/>
          <p:cNvSpPr txBox="1"/>
          <p:nvPr>
            <p:ph idx="3" type="body"/>
          </p:nvPr>
        </p:nvSpPr>
        <p:spPr>
          <a:xfrm>
            <a:off x="6525014" y="2340864"/>
            <a:ext cx="4443984" cy="823912"/>
          </a:xfrm>
          <a:prstGeom prst="rect">
            <a:avLst/>
          </a:prstGeom>
          <a:noFill/>
          <a:ln>
            <a:noFill/>
          </a:ln>
        </p:spPr>
        <p:txBody>
          <a:bodyPr anchorCtr="0" anchor="b" bIns="91425" lIns="91425" spcFirstLastPara="1" rIns="91425" wrap="square" tIns="91425"/>
          <a:lstStyle>
            <a:lvl1pPr indent="-228600" lvl="0" marL="457200" marR="0" rtl="0" algn="l">
              <a:lnSpc>
                <a:spcPct val="84000"/>
              </a:lnSpc>
              <a:spcBef>
                <a:spcPts val="0"/>
              </a:spcBef>
              <a:spcAft>
                <a:spcPts val="0"/>
              </a:spcAft>
              <a:buClr>
                <a:schemeClr val="dk2"/>
              </a:buClr>
              <a:buSzPts val="3000"/>
              <a:buFont typeface="Source Sans Pro"/>
              <a:buNone/>
              <a:defRPr b="0" i="0" sz="30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500"/>
              </a:spcBef>
              <a:spcAft>
                <a:spcPts val="0"/>
              </a:spcAft>
              <a:buClr>
                <a:schemeClr val="dk2"/>
              </a:buClr>
              <a:buSzPts val="2000"/>
              <a:buFont typeface="Source Sans Pro"/>
              <a:buNone/>
              <a:defRPr b="1" i="1" sz="20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800"/>
              <a:buFont typeface="Source Sans Pro"/>
              <a:buNone/>
              <a:defRPr b="1" i="0" sz="18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600"/>
              <a:buFont typeface="Source Sans Pro"/>
              <a:buNone/>
              <a:defRPr b="1" i="1" sz="16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600"/>
              <a:buFont typeface="Source Sans Pro"/>
              <a:buNone/>
              <a:defRPr b="1" i="0" sz="1600" u="none" cap="none" strike="noStrike">
                <a:solidFill>
                  <a:schemeClr val="dk2"/>
                </a:solidFill>
                <a:latin typeface="Source Sans Pro"/>
                <a:ea typeface="Source Sans Pro"/>
                <a:cs typeface="Source Sans Pro"/>
                <a:sym typeface="Source Sans Pro"/>
              </a:defRPr>
            </a:lvl9pPr>
          </a:lstStyle>
          <a:p/>
        </p:txBody>
      </p:sp>
      <p:sp>
        <p:nvSpPr>
          <p:cNvPr id="46" name="Shape 46"/>
          <p:cNvSpPr txBox="1"/>
          <p:nvPr>
            <p:ph idx="4" type="body"/>
          </p:nvPr>
        </p:nvSpPr>
        <p:spPr>
          <a:xfrm>
            <a:off x="6525014" y="3305207"/>
            <a:ext cx="4443984" cy="2562193"/>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47" name="Shape 47"/>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8" name="Shape 48"/>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49" name="Shape 4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Shape 51"/>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Shape 5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3" name="Shape 5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4" name="Shape 5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7" name="Shape 57"/>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58" name="Shape 5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59" name="Shape 59"/>
        <p:cNvGrpSpPr/>
        <p:nvPr/>
      </p:nvGrpSpPr>
      <p:grpSpPr>
        <a:xfrm>
          <a:off x="0" y="0"/>
          <a:ext cx="0" cy="0"/>
          <a:chOff x="0" y="0"/>
          <a:chExt cx="0" cy="0"/>
        </a:xfrm>
      </p:grpSpPr>
      <p:sp>
        <p:nvSpPr>
          <p:cNvPr id="60" name="Shape 6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6256020" y="685801"/>
            <a:ext cx="5212080" cy="517525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30200" lvl="6" marL="32004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7pPr>
            <a:lvl8pPr indent="-330200" lvl="7" marL="36576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8pPr>
            <a:lvl9pPr indent="-330200" lvl="8" marL="4114800" marR="0" rtl="0" algn="l">
              <a:lnSpc>
                <a:spcPct val="94000"/>
              </a:lnSpc>
              <a:spcBef>
                <a:spcPts val="500"/>
              </a:spcBef>
              <a:spcAft>
                <a:spcPts val="20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9pPr>
          </a:lstStyle>
          <a:p/>
        </p:txBody>
      </p:sp>
      <p:sp>
        <p:nvSpPr>
          <p:cNvPr id="63" name="Shape 63"/>
          <p:cNvSpPr txBox="1"/>
          <p:nvPr>
            <p:ph idx="2" type="body"/>
          </p:nvPr>
        </p:nvSpPr>
        <p:spPr>
          <a:xfrm>
            <a:off x="723900" y="2856344"/>
            <a:ext cx="3855720" cy="3011056"/>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64" name="Shape 64"/>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5" name="Shape 65"/>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66" name="Shape 6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67" name="Shape 67"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8" name="Shape 68"/>
        <p:cNvGrpSpPr/>
        <p:nvPr/>
      </p:nvGrpSpPr>
      <p:grpSpPr>
        <a:xfrm>
          <a:off x="0" y="0"/>
          <a:ext cx="0" cy="0"/>
          <a:chOff x="0" y="0"/>
          <a:chExt cx="0" cy="0"/>
        </a:xfrm>
      </p:grpSpPr>
      <p:sp>
        <p:nvSpPr>
          <p:cNvPr id="69" name="Shape 6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txBox="1"/>
          <p:nvPr>
            <p:ph type="title"/>
          </p:nvPr>
        </p:nvSpPr>
        <p:spPr>
          <a:xfrm>
            <a:off x="723900" y="685800"/>
            <a:ext cx="3855720" cy="2157884"/>
          </a:xfrm>
          <a:prstGeom prst="rect">
            <a:avLst/>
          </a:prstGeom>
          <a:noFill/>
          <a:ln>
            <a:noFill/>
          </a:ln>
        </p:spPr>
        <p:txBody>
          <a:bodyPr anchorCtr="0" anchor="t" bIns="91425" lIns="91425" spcFirstLastPara="1" rIns="91425" wrap="square" tIns="91425"/>
          <a:lstStyle>
            <a:lvl1pPr lvl="0" marR="0" rtl="0" algn="l">
              <a:lnSpc>
                <a:spcPct val="84000"/>
              </a:lnSpc>
              <a:spcBef>
                <a:spcPts val="0"/>
              </a:spcBef>
              <a:spcAft>
                <a:spcPts val="0"/>
              </a:spcAft>
              <a:buClr>
                <a:schemeClr val="dk2"/>
              </a:buClr>
              <a:buSzPts val="4800"/>
              <a:buFont typeface="Source Sans Pro"/>
              <a:buNone/>
              <a:defRPr b="0" i="0" sz="48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Shape 71"/>
          <p:cNvSpPr/>
          <p:nvPr>
            <p:ph idx="2" type="pic"/>
          </p:nvPr>
        </p:nvSpPr>
        <p:spPr>
          <a:xfrm>
            <a:off x="5532120" y="0"/>
            <a:ext cx="6659880" cy="6857999"/>
          </a:xfrm>
          <a:prstGeom prst="rect">
            <a:avLst/>
          </a:prstGeom>
          <a:noFill/>
          <a:ln>
            <a:noFill/>
          </a:ln>
        </p:spPr>
        <p:txBody>
          <a:bodyPr anchorCtr="0" anchor="t" bIns="91425" lIns="91425" spcFirstLastPara="1" rIns="91425" wrap="square" tIns="91425"/>
          <a:lstStyle>
            <a:lvl1pPr lvl="0" marR="0" rtl="0" algn="l">
              <a:lnSpc>
                <a:spcPct val="94000"/>
              </a:lnSpc>
              <a:spcBef>
                <a:spcPts val="10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1pPr>
            <a:lvl2pPr lvl="1"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2pPr>
            <a:lvl3pPr lvl="2"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3pPr>
            <a:lvl4pPr lvl="3"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4pPr>
            <a:lvl5pPr lvl="4"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5pPr>
            <a:lvl6pPr lvl="5"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6pPr>
            <a:lvl7pPr lvl="6" marR="0" rtl="0" algn="l">
              <a:lnSpc>
                <a:spcPct val="94000"/>
              </a:lnSpc>
              <a:spcBef>
                <a:spcPts val="500"/>
              </a:spcBef>
              <a:spcAft>
                <a:spcPts val="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7pPr>
            <a:lvl8pPr lvl="7" marR="0" rtl="0" algn="l">
              <a:lnSpc>
                <a:spcPct val="94000"/>
              </a:lnSpc>
              <a:spcBef>
                <a:spcPts val="500"/>
              </a:spcBef>
              <a:spcAft>
                <a:spcPts val="0"/>
              </a:spcAft>
              <a:buClr>
                <a:schemeClr val="dk2"/>
              </a:buClr>
              <a:buSzPts val="2000"/>
              <a:buFont typeface="Source Sans Pro"/>
              <a:buNone/>
              <a:defRPr b="0" i="1" sz="2000" u="none" cap="none" strike="noStrike">
                <a:solidFill>
                  <a:schemeClr val="dk2"/>
                </a:solidFill>
                <a:latin typeface="Source Sans Pro"/>
                <a:ea typeface="Source Sans Pro"/>
                <a:cs typeface="Source Sans Pro"/>
                <a:sym typeface="Source Sans Pro"/>
              </a:defRPr>
            </a:lvl8pPr>
            <a:lvl9pPr lvl="8" marR="0" rtl="0" algn="l">
              <a:lnSpc>
                <a:spcPct val="94000"/>
              </a:lnSpc>
              <a:spcBef>
                <a:spcPts val="500"/>
              </a:spcBef>
              <a:spcAft>
                <a:spcPts val="200"/>
              </a:spcAft>
              <a:buClr>
                <a:schemeClr val="dk2"/>
              </a:buClr>
              <a:buSzPts val="2000"/>
              <a:buFont typeface="Source Sans Pro"/>
              <a:buNone/>
              <a:defRPr b="0" i="0" sz="2000" u="none" cap="none" strike="noStrike">
                <a:solidFill>
                  <a:schemeClr val="dk2"/>
                </a:solidFill>
                <a:latin typeface="Source Sans Pro"/>
                <a:ea typeface="Source Sans Pro"/>
                <a:cs typeface="Source Sans Pro"/>
                <a:sym typeface="Source Sans Pro"/>
              </a:defRPr>
            </a:lvl9pPr>
          </a:lstStyle>
          <a:p/>
        </p:txBody>
      </p:sp>
      <p:sp>
        <p:nvSpPr>
          <p:cNvPr id="72" name="Shape 72"/>
          <p:cNvSpPr txBox="1"/>
          <p:nvPr>
            <p:ph idx="1" type="body"/>
          </p:nvPr>
        </p:nvSpPr>
        <p:spPr>
          <a:xfrm>
            <a:off x="723900" y="2855968"/>
            <a:ext cx="3855720" cy="3011432"/>
          </a:xfrm>
          <a:prstGeom prst="rect">
            <a:avLst/>
          </a:prstGeom>
          <a:noFill/>
          <a:ln>
            <a:noFill/>
          </a:ln>
        </p:spPr>
        <p:txBody>
          <a:bodyPr anchorCtr="0" anchor="t" bIns="91425" lIns="91425" spcFirstLastPara="1" rIns="91425" wrap="square" tIns="91425"/>
          <a:lstStyle>
            <a:lvl1pPr indent="-228600" lvl="0" marL="457200" marR="0" rtl="0" algn="l">
              <a:lnSpc>
                <a:spcPct val="113000"/>
              </a:lnSpc>
              <a:spcBef>
                <a:spcPts val="0"/>
              </a:spcBef>
              <a:spcAft>
                <a:spcPts val="0"/>
              </a:spcAft>
              <a:buClr>
                <a:schemeClr val="dk2"/>
              </a:buClr>
              <a:buSzPts val="1600"/>
              <a:buFont typeface="Source Sans Pro"/>
              <a:buNone/>
              <a:defRPr b="0" i="0" sz="1600" u="none" cap="none" strike="noStrike">
                <a:solidFill>
                  <a:schemeClr val="dk2"/>
                </a:solidFill>
                <a:latin typeface="Source Sans Pro"/>
                <a:ea typeface="Source Sans Pro"/>
                <a:cs typeface="Source Sans Pro"/>
                <a:sym typeface="Source Sans Pro"/>
              </a:defRPr>
            </a:lvl1pPr>
            <a:lvl2pPr indent="-228600" lvl="1" marL="914400" marR="0" rtl="0" algn="l">
              <a:lnSpc>
                <a:spcPct val="94000"/>
              </a:lnSpc>
              <a:spcBef>
                <a:spcPts val="1500"/>
              </a:spcBef>
              <a:spcAft>
                <a:spcPts val="0"/>
              </a:spcAft>
              <a:buClr>
                <a:schemeClr val="dk2"/>
              </a:buClr>
              <a:buSzPts val="1400"/>
              <a:buFont typeface="Source Sans Pro"/>
              <a:buNone/>
              <a:defRPr b="0" i="1" sz="1400" u="none" cap="none" strike="noStrike">
                <a:solidFill>
                  <a:schemeClr val="dk2"/>
                </a:solidFill>
                <a:latin typeface="Source Sans Pro"/>
                <a:ea typeface="Source Sans Pro"/>
                <a:cs typeface="Source Sans Pro"/>
                <a:sym typeface="Source Sans Pro"/>
              </a:defRPr>
            </a:lvl2pPr>
            <a:lvl3pPr indent="-228600" lvl="2" marL="1371600" marR="0" rtl="0" algn="l">
              <a:lnSpc>
                <a:spcPct val="94000"/>
              </a:lnSpc>
              <a:spcBef>
                <a:spcPts val="500"/>
              </a:spcBef>
              <a:spcAft>
                <a:spcPts val="0"/>
              </a:spcAft>
              <a:buClr>
                <a:schemeClr val="dk2"/>
              </a:buClr>
              <a:buSzPts val="1200"/>
              <a:buFont typeface="Source Sans Pro"/>
              <a:buNone/>
              <a:defRPr b="0" i="0" sz="1200" u="none" cap="none" strike="noStrike">
                <a:solidFill>
                  <a:schemeClr val="dk2"/>
                </a:solidFill>
                <a:latin typeface="Source Sans Pro"/>
                <a:ea typeface="Source Sans Pro"/>
                <a:cs typeface="Source Sans Pro"/>
                <a:sym typeface="Source Sans Pro"/>
              </a:defRPr>
            </a:lvl3pPr>
            <a:lvl4pPr indent="-228600" lvl="3" marL="18288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4pPr>
            <a:lvl5pPr indent="-228600" lvl="4" marL="22860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5pPr>
            <a:lvl6pPr indent="-228600" lvl="5" marL="27432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6pPr>
            <a:lvl7pPr indent="-228600" lvl="6" marL="3200400" marR="0" rtl="0" algn="l">
              <a:lnSpc>
                <a:spcPct val="94000"/>
              </a:lnSpc>
              <a:spcBef>
                <a:spcPts val="500"/>
              </a:spcBef>
              <a:spcAft>
                <a:spcPts val="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7pPr>
            <a:lvl8pPr indent="-228600" lvl="7" marL="3657600" marR="0" rtl="0" algn="l">
              <a:lnSpc>
                <a:spcPct val="94000"/>
              </a:lnSpc>
              <a:spcBef>
                <a:spcPts val="500"/>
              </a:spcBef>
              <a:spcAft>
                <a:spcPts val="0"/>
              </a:spcAft>
              <a:buClr>
                <a:schemeClr val="dk2"/>
              </a:buClr>
              <a:buSzPts val="1000"/>
              <a:buFont typeface="Source Sans Pro"/>
              <a:buNone/>
              <a:defRPr b="0" i="1" sz="1000" u="none" cap="none" strike="noStrike">
                <a:solidFill>
                  <a:schemeClr val="dk2"/>
                </a:solidFill>
                <a:latin typeface="Source Sans Pro"/>
                <a:ea typeface="Source Sans Pro"/>
                <a:cs typeface="Source Sans Pro"/>
                <a:sym typeface="Source Sans Pro"/>
              </a:defRPr>
            </a:lvl8pPr>
            <a:lvl9pPr indent="-228600" lvl="8" marL="4114800" marR="0" rtl="0" algn="l">
              <a:lnSpc>
                <a:spcPct val="94000"/>
              </a:lnSpc>
              <a:spcBef>
                <a:spcPts val="500"/>
              </a:spcBef>
              <a:spcAft>
                <a:spcPts val="200"/>
              </a:spcAft>
              <a:buClr>
                <a:schemeClr val="dk2"/>
              </a:buClr>
              <a:buSzPts val="1000"/>
              <a:buFont typeface="Source Sans Pro"/>
              <a:buNone/>
              <a:defRPr b="0" i="0" sz="1000" u="none" cap="none" strike="noStrike">
                <a:solidFill>
                  <a:schemeClr val="dk2"/>
                </a:solidFill>
                <a:latin typeface="Source Sans Pro"/>
                <a:ea typeface="Source Sans Pro"/>
                <a:cs typeface="Source Sans Pro"/>
                <a:sym typeface="Source Sans Pro"/>
              </a:defRPr>
            </a:lvl9pPr>
          </a:lstStyle>
          <a:p/>
        </p:txBody>
      </p:sp>
      <p:sp>
        <p:nvSpPr>
          <p:cNvPr id="73" name="Shape 73"/>
          <p:cNvSpPr txBox="1"/>
          <p:nvPr>
            <p:ph idx="10" type="dt"/>
          </p:nvPr>
        </p:nvSpPr>
        <p:spPr>
          <a:xfrm>
            <a:off x="72390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4" name="Shape 74"/>
          <p:cNvSpPr txBox="1"/>
          <p:nvPr>
            <p:ph idx="11" type="ftr"/>
          </p:nvPr>
        </p:nvSpPr>
        <p:spPr>
          <a:xfrm>
            <a:off x="2205945" y="6453386"/>
            <a:ext cx="2373675"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75" name="Shape 7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76" name="Shape 76"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dk2"/>
              </a:buClr>
              <a:buSzPts val="4400"/>
              <a:buFont typeface="Source Sans Pro"/>
              <a:buNone/>
              <a:defRPr b="0" i="0" sz="44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dk2"/>
              </a:buClr>
              <a:buSzPts val="2000"/>
              <a:buFont typeface="Source Sans Pro"/>
              <a:buChar char="■"/>
              <a:defRPr b="0" i="0" sz="2000" u="none" cap="none" strike="noStrike">
                <a:solidFill>
                  <a:schemeClr val="dk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dk2"/>
              </a:buClr>
              <a:buSzPts val="2000"/>
              <a:buFont typeface="Source Sans Pro"/>
              <a:buChar char="–"/>
              <a:defRPr b="0" i="1" sz="2000" u="none" cap="none" strike="noStrike">
                <a:solidFill>
                  <a:schemeClr val="dk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dk2"/>
              </a:buClr>
              <a:buSzPts val="1800"/>
              <a:buFont typeface="Source Sans Pro"/>
              <a:buChar char="■"/>
              <a:defRPr b="0" i="0" sz="1800" u="none" cap="none" strike="noStrike">
                <a:solidFill>
                  <a:schemeClr val="dk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dk2"/>
              </a:buClr>
              <a:buSzPts val="1800"/>
              <a:buFont typeface="Source Sans Pro"/>
              <a:buChar char="–"/>
              <a:defRPr b="0" i="1" sz="1800" u="none" cap="none" strike="noStrike">
                <a:solidFill>
                  <a:schemeClr val="dk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dk2"/>
              </a:buClr>
              <a:buSzPts val="1600"/>
              <a:buFont typeface="Source Sans Pro"/>
              <a:buChar char="■"/>
              <a:defRPr b="0" i="0" sz="1600" u="none" cap="none" strike="noStrike">
                <a:solidFill>
                  <a:schemeClr val="dk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dk2"/>
              </a:buClr>
              <a:buSzPts val="1600"/>
              <a:buFont typeface="Source Sans Pro"/>
              <a:buChar char="–"/>
              <a:defRPr b="0" i="1" sz="1600" u="none" cap="none" strike="noStrike">
                <a:solidFill>
                  <a:schemeClr val="dk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dk2"/>
              </a:buClr>
              <a:buSzPts val="1400"/>
              <a:buFont typeface="Source Sans Pro"/>
              <a:buChar char="–"/>
              <a:defRPr b="0" i="1" sz="1400" u="none" cap="none" strike="noStrike">
                <a:solidFill>
                  <a:schemeClr val="dk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dk2"/>
              </a:buClr>
              <a:buSzPts val="1400"/>
              <a:buFont typeface="Source Sans Pro"/>
              <a:buChar char="■"/>
              <a:defRPr b="0" i="0" sz="1400" u="none" cap="none" strike="noStrike">
                <a:solidFill>
                  <a:schemeClr val="dk2"/>
                </a:solidFill>
                <a:latin typeface="Source Sans Pro"/>
                <a:ea typeface="Source Sans Pro"/>
                <a:cs typeface="Source Sans Pro"/>
                <a:sym typeface="Source Sans Pro"/>
              </a:defRPr>
            </a:lvl9pPr>
          </a:lstStyle>
          <a:p/>
        </p:txBody>
      </p:sp>
      <p:sp>
        <p:nvSpPr>
          <p:cNvPr id="8" name="Shape 8"/>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Shape 9"/>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Shape 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dk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dk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dk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dk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dk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dk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dk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dk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11" name="Shape 1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1371600" y="685800"/>
            <a:ext cx="9601200" cy="1485900"/>
          </a:xfrm>
          <a:prstGeom prst="rect">
            <a:avLst/>
          </a:prstGeom>
          <a:noFill/>
          <a:ln>
            <a:noFill/>
          </a:ln>
        </p:spPr>
        <p:txBody>
          <a:bodyPr anchorCtr="0" anchor="t" bIns="91425" lIns="91425" spcFirstLastPara="1" rIns="91425" wrap="square" tIns="91425"/>
          <a:lstStyle>
            <a:lvl1pPr lvl="0" marR="0" rtl="0" algn="l">
              <a:lnSpc>
                <a:spcPct val="89000"/>
              </a:lnSpc>
              <a:spcBef>
                <a:spcPts val="0"/>
              </a:spcBef>
              <a:spcAft>
                <a:spcPts val="0"/>
              </a:spcAft>
              <a:buClr>
                <a:schemeClr val="lt2"/>
              </a:buClr>
              <a:buSzPts val="4400"/>
              <a:buFont typeface="Source Sans Pro"/>
              <a:buNone/>
              <a:defRPr b="0" i="0" sz="4400" u="none" cap="none" strike="noStrike">
                <a:solidFill>
                  <a:schemeClr val="lt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Shape 91"/>
          <p:cNvSpPr txBox="1"/>
          <p:nvPr>
            <p:ph idx="1" type="body"/>
          </p:nvPr>
        </p:nvSpPr>
        <p:spPr>
          <a:xfrm>
            <a:off x="1371600" y="2286000"/>
            <a:ext cx="9601200" cy="3581400"/>
          </a:xfrm>
          <a:prstGeom prst="rect">
            <a:avLst/>
          </a:prstGeom>
          <a:noFill/>
          <a:ln>
            <a:noFill/>
          </a:ln>
        </p:spPr>
        <p:txBody>
          <a:bodyPr anchorCtr="0" anchor="t" bIns="91425" lIns="91425" spcFirstLastPara="1" rIns="91425" wrap="square" tIns="91425"/>
          <a:lstStyle>
            <a:lvl1pPr indent="-355600" lvl="0" marL="457200" marR="0" rtl="0" algn="l">
              <a:lnSpc>
                <a:spcPct val="94000"/>
              </a:lnSpc>
              <a:spcBef>
                <a:spcPts val="1000"/>
              </a:spcBef>
              <a:spcAft>
                <a:spcPts val="0"/>
              </a:spcAft>
              <a:buClr>
                <a:schemeClr val="lt2"/>
              </a:buClr>
              <a:buSzPts val="2000"/>
              <a:buFont typeface="Source Sans Pro"/>
              <a:buChar char="■"/>
              <a:defRPr b="0" i="0" sz="2000" u="none" cap="none" strike="noStrike">
                <a:solidFill>
                  <a:schemeClr val="lt2"/>
                </a:solidFill>
                <a:latin typeface="Source Sans Pro"/>
                <a:ea typeface="Source Sans Pro"/>
                <a:cs typeface="Source Sans Pro"/>
                <a:sym typeface="Source Sans Pro"/>
              </a:defRPr>
            </a:lvl1pPr>
            <a:lvl2pPr indent="-355600" lvl="1" marL="914400" marR="0" rtl="0" algn="l">
              <a:lnSpc>
                <a:spcPct val="94000"/>
              </a:lnSpc>
              <a:spcBef>
                <a:spcPts val="500"/>
              </a:spcBef>
              <a:spcAft>
                <a:spcPts val="0"/>
              </a:spcAft>
              <a:buClr>
                <a:schemeClr val="lt2"/>
              </a:buClr>
              <a:buSzPts val="2000"/>
              <a:buFont typeface="Source Sans Pro"/>
              <a:buChar char="–"/>
              <a:defRPr b="0" i="1" sz="2000" u="none" cap="none" strike="noStrike">
                <a:solidFill>
                  <a:schemeClr val="lt2"/>
                </a:solidFill>
                <a:latin typeface="Source Sans Pro"/>
                <a:ea typeface="Source Sans Pro"/>
                <a:cs typeface="Source Sans Pro"/>
                <a:sym typeface="Source Sans Pro"/>
              </a:defRPr>
            </a:lvl2pPr>
            <a:lvl3pPr indent="-342900" lvl="2" marL="1371600" marR="0" rtl="0" algn="l">
              <a:lnSpc>
                <a:spcPct val="94000"/>
              </a:lnSpc>
              <a:spcBef>
                <a:spcPts val="50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3pPr>
            <a:lvl4pPr indent="-342900" lvl="3" marL="1828800" marR="0" rtl="0" algn="l">
              <a:lnSpc>
                <a:spcPct val="94000"/>
              </a:lnSpc>
              <a:spcBef>
                <a:spcPts val="500"/>
              </a:spcBef>
              <a:spcAft>
                <a:spcPts val="0"/>
              </a:spcAft>
              <a:buClr>
                <a:schemeClr val="lt2"/>
              </a:buClr>
              <a:buSzPts val="1800"/>
              <a:buFont typeface="Source Sans Pro"/>
              <a:buChar char="–"/>
              <a:defRPr b="0" i="1" sz="1800" u="none" cap="none" strike="noStrike">
                <a:solidFill>
                  <a:schemeClr val="lt2"/>
                </a:solidFill>
                <a:latin typeface="Source Sans Pro"/>
                <a:ea typeface="Source Sans Pro"/>
                <a:cs typeface="Source Sans Pro"/>
                <a:sym typeface="Source Sans Pro"/>
              </a:defRPr>
            </a:lvl4pPr>
            <a:lvl5pPr indent="-330200" lvl="4" marL="2286000" marR="0" rtl="0" algn="l">
              <a:lnSpc>
                <a:spcPct val="94000"/>
              </a:lnSpc>
              <a:spcBef>
                <a:spcPts val="500"/>
              </a:spcBef>
              <a:spcAft>
                <a:spcPts val="0"/>
              </a:spcAft>
              <a:buClr>
                <a:schemeClr val="lt2"/>
              </a:buClr>
              <a:buSzPts val="1600"/>
              <a:buFont typeface="Source Sans Pro"/>
              <a:buChar char="■"/>
              <a:defRPr b="0" i="0" sz="1600" u="none" cap="none" strike="noStrike">
                <a:solidFill>
                  <a:schemeClr val="lt2"/>
                </a:solidFill>
                <a:latin typeface="Source Sans Pro"/>
                <a:ea typeface="Source Sans Pro"/>
                <a:cs typeface="Source Sans Pro"/>
                <a:sym typeface="Source Sans Pro"/>
              </a:defRPr>
            </a:lvl5pPr>
            <a:lvl6pPr indent="-330200" lvl="5" marL="2743200" marR="0" rtl="0" algn="l">
              <a:lnSpc>
                <a:spcPct val="94000"/>
              </a:lnSpc>
              <a:spcBef>
                <a:spcPts val="500"/>
              </a:spcBef>
              <a:spcAft>
                <a:spcPts val="0"/>
              </a:spcAft>
              <a:buClr>
                <a:schemeClr val="lt2"/>
              </a:buClr>
              <a:buSzPts val="1600"/>
              <a:buFont typeface="Source Sans Pro"/>
              <a:buChar char="–"/>
              <a:defRPr b="0" i="1" sz="1600" u="none" cap="none" strike="noStrike">
                <a:solidFill>
                  <a:schemeClr val="lt2"/>
                </a:solidFill>
                <a:latin typeface="Source Sans Pro"/>
                <a:ea typeface="Source Sans Pro"/>
                <a:cs typeface="Source Sans Pro"/>
                <a:sym typeface="Source Sans Pro"/>
              </a:defRPr>
            </a:lvl6pPr>
            <a:lvl7pPr indent="-317500" lvl="6" marL="3200400" marR="0" rtl="0" algn="l">
              <a:lnSpc>
                <a:spcPct val="94000"/>
              </a:lnSpc>
              <a:spcBef>
                <a:spcPts val="50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94000"/>
              </a:lnSpc>
              <a:spcBef>
                <a:spcPts val="500"/>
              </a:spcBef>
              <a:spcAft>
                <a:spcPts val="0"/>
              </a:spcAft>
              <a:buClr>
                <a:schemeClr val="lt2"/>
              </a:buClr>
              <a:buSzPts val="1400"/>
              <a:buFont typeface="Source Sans Pro"/>
              <a:buChar char="–"/>
              <a:defRPr b="0" i="1"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94000"/>
              </a:lnSpc>
              <a:spcBef>
                <a:spcPts val="500"/>
              </a:spcBef>
              <a:spcAft>
                <a:spcPts val="20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92" name="Shape 92"/>
          <p:cNvSpPr txBox="1"/>
          <p:nvPr>
            <p:ph idx="10" type="dt"/>
          </p:nvPr>
        </p:nvSpPr>
        <p:spPr>
          <a:xfrm>
            <a:off x="1390650" y="6453386"/>
            <a:ext cx="1204572"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93" name="Shape 93"/>
          <p:cNvSpPr txBox="1"/>
          <p:nvPr>
            <p:ph idx="11" type="ftr"/>
          </p:nvPr>
        </p:nvSpPr>
        <p:spPr>
          <a:xfrm>
            <a:off x="2893564" y="6453386"/>
            <a:ext cx="6280830" cy="40461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94" name="Shape 9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chemeClr val="lt2"/>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chemeClr val="lt2"/>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chemeClr val="lt2"/>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chemeClr val="lt2"/>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chemeClr val="lt2"/>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chemeClr val="lt2"/>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chemeClr val="lt2"/>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chemeClr val="lt2"/>
                </a:solidFill>
                <a:latin typeface="Source Sans Pro"/>
                <a:ea typeface="Source Sans Pro"/>
                <a:cs typeface="Source Sans Pro"/>
                <a:sym typeface="Source Sans Pro"/>
              </a:defRPr>
            </a:lvl9pPr>
          </a:lstStyle>
          <a:p>
            <a:pPr indent="0" lvl="0" marL="0">
              <a:spcBef>
                <a:spcPts val="0"/>
              </a:spcBef>
              <a:spcAft>
                <a:spcPts val="0"/>
              </a:spcAft>
              <a:buNone/>
            </a:pPr>
            <a:fld id="{00000000-1234-1234-1234-123412341234}" type="slidenum">
              <a:rPr lang="en-US"/>
              <a:t>‹#›</a:t>
            </a:fld>
            <a:endParaRPr/>
          </a:p>
        </p:txBody>
      </p:sp>
      <p:sp>
        <p:nvSpPr>
          <p:cNvPr id="95" name="Shape 95"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eb.uncfsu.edu/tea/"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jangoflyte/Senior-Project" TargetMode="Externa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marR="0" rtl="0">
              <a:lnSpc>
                <a:spcPct val="89000"/>
              </a:lnSpc>
              <a:spcBef>
                <a:spcPts val="0"/>
              </a:spcBef>
              <a:spcAft>
                <a:spcPts val="0"/>
              </a:spcAft>
              <a:buClr>
                <a:schemeClr val="dk2"/>
              </a:buClr>
              <a:buSzPts val="7200"/>
              <a:buFont typeface="Source Sans Pro"/>
              <a:buNone/>
            </a:pPr>
            <a:r>
              <a:rPr b="0" i="0" lang="en-US" sz="7200" u="none" cap="none" strike="noStrike">
                <a:solidFill>
                  <a:schemeClr val="dk2"/>
                </a:solidFill>
                <a:latin typeface="Source Sans Pro"/>
                <a:ea typeface="Source Sans Pro"/>
                <a:cs typeface="Source Sans Pro"/>
                <a:sym typeface="Source Sans Pro"/>
              </a:rPr>
              <a:t>SCHEDULER </a:t>
            </a:r>
            <a:endParaRPr b="0" i="0" sz="7200" u="none" cap="none" strike="noStrike">
              <a:solidFill>
                <a:schemeClr val="dk2"/>
              </a:solidFill>
              <a:latin typeface="Source Sans Pro"/>
              <a:ea typeface="Source Sans Pro"/>
              <a:cs typeface="Source Sans Pro"/>
              <a:sym typeface="Source Sans Pro"/>
            </a:endParaRPr>
          </a:p>
        </p:txBody>
      </p:sp>
      <p:sp>
        <p:nvSpPr>
          <p:cNvPr id="107" name="Shape 10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p>
            <a:pPr indent="0" lvl="0" marL="0" marR="0" rtl="0" algn="ctr">
              <a:lnSpc>
                <a:spcPct val="112000"/>
              </a:lnSpc>
              <a:spcBef>
                <a:spcPts val="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Ryan Tolentino</a:t>
            </a:r>
            <a:endParaRPr/>
          </a:p>
          <a:p>
            <a:pPr indent="0" lvl="0" marL="0" marR="0" rtl="0" algn="ctr">
              <a:lnSpc>
                <a:spcPct val="112000"/>
              </a:lnSpc>
              <a:spcBef>
                <a:spcPts val="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Miguel Castro</a:t>
            </a:r>
            <a:endParaRPr/>
          </a:p>
          <a:p>
            <a:pPr indent="0" lvl="0" marL="0" marR="0" rtl="0" algn="ctr">
              <a:lnSpc>
                <a:spcPct val="112000"/>
              </a:lnSpc>
              <a:spcBef>
                <a:spcPts val="0"/>
              </a:spcBef>
              <a:spcAft>
                <a:spcPts val="0"/>
              </a:spcAft>
              <a:buClr>
                <a:schemeClr val="dk2"/>
              </a:buClr>
              <a:buSzPts val="2400"/>
              <a:buFont typeface="Source Sans Pro"/>
              <a:buNone/>
            </a:pPr>
            <a:r>
              <a:rPr b="0" i="0" lang="en-US" sz="2400" u="none" cap="none" strike="noStrike">
                <a:solidFill>
                  <a:schemeClr val="dk2"/>
                </a:solidFill>
                <a:latin typeface="Source Sans Pro"/>
                <a:ea typeface="Source Sans Pro"/>
                <a:cs typeface="Source Sans Pro"/>
                <a:sym typeface="Source Sans Pro"/>
              </a:rPr>
              <a:t>Ma</a:t>
            </a:r>
            <a:r>
              <a:rPr lang="en-US" sz="2400"/>
              <a:t>y 3,</a:t>
            </a:r>
            <a:r>
              <a:rPr b="0" i="0" lang="en-US" sz="2400" u="none" cap="none" strike="noStrike">
                <a:solidFill>
                  <a:schemeClr val="dk2"/>
                </a:solidFill>
                <a:latin typeface="Source Sans Pro"/>
                <a:ea typeface="Source Sans Pro"/>
                <a:cs typeface="Source Sans Pro"/>
                <a:sym typeface="Source Sans Pro"/>
              </a:rPr>
              <a:t>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62" name="Shape 162"/>
        <p:cNvGrpSpPr/>
        <p:nvPr/>
      </p:nvGrpSpPr>
      <p:grpSpPr>
        <a:xfrm>
          <a:off x="0" y="0"/>
          <a:ext cx="0" cy="0"/>
          <a:chOff x="0" y="0"/>
          <a:chExt cx="0" cy="0"/>
        </a:xfrm>
      </p:grpSpPr>
      <p:sp>
        <p:nvSpPr>
          <p:cNvPr id="163" name="Shape 16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pic>
        <p:nvPicPr>
          <p:cNvPr id="164" name="Shape 164"/>
          <p:cNvPicPr preferRelativeResize="0"/>
          <p:nvPr/>
        </p:nvPicPr>
        <p:blipFill rotWithShape="1">
          <a:blip r:embed="rId3">
            <a:alphaModFix/>
          </a:blip>
          <a:srcRect b="0" l="0" r="0" t="0"/>
          <a:stretch/>
        </p:blipFill>
        <p:spPr>
          <a:xfrm>
            <a:off x="634275" y="1729781"/>
            <a:ext cx="6900380" cy="3398437"/>
          </a:xfrm>
          <a:prstGeom prst="rect">
            <a:avLst/>
          </a:prstGeom>
          <a:noFill/>
          <a:ln>
            <a:noFill/>
          </a:ln>
        </p:spPr>
      </p:pic>
      <p:sp>
        <p:nvSpPr>
          <p:cNvPr id="165" name="Shape 165"/>
          <p:cNvSpPr/>
          <p:nvPr/>
        </p:nvSpPr>
        <p:spPr>
          <a:xfrm rot="10800000">
            <a:off x="7983434" y="640080"/>
            <a:ext cx="2296028" cy="3674981"/>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txBox="1"/>
          <p:nvPr>
            <p:ph type="title"/>
          </p:nvPr>
        </p:nvSpPr>
        <p:spPr>
          <a:xfrm>
            <a:off x="8471424" y="1110882"/>
            <a:ext cx="3053039" cy="1060817"/>
          </a:xfrm>
          <a:prstGeom prst="rect">
            <a:avLst/>
          </a:prstGeom>
          <a:noFill/>
          <a:ln>
            <a:noFill/>
          </a:ln>
        </p:spPr>
        <p:txBody>
          <a:bodyPr anchorCtr="0" anchor="b" bIns="45700" lIns="91425" spcFirstLastPara="1" rIns="91425" wrap="square" tIns="45700">
            <a:noAutofit/>
          </a:bodyPr>
          <a:lstStyle/>
          <a:p>
            <a:pPr indent="0" lvl="0" marL="0" marR="0" rtl="0" algn="l">
              <a:lnSpc>
                <a:spcPct val="89000"/>
              </a:lnSpc>
              <a:spcBef>
                <a:spcPts val="0"/>
              </a:spcBef>
              <a:spcAft>
                <a:spcPts val="0"/>
              </a:spcAft>
              <a:buClr>
                <a:schemeClr val="lt2"/>
              </a:buClr>
              <a:buSzPts val="2800"/>
              <a:buFont typeface="Source Sans Pro"/>
              <a:buNone/>
            </a:pPr>
            <a:r>
              <a:rPr b="0" i="0" lang="en-US" sz="2800" u="none" cap="none" strike="noStrike">
                <a:solidFill>
                  <a:schemeClr val="lt2"/>
                </a:solidFill>
                <a:latin typeface="Source Sans Pro"/>
                <a:ea typeface="Source Sans Pro"/>
                <a:cs typeface="Source Sans Pro"/>
                <a:sym typeface="Source Sans Pro"/>
              </a:rPr>
              <a:t>Problem Solution</a:t>
            </a:r>
            <a:endParaRPr/>
          </a:p>
        </p:txBody>
      </p:sp>
      <p:sp>
        <p:nvSpPr>
          <p:cNvPr id="167" name="Shape 167"/>
          <p:cNvSpPr txBox="1"/>
          <p:nvPr>
            <p:ph idx="1" type="body"/>
          </p:nvPr>
        </p:nvSpPr>
        <p:spPr>
          <a:xfrm>
            <a:off x="8471423" y="2286000"/>
            <a:ext cx="3053039" cy="393192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This is a prototype version of our application, only shows the view mode of the Tea App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1" name="Shape 171"/>
        <p:cNvGrpSpPr/>
        <p:nvPr/>
      </p:nvGrpSpPr>
      <p:grpSpPr>
        <a:xfrm>
          <a:off x="0" y="0"/>
          <a:ext cx="0" cy="0"/>
          <a:chOff x="0" y="0"/>
          <a:chExt cx="0" cy="0"/>
        </a:xfrm>
      </p:grpSpPr>
      <p:sp>
        <p:nvSpPr>
          <p:cNvPr id="172" name="Shape 17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73" name="Shape 173"/>
          <p:cNvSpPr/>
          <p:nvPr/>
        </p:nvSpPr>
        <p:spPr>
          <a:xfrm rot="10800000">
            <a:off x="7983428" y="640086"/>
            <a:ext cx="2296034" cy="3674975"/>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type="title"/>
          </p:nvPr>
        </p:nvSpPr>
        <p:spPr>
          <a:xfrm>
            <a:off x="8471424" y="1110882"/>
            <a:ext cx="3053100" cy="1060800"/>
          </a:xfrm>
          <a:prstGeom prst="rect">
            <a:avLst/>
          </a:prstGeom>
          <a:noFill/>
          <a:ln>
            <a:noFill/>
          </a:ln>
        </p:spPr>
        <p:txBody>
          <a:bodyPr anchorCtr="0" anchor="b" bIns="45700" lIns="91425" spcFirstLastPara="1" rIns="91425" wrap="square" tIns="45700">
            <a:noAutofit/>
          </a:bodyPr>
          <a:lstStyle/>
          <a:p>
            <a:pPr indent="0" lvl="0" marL="0" marR="0" rtl="0" algn="l">
              <a:lnSpc>
                <a:spcPct val="89000"/>
              </a:lnSpc>
              <a:spcBef>
                <a:spcPts val="0"/>
              </a:spcBef>
              <a:spcAft>
                <a:spcPts val="0"/>
              </a:spcAft>
              <a:buClr>
                <a:schemeClr val="lt2"/>
              </a:buClr>
              <a:buSzPts val="2800"/>
              <a:buFont typeface="Source Sans Pro"/>
              <a:buNone/>
            </a:pPr>
            <a:r>
              <a:rPr lang="en-US" sz="2800"/>
              <a:t>Advertisements</a:t>
            </a:r>
            <a:r>
              <a:rPr lang="en-US" sz="2800"/>
              <a:t> </a:t>
            </a:r>
            <a:endParaRPr/>
          </a:p>
        </p:txBody>
      </p:sp>
      <p:sp>
        <p:nvSpPr>
          <p:cNvPr id="175" name="Shape 175"/>
          <p:cNvSpPr txBox="1"/>
          <p:nvPr>
            <p:ph idx="1" type="body"/>
          </p:nvPr>
        </p:nvSpPr>
        <p:spPr>
          <a:xfrm>
            <a:off x="8471423" y="2286000"/>
            <a:ext cx="3053100" cy="39318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This is a prototype version of our application, only shows the view mode of the Tea App</a:t>
            </a:r>
            <a:endParaRPr/>
          </a:p>
        </p:txBody>
      </p:sp>
      <p:pic>
        <p:nvPicPr>
          <p:cNvPr descr="A screenshot of a cell phone  Description generated with very high confidence" id="176" name="Shape 176"/>
          <p:cNvPicPr preferRelativeResize="0"/>
          <p:nvPr/>
        </p:nvPicPr>
        <p:blipFill rotWithShape="1">
          <a:blip r:embed="rId3">
            <a:alphaModFix/>
          </a:blip>
          <a:srcRect b="0" l="0" r="0" t="0"/>
          <a:stretch/>
        </p:blipFill>
        <p:spPr>
          <a:xfrm>
            <a:off x="299075" y="640075"/>
            <a:ext cx="6903324" cy="2878775"/>
          </a:xfrm>
          <a:prstGeom prst="rect">
            <a:avLst/>
          </a:prstGeom>
          <a:noFill/>
          <a:ln>
            <a:noFill/>
          </a:ln>
        </p:spPr>
      </p:pic>
      <p:pic>
        <p:nvPicPr>
          <p:cNvPr descr="A screenshot of a cell phone  Description generated with very high confidence" id="177" name="Shape 177"/>
          <p:cNvPicPr preferRelativeResize="0"/>
          <p:nvPr/>
        </p:nvPicPr>
        <p:blipFill rotWithShape="1">
          <a:blip r:embed="rId4">
            <a:alphaModFix/>
          </a:blip>
          <a:srcRect b="0" l="0" r="0" t="0"/>
          <a:stretch/>
        </p:blipFill>
        <p:spPr>
          <a:xfrm>
            <a:off x="2889950" y="4389650"/>
            <a:ext cx="6247801" cy="225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81" name="Shape 181"/>
        <p:cNvGrpSpPr/>
        <p:nvPr/>
      </p:nvGrpSpPr>
      <p:grpSpPr>
        <a:xfrm>
          <a:off x="0" y="0"/>
          <a:ext cx="0" cy="0"/>
          <a:chOff x="0" y="0"/>
          <a:chExt cx="0" cy="0"/>
        </a:xfrm>
      </p:grpSpPr>
      <p:sp>
        <p:nvSpPr>
          <p:cNvPr id="182" name="Shape 18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pic>
        <p:nvPicPr>
          <p:cNvPr id="183" name="Shape 183"/>
          <p:cNvPicPr preferRelativeResize="0"/>
          <p:nvPr/>
        </p:nvPicPr>
        <p:blipFill rotWithShape="1">
          <a:blip r:embed="rId3">
            <a:alphaModFix/>
          </a:blip>
          <a:srcRect b="0" l="0" r="0" t="0"/>
          <a:stretch/>
        </p:blipFill>
        <p:spPr>
          <a:xfrm>
            <a:off x="634275" y="1807411"/>
            <a:ext cx="6900380" cy="3243178"/>
          </a:xfrm>
          <a:prstGeom prst="rect">
            <a:avLst/>
          </a:prstGeom>
          <a:noFill/>
          <a:ln>
            <a:noFill/>
          </a:ln>
        </p:spPr>
      </p:pic>
      <p:sp>
        <p:nvSpPr>
          <p:cNvPr id="184" name="Shape 184"/>
          <p:cNvSpPr/>
          <p:nvPr/>
        </p:nvSpPr>
        <p:spPr>
          <a:xfrm rot="10800000">
            <a:off x="7983434" y="640080"/>
            <a:ext cx="2296028" cy="3674981"/>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txBox="1"/>
          <p:nvPr>
            <p:ph type="title"/>
          </p:nvPr>
        </p:nvSpPr>
        <p:spPr>
          <a:xfrm>
            <a:off x="8471424" y="1110882"/>
            <a:ext cx="3053039" cy="1060817"/>
          </a:xfrm>
          <a:prstGeom prst="rect">
            <a:avLst/>
          </a:prstGeom>
          <a:noFill/>
          <a:ln>
            <a:noFill/>
          </a:ln>
        </p:spPr>
        <p:txBody>
          <a:bodyPr anchorCtr="0" anchor="b" bIns="45700" lIns="91425" spcFirstLastPara="1" rIns="91425" wrap="square" tIns="45700">
            <a:noAutofit/>
          </a:bodyPr>
          <a:lstStyle/>
          <a:p>
            <a:pPr indent="0" lvl="0" marL="0" marR="0" rtl="0" algn="l">
              <a:lnSpc>
                <a:spcPct val="89000"/>
              </a:lnSpc>
              <a:spcBef>
                <a:spcPts val="0"/>
              </a:spcBef>
              <a:spcAft>
                <a:spcPts val="0"/>
              </a:spcAft>
              <a:buClr>
                <a:schemeClr val="lt2"/>
              </a:buClr>
              <a:buSzPts val="2800"/>
              <a:buFont typeface="Source Sans Pro"/>
              <a:buNone/>
            </a:pPr>
            <a:r>
              <a:rPr b="0" i="0" lang="en-US" sz="2800" u="none" cap="none" strike="noStrike">
                <a:solidFill>
                  <a:schemeClr val="lt2"/>
                </a:solidFill>
                <a:latin typeface="Source Sans Pro"/>
                <a:ea typeface="Source Sans Pro"/>
                <a:cs typeface="Source Sans Pro"/>
                <a:sym typeface="Source Sans Pro"/>
              </a:rPr>
              <a:t>Web2py Admin Interface</a:t>
            </a:r>
            <a:endParaRPr/>
          </a:p>
        </p:txBody>
      </p:sp>
      <p:sp>
        <p:nvSpPr>
          <p:cNvPr id="186" name="Shape 186"/>
          <p:cNvSpPr txBox="1"/>
          <p:nvPr>
            <p:ph idx="1" type="body"/>
          </p:nvPr>
        </p:nvSpPr>
        <p:spPr>
          <a:xfrm>
            <a:off x="8471423" y="2286000"/>
            <a:ext cx="3053039" cy="393192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This is how we edit the Tea App</a:t>
            </a:r>
            <a:endParaRPr/>
          </a:p>
          <a:p>
            <a:pPr indent="-384048" lvl="0" marL="384048" marR="0" rtl="0" algn="l">
              <a:lnSpc>
                <a:spcPct val="94000"/>
              </a:lnSpc>
              <a:spcBef>
                <a:spcPts val="120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It uses the concept of Model View Controller Concept</a:t>
            </a:r>
            <a:endParaRPr/>
          </a:p>
          <a:p>
            <a:pPr indent="-384048" lvl="0" marL="384048" marR="0" rtl="0" algn="l">
              <a:lnSpc>
                <a:spcPct val="94000"/>
              </a:lnSpc>
              <a:spcBef>
                <a:spcPts val="120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The framework uses Python, JavaScript, and HTML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0" name="Shape 190"/>
        <p:cNvGrpSpPr/>
        <p:nvPr/>
      </p:nvGrpSpPr>
      <p:grpSpPr>
        <a:xfrm>
          <a:off x="0" y="0"/>
          <a:ext cx="0" cy="0"/>
          <a:chOff x="0" y="0"/>
          <a:chExt cx="0" cy="0"/>
        </a:xfrm>
      </p:grpSpPr>
      <p:sp>
        <p:nvSpPr>
          <p:cNvPr id="191" name="Shape 19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2" name="Shape 192"/>
          <p:cNvSpPr/>
          <p:nvPr/>
        </p:nvSpPr>
        <p:spPr>
          <a:xfrm rot="10800000">
            <a:off x="7983434" y="640080"/>
            <a:ext cx="2296028" cy="3674981"/>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txBox="1"/>
          <p:nvPr>
            <p:ph type="title"/>
          </p:nvPr>
        </p:nvSpPr>
        <p:spPr>
          <a:xfrm>
            <a:off x="8471424" y="1110882"/>
            <a:ext cx="3053039" cy="1060817"/>
          </a:xfrm>
          <a:prstGeom prst="rect">
            <a:avLst/>
          </a:prstGeom>
          <a:noFill/>
          <a:ln>
            <a:noFill/>
          </a:ln>
        </p:spPr>
        <p:txBody>
          <a:bodyPr anchorCtr="0" anchor="b" bIns="45700" lIns="91425" spcFirstLastPara="1" rIns="91425" wrap="square" tIns="45700">
            <a:noAutofit/>
          </a:bodyPr>
          <a:lstStyle/>
          <a:p>
            <a:pPr indent="0" lvl="0" marL="0" marR="0" rtl="0" algn="l">
              <a:lnSpc>
                <a:spcPct val="89000"/>
              </a:lnSpc>
              <a:spcBef>
                <a:spcPts val="0"/>
              </a:spcBef>
              <a:spcAft>
                <a:spcPts val="0"/>
              </a:spcAft>
              <a:buClr>
                <a:schemeClr val="lt2"/>
              </a:buClr>
              <a:buSzPts val="2800"/>
              <a:buFont typeface="Source Sans Pro"/>
              <a:buNone/>
            </a:pPr>
            <a:r>
              <a:rPr b="0" i="0" lang="en-US" sz="2800" u="none" cap="none" strike="noStrike">
                <a:solidFill>
                  <a:schemeClr val="lt2"/>
                </a:solidFill>
                <a:latin typeface="Source Sans Pro"/>
                <a:ea typeface="Source Sans Pro"/>
                <a:cs typeface="Source Sans Pro"/>
                <a:sym typeface="Source Sans Pro"/>
              </a:rPr>
              <a:t>Database Model</a:t>
            </a:r>
            <a:endParaRPr/>
          </a:p>
        </p:txBody>
      </p:sp>
      <p:sp>
        <p:nvSpPr>
          <p:cNvPr id="194" name="Shape 194"/>
          <p:cNvSpPr txBox="1"/>
          <p:nvPr>
            <p:ph idx="1" type="body"/>
          </p:nvPr>
        </p:nvSpPr>
        <p:spPr>
          <a:xfrm>
            <a:off x="8471423" y="2286000"/>
            <a:ext cx="3053039" cy="393192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We created a table database the defines and stored user information and tea request information</a:t>
            </a:r>
            <a:endParaRPr/>
          </a:p>
          <a:p>
            <a:pPr indent="-384048" lvl="0" marL="384048" marR="0" rtl="0" algn="l">
              <a:lnSpc>
                <a:spcPct val="94000"/>
              </a:lnSpc>
              <a:spcBef>
                <a:spcPts val="120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This allows us to request both of the user’s data and allow to schedule the activity</a:t>
            </a:r>
            <a:endParaRPr/>
          </a:p>
        </p:txBody>
      </p:sp>
      <p:pic>
        <p:nvPicPr>
          <p:cNvPr id="195" name="Shape 195"/>
          <p:cNvPicPr preferRelativeResize="0"/>
          <p:nvPr/>
        </p:nvPicPr>
        <p:blipFill rotWithShape="1">
          <a:blip r:embed="rId3">
            <a:alphaModFix/>
          </a:blip>
          <a:srcRect b="0" l="0" r="0" t="0"/>
          <a:stretch/>
        </p:blipFill>
        <p:spPr>
          <a:xfrm>
            <a:off x="83688" y="381641"/>
            <a:ext cx="7720197" cy="60322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9" name="Shape 199"/>
        <p:cNvGrpSpPr/>
        <p:nvPr/>
      </p:nvGrpSpPr>
      <p:grpSpPr>
        <a:xfrm>
          <a:off x="0" y="0"/>
          <a:ext cx="0" cy="0"/>
          <a:chOff x="0" y="0"/>
          <a:chExt cx="0" cy="0"/>
        </a:xfrm>
      </p:grpSpPr>
      <p:sp>
        <p:nvSpPr>
          <p:cNvPr id="200" name="Shape 200"/>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01" name="Shape 201"/>
          <p:cNvSpPr/>
          <p:nvPr/>
        </p:nvSpPr>
        <p:spPr>
          <a:xfrm rot="10800000">
            <a:off x="7983434" y="640080"/>
            <a:ext cx="2296028" cy="3674981"/>
          </a:xfrm>
          <a:custGeom>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txBox="1"/>
          <p:nvPr>
            <p:ph type="title"/>
          </p:nvPr>
        </p:nvSpPr>
        <p:spPr>
          <a:xfrm>
            <a:off x="8471424" y="1110882"/>
            <a:ext cx="3053039" cy="1060817"/>
          </a:xfrm>
          <a:prstGeom prst="rect">
            <a:avLst/>
          </a:prstGeom>
          <a:noFill/>
          <a:ln>
            <a:noFill/>
          </a:ln>
        </p:spPr>
        <p:txBody>
          <a:bodyPr anchorCtr="0" anchor="b" bIns="45700" lIns="91425" spcFirstLastPara="1" rIns="91425" wrap="square" tIns="45700">
            <a:noAutofit/>
          </a:bodyPr>
          <a:lstStyle/>
          <a:p>
            <a:pPr indent="0" lvl="0" marL="0" marR="0" rtl="0" algn="l">
              <a:lnSpc>
                <a:spcPct val="89000"/>
              </a:lnSpc>
              <a:spcBef>
                <a:spcPts val="0"/>
              </a:spcBef>
              <a:spcAft>
                <a:spcPts val="0"/>
              </a:spcAft>
              <a:buClr>
                <a:schemeClr val="lt2"/>
              </a:buClr>
              <a:buSzPts val="2800"/>
              <a:buFont typeface="Source Sans Pro"/>
              <a:buNone/>
            </a:pPr>
            <a:r>
              <a:rPr b="0" i="0" lang="en-US" sz="2800" u="none" cap="none" strike="noStrike">
                <a:solidFill>
                  <a:schemeClr val="lt2"/>
                </a:solidFill>
                <a:latin typeface="Source Sans Pro"/>
                <a:ea typeface="Source Sans Pro"/>
                <a:cs typeface="Source Sans Pro"/>
                <a:sym typeface="Source Sans Pro"/>
              </a:rPr>
              <a:t>Controller</a:t>
            </a:r>
            <a:endParaRPr b="0" i="0" sz="2800" u="none" cap="none" strike="noStrike">
              <a:solidFill>
                <a:schemeClr val="lt2"/>
              </a:solidFill>
              <a:latin typeface="Source Sans Pro"/>
              <a:ea typeface="Source Sans Pro"/>
              <a:cs typeface="Source Sans Pro"/>
              <a:sym typeface="Source Sans Pro"/>
            </a:endParaRPr>
          </a:p>
        </p:txBody>
      </p:sp>
      <p:sp>
        <p:nvSpPr>
          <p:cNvPr id="203" name="Shape 203"/>
          <p:cNvSpPr txBox="1"/>
          <p:nvPr>
            <p:ph idx="1" type="body"/>
          </p:nvPr>
        </p:nvSpPr>
        <p:spPr>
          <a:xfrm>
            <a:off x="8471423" y="2286000"/>
            <a:ext cx="3053039" cy="393192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We created a controller that stores all the inputs from form </a:t>
            </a:r>
            <a:endParaRPr/>
          </a:p>
          <a:p>
            <a:pPr indent="-384048" lvl="0" marL="384048" marR="0" rtl="0" algn="l">
              <a:lnSpc>
                <a:spcPct val="94000"/>
              </a:lnSpc>
              <a:spcBef>
                <a:spcPts val="1200"/>
              </a:spcBef>
              <a:spcAft>
                <a:spcPts val="0"/>
              </a:spcAft>
              <a:buClr>
                <a:schemeClr val="lt2"/>
              </a:buClr>
              <a:buSzPts val="1600"/>
              <a:buFont typeface="Source Sans Pro"/>
              <a:buChar char="■"/>
            </a:pPr>
            <a:r>
              <a:rPr b="0" i="0" lang="en-US" sz="1600" u="none" cap="none" strike="noStrike">
                <a:solidFill>
                  <a:schemeClr val="lt2"/>
                </a:solidFill>
                <a:latin typeface="Source Sans Pro"/>
                <a:ea typeface="Source Sans Pro"/>
                <a:cs typeface="Source Sans Pro"/>
                <a:sym typeface="Source Sans Pro"/>
              </a:rPr>
              <a:t>This allows us to gather both parties information and to complete the request</a:t>
            </a:r>
            <a:endParaRPr b="0" i="0" sz="1600" u="none" cap="none" strike="noStrike">
              <a:solidFill>
                <a:schemeClr val="lt2"/>
              </a:solidFill>
              <a:latin typeface="Source Sans Pro"/>
              <a:ea typeface="Source Sans Pro"/>
              <a:cs typeface="Source Sans Pro"/>
              <a:sym typeface="Source Sans Pro"/>
            </a:endParaRPr>
          </a:p>
        </p:txBody>
      </p:sp>
      <p:pic>
        <p:nvPicPr>
          <p:cNvPr id="204" name="Shape 204"/>
          <p:cNvPicPr preferRelativeResize="0"/>
          <p:nvPr/>
        </p:nvPicPr>
        <p:blipFill rotWithShape="1">
          <a:blip r:embed="rId3">
            <a:alphaModFix/>
          </a:blip>
          <a:srcRect b="0" l="0" r="0" t="0"/>
          <a:stretch/>
        </p:blipFill>
        <p:spPr>
          <a:xfrm>
            <a:off x="367664" y="1319151"/>
            <a:ext cx="6830378" cy="29959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Live Demo</a:t>
            </a:r>
            <a:endParaRPr/>
          </a:p>
        </p:txBody>
      </p:sp>
      <p:sp>
        <p:nvSpPr>
          <p:cNvPr id="210" name="Shape 210"/>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p>
          <a:p>
            <a:pPr indent="0" lvl="0" marL="0" marR="0" rtl="0" algn="ctr">
              <a:lnSpc>
                <a:spcPct val="94000"/>
              </a:lnSpc>
              <a:spcBef>
                <a:spcPts val="0"/>
              </a:spcBef>
              <a:spcAft>
                <a:spcPts val="0"/>
              </a:spcAft>
              <a:buNone/>
            </a:pPr>
            <a:r>
              <a:rPr b="1" lang="en-US" sz="3600" u="sng">
                <a:solidFill>
                  <a:schemeClr val="hlink"/>
                </a:solidFill>
                <a:hlinkClick r:id="rId3"/>
              </a:rPr>
              <a:t>https://web.uncfsu.edu/tea/</a:t>
            </a:r>
            <a:endParaRPr b="1" sz="3600"/>
          </a:p>
        </p:txBody>
      </p:sp>
      <p:pic>
        <p:nvPicPr>
          <p:cNvPr id="211" name="Shape 211"/>
          <p:cNvPicPr preferRelativeResize="0"/>
          <p:nvPr/>
        </p:nvPicPr>
        <p:blipFill>
          <a:blip r:embed="rId4">
            <a:alphaModFix/>
          </a:blip>
          <a:stretch>
            <a:fillRect/>
          </a:stretch>
        </p:blipFill>
        <p:spPr>
          <a:xfrm>
            <a:off x="604775" y="1248650"/>
            <a:ext cx="1905000" cy="1905000"/>
          </a:xfrm>
          <a:prstGeom prst="rect">
            <a:avLst/>
          </a:prstGeom>
          <a:noFill/>
          <a:ln>
            <a:noFill/>
          </a:ln>
        </p:spPr>
      </p:pic>
      <p:pic>
        <p:nvPicPr>
          <p:cNvPr id="212" name="Shape 212"/>
          <p:cNvPicPr preferRelativeResize="0"/>
          <p:nvPr/>
        </p:nvPicPr>
        <p:blipFill>
          <a:blip r:embed="rId4">
            <a:alphaModFix/>
          </a:blip>
          <a:stretch>
            <a:fillRect/>
          </a:stretch>
        </p:blipFill>
        <p:spPr>
          <a:xfrm rot="10800000">
            <a:off x="9561775" y="426220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View our code!</a:t>
            </a:r>
            <a:endParaRPr/>
          </a:p>
        </p:txBody>
      </p:sp>
      <p:sp>
        <p:nvSpPr>
          <p:cNvPr id="218" name="Shape 218"/>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p>
          <a:p>
            <a:pPr indent="0" lvl="0" marL="0" marR="0" rtl="0" algn="ctr">
              <a:lnSpc>
                <a:spcPct val="94000"/>
              </a:lnSpc>
              <a:spcBef>
                <a:spcPts val="0"/>
              </a:spcBef>
              <a:spcAft>
                <a:spcPts val="0"/>
              </a:spcAft>
              <a:buNone/>
            </a:pPr>
            <a:r>
              <a:rPr b="1" lang="en-US" sz="3600" u="sng">
                <a:solidFill>
                  <a:schemeClr val="hlink"/>
                </a:solidFill>
                <a:hlinkClick r:id="rId3"/>
              </a:rPr>
              <a:t>https://github.com/jangoflyte/Senior-Project</a:t>
            </a:r>
            <a:endParaRPr b="1" sz="3600"/>
          </a:p>
        </p:txBody>
      </p:sp>
      <p:pic>
        <p:nvPicPr>
          <p:cNvPr id="219" name="Shape 219"/>
          <p:cNvPicPr preferRelativeResize="0"/>
          <p:nvPr/>
        </p:nvPicPr>
        <p:blipFill>
          <a:blip r:embed="rId4">
            <a:alphaModFix/>
          </a:blip>
          <a:stretch>
            <a:fillRect/>
          </a:stretch>
        </p:blipFill>
        <p:spPr>
          <a:xfrm>
            <a:off x="8446875" y="4060225"/>
            <a:ext cx="3460627" cy="2797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Risk Assessment</a:t>
            </a:r>
            <a:endParaRPr/>
          </a:p>
        </p:txBody>
      </p:sp>
      <p:sp>
        <p:nvSpPr>
          <p:cNvPr id="225" name="Shape 225"/>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384048" lvl="0" marL="384048" marR="0" rtl="0" algn="l">
              <a:lnSpc>
                <a:spcPct val="94000"/>
              </a:lnSpc>
              <a:spcBef>
                <a:spcPts val="0"/>
              </a:spcBef>
              <a:spcAft>
                <a:spcPts val="0"/>
              </a:spcAft>
              <a:buSzPts val="2400"/>
              <a:buChar char="■"/>
            </a:pPr>
            <a:r>
              <a:rPr lang="en-US" sz="2400"/>
              <a:t>The Requestor must know the requestees contact information </a:t>
            </a:r>
            <a:endParaRPr sz="2400"/>
          </a:p>
          <a:p>
            <a:pPr indent="-381000" lvl="0" marL="914400" marR="0" rtl="0" algn="l">
              <a:lnSpc>
                <a:spcPct val="94000"/>
              </a:lnSpc>
              <a:spcBef>
                <a:spcPts val="0"/>
              </a:spcBef>
              <a:spcAft>
                <a:spcPts val="0"/>
              </a:spcAft>
              <a:buSzPts val="2400"/>
              <a:buChar char="-"/>
            </a:pPr>
            <a:r>
              <a:rPr i="0" lang="en-US" sz="2400"/>
              <a:t>Otherwise the application would not function</a:t>
            </a:r>
            <a:endParaRPr i="0" sz="2400"/>
          </a:p>
          <a:p>
            <a:pPr indent="-384048" lvl="0" marL="384048" marR="0" rtl="0" algn="l">
              <a:lnSpc>
                <a:spcPct val="94000"/>
              </a:lnSpc>
              <a:spcBef>
                <a:spcPts val="0"/>
              </a:spcBef>
              <a:spcAft>
                <a:spcPts val="0"/>
              </a:spcAft>
              <a:buSzPts val="2400"/>
              <a:buChar char="■"/>
            </a:pPr>
            <a:r>
              <a:rPr lang="en-US" sz="2400"/>
              <a:t>The Requestor and requestee must have @broncos.uncfsu.edu emails</a:t>
            </a:r>
            <a:endParaRPr sz="2400"/>
          </a:p>
          <a:p>
            <a:pPr indent="-381000" lvl="0" marL="914400" marR="0" rtl="0" algn="l">
              <a:lnSpc>
                <a:spcPct val="94000"/>
              </a:lnSpc>
              <a:spcBef>
                <a:spcPts val="0"/>
              </a:spcBef>
              <a:spcAft>
                <a:spcPts val="0"/>
              </a:spcAft>
              <a:buSzPts val="2400"/>
              <a:buChar char="-"/>
            </a:pPr>
            <a:r>
              <a:rPr i="0" lang="en-US" sz="2400"/>
              <a:t>Otherwise the mail server would not be able to deliver the email </a:t>
            </a:r>
            <a:endParaRPr/>
          </a:p>
        </p:txBody>
      </p:sp>
      <p:pic>
        <p:nvPicPr>
          <p:cNvPr id="226" name="Shape 226"/>
          <p:cNvPicPr preferRelativeResize="0"/>
          <p:nvPr/>
        </p:nvPicPr>
        <p:blipFill>
          <a:blip r:embed="rId3">
            <a:alphaModFix/>
          </a:blip>
          <a:stretch>
            <a:fillRect/>
          </a:stretch>
        </p:blipFill>
        <p:spPr>
          <a:xfrm>
            <a:off x="7876225" y="4432250"/>
            <a:ext cx="4031274" cy="242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371600" y="685800"/>
            <a:ext cx="9601200" cy="148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Struggles</a:t>
            </a:r>
            <a:endParaRPr/>
          </a:p>
        </p:txBody>
      </p:sp>
      <p:sp>
        <p:nvSpPr>
          <p:cNvPr id="232" name="Shape 232"/>
          <p:cNvSpPr txBox="1"/>
          <p:nvPr>
            <p:ph idx="1" type="body"/>
          </p:nvPr>
        </p:nvSpPr>
        <p:spPr>
          <a:xfrm>
            <a:off x="1371600" y="2286000"/>
            <a:ext cx="9601200" cy="3581400"/>
          </a:xfrm>
          <a:prstGeom prst="rect">
            <a:avLst/>
          </a:prstGeom>
        </p:spPr>
        <p:txBody>
          <a:bodyPr anchorCtr="0" anchor="t" bIns="91425" lIns="91425" spcFirstLastPara="1" rIns="91425" wrap="square" tIns="91425">
            <a:noAutofit/>
          </a:bodyPr>
          <a:lstStyle/>
          <a:p>
            <a:pPr indent="-384048" lvl="0" marL="384048" rtl="0">
              <a:spcBef>
                <a:spcPts val="0"/>
              </a:spcBef>
              <a:spcAft>
                <a:spcPts val="0"/>
              </a:spcAft>
              <a:buSzPts val="2400"/>
              <a:buChar char="■"/>
            </a:pPr>
            <a:r>
              <a:rPr lang="en-US" sz="2400"/>
              <a:t>Change of project from original topic of sexual consent because it was a “</a:t>
            </a:r>
            <a:r>
              <a:rPr lang="en-US" sz="2400"/>
              <a:t>sensitive</a:t>
            </a:r>
            <a:r>
              <a:rPr lang="en-US" sz="2400"/>
              <a:t> topic “ and it required special paperwork.</a:t>
            </a:r>
            <a:endParaRPr sz="2400"/>
          </a:p>
          <a:p>
            <a:pPr indent="-381000" lvl="0" marL="914400" rtl="0">
              <a:spcBef>
                <a:spcPts val="0"/>
              </a:spcBef>
              <a:spcAft>
                <a:spcPts val="0"/>
              </a:spcAft>
              <a:buSzPts val="2400"/>
              <a:buChar char="-"/>
            </a:pPr>
            <a:r>
              <a:rPr lang="en-US" sz="2400"/>
              <a:t>However, we just revised our project to be a scheduler for tea a metaphor for our original topic.  </a:t>
            </a:r>
            <a:endParaRPr/>
          </a:p>
        </p:txBody>
      </p:sp>
      <p:pic>
        <p:nvPicPr>
          <p:cNvPr id="233" name="Shape 233"/>
          <p:cNvPicPr preferRelativeResize="0"/>
          <p:nvPr/>
        </p:nvPicPr>
        <p:blipFill>
          <a:blip r:embed="rId3">
            <a:alphaModFix/>
          </a:blip>
          <a:stretch>
            <a:fillRect/>
          </a:stretch>
        </p:blipFill>
        <p:spPr>
          <a:xfrm>
            <a:off x="6587550" y="3671700"/>
            <a:ext cx="5304951" cy="318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What is Ahead</a:t>
            </a:r>
            <a:endParaRPr/>
          </a:p>
        </p:txBody>
      </p:sp>
      <p:sp>
        <p:nvSpPr>
          <p:cNvPr id="239" name="Shape 23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400"/>
              <a:buFont typeface="Source Sans Pro"/>
              <a:buChar char="■"/>
            </a:pPr>
            <a:r>
              <a:rPr lang="en-US" sz="2400"/>
              <a:t>Add SMS Messaging</a:t>
            </a:r>
            <a:endParaRPr/>
          </a:p>
          <a:p>
            <a:pPr indent="-384048" lvl="0" marL="384048" marR="0" rtl="0" algn="l">
              <a:lnSpc>
                <a:spcPct val="94000"/>
              </a:lnSpc>
              <a:spcBef>
                <a:spcPts val="1200"/>
              </a:spcBef>
              <a:spcAft>
                <a:spcPts val="0"/>
              </a:spcAft>
              <a:buClr>
                <a:schemeClr val="dk2"/>
              </a:buClr>
              <a:buSzPts val="2400"/>
              <a:buFont typeface="Source Sans Pro"/>
              <a:buChar char="■"/>
            </a:pPr>
            <a:r>
              <a:rPr lang="en-US" sz="2400"/>
              <a:t>Added Security for the web application such as email encryption</a:t>
            </a:r>
            <a:endParaRPr sz="2400"/>
          </a:p>
          <a:p>
            <a:pPr indent="-384048" lvl="0" marL="384048" marR="0" rtl="0" algn="l">
              <a:lnSpc>
                <a:spcPct val="94000"/>
              </a:lnSpc>
              <a:spcBef>
                <a:spcPts val="1200"/>
              </a:spcBef>
              <a:spcAft>
                <a:spcPts val="0"/>
              </a:spcAft>
              <a:buClr>
                <a:schemeClr val="dk2"/>
              </a:buClr>
              <a:buSzPts val="2400"/>
              <a:buFont typeface="Source Sans Pro"/>
              <a:buChar char="■"/>
            </a:pPr>
            <a:r>
              <a:rPr lang="en-US" sz="2400"/>
              <a:t>Allow web server to mail to other hosts</a:t>
            </a:r>
            <a:endParaRPr sz="2400"/>
          </a:p>
          <a:p>
            <a:pPr indent="-384048" lvl="0" marL="384048" marR="0" rtl="0" algn="l">
              <a:lnSpc>
                <a:spcPct val="94000"/>
              </a:lnSpc>
              <a:spcBef>
                <a:spcPts val="1200"/>
              </a:spcBef>
              <a:spcAft>
                <a:spcPts val="0"/>
              </a:spcAft>
              <a:buClr>
                <a:schemeClr val="dk2"/>
              </a:buClr>
              <a:buSzPts val="2400"/>
              <a:buFont typeface="Source Sans Pro"/>
              <a:buChar char="■"/>
            </a:pPr>
            <a:r>
              <a:rPr lang="en-US" sz="2400"/>
              <a:t>Switch to a Google Calendar API or  iCloud Calendar API</a:t>
            </a:r>
            <a:endParaRPr sz="2400"/>
          </a:p>
          <a:p>
            <a:pPr indent="-384048" lvl="0" marL="384048" marR="0" rtl="0" algn="l">
              <a:lnSpc>
                <a:spcPct val="94000"/>
              </a:lnSpc>
              <a:spcBef>
                <a:spcPts val="120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Modify or improve logic within the application</a:t>
            </a:r>
            <a:endParaRPr/>
          </a:p>
        </p:txBody>
      </p:sp>
      <p:pic>
        <p:nvPicPr>
          <p:cNvPr id="240" name="Shape 240"/>
          <p:cNvPicPr preferRelativeResize="0"/>
          <p:nvPr/>
        </p:nvPicPr>
        <p:blipFill>
          <a:blip r:embed="rId3">
            <a:alphaModFix/>
          </a:blip>
          <a:stretch>
            <a:fillRect/>
          </a:stretch>
        </p:blipFill>
        <p:spPr>
          <a:xfrm>
            <a:off x="10085135" y="5082648"/>
            <a:ext cx="1775325" cy="177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Overview</a:t>
            </a:r>
            <a:endParaRPr/>
          </a:p>
        </p:txBody>
      </p:sp>
      <p:sp>
        <p:nvSpPr>
          <p:cNvPr id="113" name="Shape 1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150000"/>
              </a:lnSpc>
              <a:spcBef>
                <a:spcPts val="0"/>
              </a:spcBef>
              <a:spcAft>
                <a:spcPts val="0"/>
              </a:spcAft>
              <a:buClr>
                <a:schemeClr val="dk2"/>
              </a:buClr>
              <a:buSzPts val="2400"/>
              <a:buFont typeface="Source Sans Pro"/>
              <a:buChar char="■"/>
            </a:pPr>
            <a:r>
              <a:rPr lang="en-US" sz="2400"/>
              <a:t>Introduction</a:t>
            </a:r>
            <a:endParaRPr sz="2400"/>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Background</a:t>
            </a:r>
            <a:endParaRPr sz="2400"/>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Tool &amp; Techniques</a:t>
            </a:r>
            <a:endParaRPr/>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Problem Solution</a:t>
            </a:r>
            <a:endParaRPr/>
          </a:p>
          <a:p>
            <a:pPr indent="-384048" lvl="0" marL="384048" marR="0" rtl="0" algn="l">
              <a:lnSpc>
                <a:spcPct val="150000"/>
              </a:lnSpc>
              <a:spcBef>
                <a:spcPts val="0"/>
              </a:spcBef>
              <a:spcAft>
                <a:spcPts val="0"/>
              </a:spcAft>
              <a:buClr>
                <a:schemeClr val="dk2"/>
              </a:buClr>
              <a:buSzPts val="2400"/>
              <a:buFont typeface="Source Sans Pro"/>
              <a:buChar char="■"/>
            </a:pPr>
            <a:r>
              <a:rPr lang="en-US" sz="2400"/>
              <a:t>Risk Assessment</a:t>
            </a:r>
            <a:endParaRPr sz="2400"/>
          </a:p>
          <a:p>
            <a:pPr indent="-384048" lvl="0" marL="384048" marR="0" rtl="0" algn="l">
              <a:lnSpc>
                <a:spcPct val="150000"/>
              </a:lnSpc>
              <a:spcBef>
                <a:spcPts val="0"/>
              </a:spcBef>
              <a:spcAft>
                <a:spcPts val="0"/>
              </a:spcAft>
              <a:buClr>
                <a:schemeClr val="dk2"/>
              </a:buClr>
              <a:buSzPts val="2400"/>
              <a:buFont typeface="Source Sans Pro"/>
              <a:buChar char="■"/>
            </a:pPr>
            <a:r>
              <a:rPr lang="en-US" sz="2400"/>
              <a:t>Struggles</a:t>
            </a:r>
            <a:endParaRPr sz="2400"/>
          </a:p>
          <a:p>
            <a:pPr indent="-384048" lvl="0" marL="384048" marR="0" rtl="0" algn="l">
              <a:lnSpc>
                <a:spcPct val="150000"/>
              </a:lnSpc>
              <a:spcBef>
                <a:spcPts val="0"/>
              </a:spcBef>
              <a:spcAft>
                <a:spcPts val="0"/>
              </a:spcAft>
              <a:buClr>
                <a:schemeClr val="dk2"/>
              </a:buClr>
              <a:buSzPts val="2400"/>
              <a:buFont typeface="Source Sans Pro"/>
              <a:buChar char="■"/>
            </a:pPr>
            <a:r>
              <a:rPr lang="en-US" sz="2400"/>
              <a:t>What is next </a:t>
            </a:r>
            <a:endParaRPr sz="2400"/>
          </a:p>
          <a:p>
            <a:pPr indent="-257048" lvl="0" marL="384048"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lang="en-US"/>
              <a:t>Summary</a:t>
            </a:r>
            <a:endParaRPr/>
          </a:p>
        </p:txBody>
      </p:sp>
      <p:sp>
        <p:nvSpPr>
          <p:cNvPr id="246" name="Shape 24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150000"/>
              </a:lnSpc>
              <a:spcBef>
                <a:spcPts val="0"/>
              </a:spcBef>
              <a:spcAft>
                <a:spcPts val="0"/>
              </a:spcAft>
              <a:buClr>
                <a:schemeClr val="dk2"/>
              </a:buClr>
              <a:buSzPts val="2400"/>
              <a:buFont typeface="Source Sans Pro"/>
              <a:buChar char="■"/>
            </a:pPr>
            <a:r>
              <a:rPr lang="en-US" sz="2400"/>
              <a:t>Introduction</a:t>
            </a:r>
            <a:endParaRPr sz="2400"/>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Background</a:t>
            </a:r>
            <a:endParaRPr sz="2400"/>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Tool &amp; Techniques</a:t>
            </a:r>
            <a:endParaRPr/>
          </a:p>
          <a:p>
            <a:pPr indent="-384048" lvl="0" marL="384048" marR="0" rtl="0" algn="l">
              <a:lnSpc>
                <a:spcPct val="150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Problem Solution</a:t>
            </a:r>
            <a:endParaRPr/>
          </a:p>
          <a:p>
            <a:pPr indent="-384048" lvl="0" marL="384048" marR="0" rtl="0" algn="l">
              <a:lnSpc>
                <a:spcPct val="150000"/>
              </a:lnSpc>
              <a:spcBef>
                <a:spcPts val="0"/>
              </a:spcBef>
              <a:spcAft>
                <a:spcPts val="0"/>
              </a:spcAft>
              <a:buClr>
                <a:schemeClr val="dk2"/>
              </a:buClr>
              <a:buSzPts val="2400"/>
              <a:buFont typeface="Source Sans Pro"/>
              <a:buChar char="■"/>
            </a:pPr>
            <a:r>
              <a:rPr lang="en-US" sz="2400"/>
              <a:t>Risk Assessment</a:t>
            </a:r>
            <a:endParaRPr sz="2400"/>
          </a:p>
          <a:p>
            <a:pPr indent="-384048" lvl="0" marL="384048" marR="0" rtl="0" algn="l">
              <a:lnSpc>
                <a:spcPct val="150000"/>
              </a:lnSpc>
              <a:spcBef>
                <a:spcPts val="0"/>
              </a:spcBef>
              <a:spcAft>
                <a:spcPts val="0"/>
              </a:spcAft>
              <a:buClr>
                <a:schemeClr val="dk2"/>
              </a:buClr>
              <a:buSzPts val="2400"/>
              <a:buFont typeface="Source Sans Pro"/>
              <a:buChar char="■"/>
            </a:pPr>
            <a:r>
              <a:rPr lang="en-US" sz="2400"/>
              <a:t>Struggles</a:t>
            </a:r>
            <a:endParaRPr sz="2400"/>
          </a:p>
          <a:p>
            <a:pPr indent="-384048" lvl="0" marL="384048" marR="0" rtl="0" algn="l">
              <a:lnSpc>
                <a:spcPct val="150000"/>
              </a:lnSpc>
              <a:spcBef>
                <a:spcPts val="0"/>
              </a:spcBef>
              <a:spcAft>
                <a:spcPts val="0"/>
              </a:spcAft>
              <a:buClr>
                <a:schemeClr val="dk2"/>
              </a:buClr>
              <a:buSzPts val="2400"/>
              <a:buFont typeface="Source Sans Pro"/>
              <a:buChar char="■"/>
            </a:pPr>
            <a:r>
              <a:rPr lang="en-US" sz="2400"/>
              <a:t>What is next </a:t>
            </a:r>
            <a:endParaRPr sz="2400"/>
          </a:p>
          <a:p>
            <a:pPr indent="-257048" lvl="0" marL="384048" marR="0" rtl="0" algn="l">
              <a:lnSpc>
                <a:spcPct val="94000"/>
              </a:lnSpc>
              <a:spcBef>
                <a:spcPts val="1200"/>
              </a:spcBef>
              <a:spcAft>
                <a:spcPts val="0"/>
              </a:spcAft>
              <a:buClr>
                <a:schemeClr val="dk2"/>
              </a:buClr>
              <a:buSzPts val="2000"/>
              <a:buFont typeface="Source Sans Pro"/>
              <a:buNone/>
            </a:pPr>
            <a:r>
              <a:t/>
            </a:r>
            <a:endParaRPr b="0" i="0" sz="2000" u="none" cap="none" strike="noStrike">
              <a:solidFill>
                <a:schemeClr val="dk2"/>
              </a:solidFill>
              <a:latin typeface="Source Sans Pro"/>
              <a:ea typeface="Source Sans Pro"/>
              <a:cs typeface="Source Sans Pro"/>
              <a:sym typeface="Source Sans Pro"/>
            </a:endParaRPr>
          </a:p>
        </p:txBody>
      </p:sp>
      <p:pic>
        <p:nvPicPr>
          <p:cNvPr id="247" name="Shape 247"/>
          <p:cNvPicPr preferRelativeResize="0"/>
          <p:nvPr/>
        </p:nvPicPr>
        <p:blipFill>
          <a:blip r:embed="rId3">
            <a:alphaModFix/>
          </a:blip>
          <a:stretch>
            <a:fillRect/>
          </a:stretch>
        </p:blipFill>
        <p:spPr>
          <a:xfrm>
            <a:off x="8046900" y="2286000"/>
            <a:ext cx="3336501" cy="280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lang="en-US"/>
              <a:t>Introduction</a:t>
            </a:r>
            <a:endParaRPr/>
          </a:p>
        </p:txBody>
      </p:sp>
      <p:sp>
        <p:nvSpPr>
          <p:cNvPr id="119" name="Shape 1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400"/>
              <a:buFont typeface="Source Sans Pro"/>
              <a:buChar char="■"/>
            </a:pPr>
            <a:r>
              <a:rPr b="0" i="0" lang="en-US" sz="2400" u="none" cap="none" strike="noStrike">
                <a:solidFill>
                  <a:schemeClr val="dk2"/>
                </a:solidFill>
                <a:latin typeface="Source Sans Pro"/>
                <a:ea typeface="Source Sans Pro"/>
                <a:cs typeface="Source Sans Pro"/>
                <a:sym typeface="Source Sans Pro"/>
              </a:rPr>
              <a:t>We have decided to create scheduler application that allows two individuals to schedule an activity. Our example in this case is scheduling a tea activity.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Background</a:t>
            </a:r>
            <a:endParaRPr/>
          </a:p>
        </p:txBody>
      </p:sp>
      <p:sp>
        <p:nvSpPr>
          <p:cNvPr id="125" name="Shape 1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p>
            <a:pPr indent="-384048" lvl="0" marL="384048" marR="0" rtl="0" algn="l">
              <a:lnSpc>
                <a:spcPct val="94000"/>
              </a:lnSpc>
              <a:spcBef>
                <a:spcPts val="0"/>
              </a:spcBef>
              <a:spcAft>
                <a:spcPts val="0"/>
              </a:spcAft>
              <a:buClr>
                <a:schemeClr val="dk2"/>
              </a:buClr>
              <a:buSzPts val="2400"/>
              <a:buFont typeface="Source Sans Pro"/>
              <a:buChar char="■"/>
            </a:pPr>
            <a:r>
              <a:rPr b="1" i="0" lang="en-US" sz="2400" u="sng" cap="none" strike="noStrike">
                <a:solidFill>
                  <a:schemeClr val="dk2"/>
                </a:solidFill>
                <a:latin typeface="Source Sans Pro"/>
                <a:ea typeface="Source Sans Pro"/>
                <a:cs typeface="Source Sans Pro"/>
                <a:sym typeface="Source Sans Pro"/>
              </a:rPr>
              <a:t>Model View Controller </a:t>
            </a:r>
            <a:r>
              <a:rPr b="0" i="0" lang="en-US" sz="2400" u="none" cap="none" strike="noStrike">
                <a:solidFill>
                  <a:schemeClr val="dk2"/>
                </a:solidFill>
                <a:latin typeface="Source Sans Pro"/>
                <a:ea typeface="Source Sans Pro"/>
                <a:cs typeface="Source Sans Pro"/>
                <a:sym typeface="Source Sans Pro"/>
              </a:rPr>
              <a:t>Web2py separates the data representation (the model) from the data presentation (the view) and also the application logic and workflow (the controller). </a:t>
            </a:r>
            <a:br>
              <a:rPr b="0" i="0" lang="en-US" sz="2000" u="none" cap="none" strike="noStrike">
                <a:solidFill>
                  <a:schemeClr val="dk2"/>
                </a:solidFill>
                <a:latin typeface="Source Sans Pro"/>
                <a:ea typeface="Source Sans Pro"/>
                <a:cs typeface="Source Sans Pro"/>
                <a:sym typeface="Source Sans Pro"/>
              </a:rPr>
            </a:br>
            <a:endParaRPr b="0" i="0" sz="2000" u="none" cap="none" strike="noStrike">
              <a:solidFill>
                <a:schemeClr val="dk2"/>
              </a:solidFill>
              <a:latin typeface="Source Sans Pro"/>
              <a:ea typeface="Source Sans Pro"/>
              <a:cs typeface="Source Sans Pro"/>
              <a:sym typeface="Source Sans Pro"/>
            </a:endParaRPr>
          </a:p>
        </p:txBody>
      </p:sp>
      <p:pic>
        <p:nvPicPr>
          <p:cNvPr id="126" name="Shape 126"/>
          <p:cNvPicPr preferRelativeResize="0"/>
          <p:nvPr/>
        </p:nvPicPr>
        <p:blipFill>
          <a:blip r:embed="rId3">
            <a:alphaModFix/>
          </a:blip>
          <a:stretch>
            <a:fillRect/>
          </a:stretch>
        </p:blipFill>
        <p:spPr>
          <a:xfrm>
            <a:off x="7103475" y="3160324"/>
            <a:ext cx="5088525" cy="3697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Tools and Techniques </a:t>
            </a:r>
            <a:endParaRPr/>
          </a:p>
        </p:txBody>
      </p:sp>
      <p:sp>
        <p:nvSpPr>
          <p:cNvPr id="132" name="Shape 132"/>
          <p:cNvSpPr txBox="1"/>
          <p:nvPr>
            <p:ph idx="1" type="body"/>
          </p:nvPr>
        </p:nvSpPr>
        <p:spPr>
          <a:xfrm>
            <a:off x="1371600" y="2400300"/>
            <a:ext cx="9601200" cy="3581400"/>
          </a:xfrm>
          <a:prstGeom prst="rect">
            <a:avLst/>
          </a:prstGeom>
          <a:noFill/>
          <a:ln>
            <a:noFill/>
          </a:ln>
        </p:spPr>
        <p:txBody>
          <a:bodyPr anchorCtr="0" anchor="t" bIns="45700" lIns="91425" spcFirstLastPara="1" rIns="91425" wrap="square" tIns="45700">
            <a:noAutofit/>
          </a:bodyPr>
          <a:lstStyle/>
          <a:p>
            <a:pPr indent="-345948" lvl="0" marL="384048" rtl="0">
              <a:spcBef>
                <a:spcPts val="0"/>
              </a:spcBef>
              <a:spcAft>
                <a:spcPts val="0"/>
              </a:spcAft>
              <a:buClr>
                <a:schemeClr val="dk2"/>
              </a:buClr>
              <a:buSzPts val="1800"/>
              <a:buFont typeface="Source Sans Pro"/>
              <a:buChar char="■"/>
            </a:pPr>
            <a:r>
              <a:rPr b="1" lang="en-US" sz="1800" u="sng"/>
              <a:t>Web2py</a:t>
            </a:r>
            <a:br>
              <a:rPr lang="en-US" sz="1800"/>
            </a:br>
            <a:r>
              <a:rPr lang="en-US" sz="1800"/>
              <a:t>Web2py is a  free open-source web framework for secure database web application. The application uses python and includes a database abstraction layer, therefore it knows how to generate SQL by itself. </a:t>
            </a:r>
            <a:endParaRPr sz="1100"/>
          </a:p>
          <a:p>
            <a:pPr indent="-345948" lvl="0" marL="384048" rtl="0">
              <a:spcBef>
                <a:spcPts val="900"/>
              </a:spcBef>
              <a:spcAft>
                <a:spcPts val="0"/>
              </a:spcAft>
              <a:buClr>
                <a:schemeClr val="dk2"/>
              </a:buClr>
              <a:buSzPts val="1800"/>
              <a:buFont typeface="Source Sans Pro"/>
              <a:buChar char="■"/>
            </a:pPr>
            <a:r>
              <a:rPr b="1" lang="en-US" sz="1800" u="sng"/>
              <a:t>SQLDB</a:t>
            </a:r>
            <a:br>
              <a:rPr lang="en-US" sz="1800"/>
            </a:br>
            <a:r>
              <a:rPr lang="en-US" sz="1800"/>
              <a:t>A database is used for a structured set of data held in the computer. In our application we will be using an SQLDB. </a:t>
            </a:r>
            <a:endParaRPr sz="1800"/>
          </a:p>
          <a:p>
            <a:pPr indent="-345948" lvl="0" marL="384048" rtl="0">
              <a:spcBef>
                <a:spcPts val="900"/>
              </a:spcBef>
              <a:spcAft>
                <a:spcPts val="0"/>
              </a:spcAft>
              <a:buClr>
                <a:schemeClr val="dk2"/>
              </a:buClr>
              <a:buSzPts val="1800"/>
              <a:buFont typeface="Source Sans Pro"/>
              <a:buChar char="■"/>
            </a:pPr>
            <a:r>
              <a:rPr b="1" lang="en-US" sz="1800" u="sng"/>
              <a:t>HTML,CSS,Javascript</a:t>
            </a:r>
            <a:br>
              <a:rPr lang="en-US" sz="1800"/>
            </a:br>
            <a:r>
              <a:rPr lang="en-US" sz="1800"/>
              <a:t>The view is the web applications visual appearance. The view is attached to the model and the controller and gets the data to present.  The views utilize Hypertext Markup Language (HTML) Cascading Style Sheets (CSS) and a little bit of javascript to make the application more interactive. </a:t>
            </a:r>
            <a:endParaRPr sz="1800"/>
          </a:p>
          <a:p>
            <a:pPr indent="0" lvl="0" marL="0" rtl="0">
              <a:spcBef>
                <a:spcPts val="9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Tools and Techniques </a:t>
            </a:r>
            <a:endParaRPr/>
          </a:p>
        </p:txBody>
      </p:sp>
      <p:sp>
        <p:nvSpPr>
          <p:cNvPr id="138" name="Shape 138"/>
          <p:cNvSpPr txBox="1"/>
          <p:nvPr>
            <p:ph idx="1" type="body"/>
          </p:nvPr>
        </p:nvSpPr>
        <p:spPr>
          <a:xfrm>
            <a:off x="1371600" y="1638300"/>
            <a:ext cx="9601200" cy="3581400"/>
          </a:xfrm>
          <a:prstGeom prst="rect">
            <a:avLst/>
          </a:prstGeom>
          <a:noFill/>
          <a:ln>
            <a:noFill/>
          </a:ln>
        </p:spPr>
        <p:txBody>
          <a:bodyPr anchorCtr="0" anchor="t" bIns="45700" lIns="91425" spcFirstLastPara="1" rIns="91425" wrap="square" tIns="45700">
            <a:noAutofit/>
          </a:bodyPr>
          <a:lstStyle/>
          <a:p>
            <a:pPr indent="-345948" lvl="0" marL="384048" rtl="0">
              <a:spcBef>
                <a:spcPts val="900"/>
              </a:spcBef>
              <a:spcAft>
                <a:spcPts val="0"/>
              </a:spcAft>
              <a:buClr>
                <a:schemeClr val="dk2"/>
              </a:buClr>
              <a:buSzPts val="1800"/>
              <a:buFont typeface="Source Sans Pro"/>
              <a:buChar char="■"/>
            </a:pPr>
            <a:r>
              <a:rPr b="1" lang="en-US" sz="1800" u="sng"/>
              <a:t>Mail Server</a:t>
            </a:r>
            <a:r>
              <a:rPr b="1" lang="en-US" sz="1800" u="sng"/>
              <a:t>/SMTP</a:t>
            </a:r>
            <a:br>
              <a:rPr lang="en-US" sz="1800"/>
            </a:br>
            <a:r>
              <a:rPr lang="en-US" sz="1800"/>
              <a:t>This web application utilizes a single mail server to send and receive emails.</a:t>
            </a:r>
            <a:endParaRPr sz="1800"/>
          </a:p>
        </p:txBody>
      </p:sp>
      <p:pic>
        <p:nvPicPr>
          <p:cNvPr id="139" name="Shape 139"/>
          <p:cNvPicPr preferRelativeResize="0"/>
          <p:nvPr/>
        </p:nvPicPr>
        <p:blipFill>
          <a:blip r:embed="rId3">
            <a:alphaModFix/>
          </a:blip>
          <a:stretch>
            <a:fillRect/>
          </a:stretch>
        </p:blipFill>
        <p:spPr>
          <a:xfrm>
            <a:off x="3122725" y="3221200"/>
            <a:ext cx="6991350" cy="23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Tools and Techniques </a:t>
            </a:r>
            <a:endParaRPr/>
          </a:p>
        </p:txBody>
      </p:sp>
      <p:sp>
        <p:nvSpPr>
          <p:cNvPr id="145" name="Shape 145"/>
          <p:cNvSpPr txBox="1"/>
          <p:nvPr>
            <p:ph idx="1" type="body"/>
          </p:nvPr>
        </p:nvSpPr>
        <p:spPr>
          <a:xfrm>
            <a:off x="1371600" y="1638300"/>
            <a:ext cx="9601200" cy="3581400"/>
          </a:xfrm>
          <a:prstGeom prst="rect">
            <a:avLst/>
          </a:prstGeom>
          <a:noFill/>
          <a:ln>
            <a:noFill/>
          </a:ln>
        </p:spPr>
        <p:txBody>
          <a:bodyPr anchorCtr="0" anchor="t" bIns="45700" lIns="91425" spcFirstLastPara="1" rIns="91425" wrap="square" tIns="45700">
            <a:noAutofit/>
          </a:bodyPr>
          <a:lstStyle/>
          <a:p>
            <a:pPr indent="-345948" lvl="0" marL="384048" rtl="0">
              <a:spcBef>
                <a:spcPts val="0"/>
              </a:spcBef>
              <a:spcAft>
                <a:spcPts val="0"/>
              </a:spcAft>
              <a:buClr>
                <a:schemeClr val="dk2"/>
              </a:buClr>
              <a:buSzPts val="1800"/>
              <a:buFont typeface="Source Sans Pro"/>
              <a:buChar char="■"/>
            </a:pPr>
            <a:r>
              <a:rPr b="1" lang="en-US" sz="1800" u="sng"/>
              <a:t>Calendar</a:t>
            </a:r>
            <a:r>
              <a:rPr b="1" lang="en-US" sz="1800" u="sng"/>
              <a:t> Application Program Interface (API)</a:t>
            </a:r>
            <a:br>
              <a:rPr lang="en-US" sz="1800"/>
            </a:br>
            <a:r>
              <a:rPr lang="en-US" sz="1800"/>
              <a:t>Web2py allows the use of plugins and APIs. We decided to take advantage of this by utilizing a basic </a:t>
            </a:r>
            <a:r>
              <a:rPr lang="en-US" sz="1800"/>
              <a:t>calendar</a:t>
            </a:r>
            <a:r>
              <a:rPr lang="en-US" sz="1800"/>
              <a:t> API  for ease of use.</a:t>
            </a:r>
            <a:endParaRPr sz="1800"/>
          </a:p>
        </p:txBody>
      </p:sp>
      <p:pic>
        <p:nvPicPr>
          <p:cNvPr id="146" name="Shape 146"/>
          <p:cNvPicPr preferRelativeResize="0"/>
          <p:nvPr/>
        </p:nvPicPr>
        <p:blipFill>
          <a:blip r:embed="rId3">
            <a:alphaModFix/>
          </a:blip>
          <a:stretch>
            <a:fillRect/>
          </a:stretch>
        </p:blipFill>
        <p:spPr>
          <a:xfrm>
            <a:off x="4687875" y="3079425"/>
            <a:ext cx="3653525" cy="3316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Problem Solution</a:t>
            </a:r>
            <a:endParaRPr b="0" i="0" sz="4400" u="none" cap="none" strike="noStrike">
              <a:solidFill>
                <a:schemeClr val="dk2"/>
              </a:solidFill>
              <a:latin typeface="Source Sans Pro"/>
              <a:ea typeface="Source Sans Pro"/>
              <a:cs typeface="Source Sans Pro"/>
              <a:sym typeface="Source Sans Pro"/>
            </a:endParaRPr>
          </a:p>
        </p:txBody>
      </p:sp>
      <p:pic>
        <p:nvPicPr>
          <p:cNvPr id="152" name="Shape 152"/>
          <p:cNvPicPr preferRelativeResize="0"/>
          <p:nvPr>
            <p:ph idx="1" type="body"/>
          </p:nvPr>
        </p:nvPicPr>
        <p:blipFill rotWithShape="1">
          <a:blip r:embed="rId3">
            <a:alphaModFix/>
          </a:blip>
          <a:srcRect b="0" l="0" r="0" t="0"/>
          <a:stretch/>
        </p:blipFill>
        <p:spPr>
          <a:xfrm>
            <a:off x="2011680" y="1867989"/>
            <a:ext cx="8072845" cy="4167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marR="0" rtl="0" algn="l">
              <a:lnSpc>
                <a:spcPct val="89000"/>
              </a:lnSpc>
              <a:spcBef>
                <a:spcPts val="0"/>
              </a:spcBef>
              <a:spcAft>
                <a:spcPts val="0"/>
              </a:spcAft>
              <a:buClr>
                <a:schemeClr val="dk2"/>
              </a:buClr>
              <a:buSzPts val="4400"/>
              <a:buFont typeface="Source Sans Pro"/>
              <a:buNone/>
            </a:pPr>
            <a:r>
              <a:rPr b="0" i="0" lang="en-US" sz="4400" u="none" cap="none" strike="noStrike">
                <a:solidFill>
                  <a:schemeClr val="dk2"/>
                </a:solidFill>
                <a:latin typeface="Source Sans Pro"/>
                <a:ea typeface="Source Sans Pro"/>
                <a:cs typeface="Source Sans Pro"/>
                <a:sym typeface="Source Sans Pro"/>
              </a:rPr>
              <a:t>Problem Solution</a:t>
            </a:r>
            <a:endParaRPr b="0" i="0" sz="4400" u="none" cap="none" strike="noStrike">
              <a:solidFill>
                <a:schemeClr val="dk2"/>
              </a:solidFill>
              <a:latin typeface="Source Sans Pro"/>
              <a:ea typeface="Source Sans Pro"/>
              <a:cs typeface="Source Sans Pro"/>
              <a:sym typeface="Source Sans Pro"/>
            </a:endParaRPr>
          </a:p>
        </p:txBody>
      </p:sp>
      <p:pic>
        <p:nvPicPr>
          <p:cNvPr id="158" name="Shape 158"/>
          <p:cNvPicPr preferRelativeResize="0"/>
          <p:nvPr>
            <p:ph idx="1" type="body"/>
          </p:nvPr>
        </p:nvPicPr>
        <p:blipFill rotWithShape="1">
          <a:blip r:embed="rId3">
            <a:alphaModFix/>
          </a:blip>
          <a:srcRect b="0" l="0" r="0" t="0"/>
          <a:stretch/>
        </p:blipFill>
        <p:spPr>
          <a:xfrm>
            <a:off x="2168435" y="1828801"/>
            <a:ext cx="8660674" cy="43107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