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3" r:id="rId10"/>
    <p:sldId id="264" r:id="rId11"/>
    <p:sldId id="265" r:id="rId12"/>
    <p:sldId id="269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9"/>
  </p:normalViewPr>
  <p:slideViewPr>
    <p:cSldViewPr snapToGrid="0" snapToObjects="1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Castro" userId="5e4d294ef653df83" providerId="LiveId" clId="{E2764920-45AC-48A8-8633-BF578891748F}"/>
    <pc:docChg chg="custSel addSld modSld sldOrd">
      <pc:chgData name="Miguel Castro" userId="5e4d294ef653df83" providerId="LiveId" clId="{E2764920-45AC-48A8-8633-BF578891748F}" dt="2018-03-08T04:37:17.582" v="688" actId="20577"/>
      <pc:docMkLst>
        <pc:docMk/>
      </pc:docMkLst>
      <pc:sldChg chg="modSp">
        <pc:chgData name="Miguel Castro" userId="5e4d294ef653df83" providerId="LiveId" clId="{E2764920-45AC-48A8-8633-BF578891748F}" dt="2018-03-08T04:30:31.728" v="214" actId="313"/>
        <pc:sldMkLst>
          <pc:docMk/>
          <pc:sldMk cId="6780829" sldId="258"/>
        </pc:sldMkLst>
        <pc:spChg chg="mod">
          <ac:chgData name="Miguel Castro" userId="5e4d294ef653df83" providerId="LiveId" clId="{E2764920-45AC-48A8-8633-BF578891748F}" dt="2018-03-08T04:30:31.728" v="214" actId="313"/>
          <ac:spMkLst>
            <pc:docMk/>
            <pc:sldMk cId="6780829" sldId="258"/>
            <ac:spMk id="3" creationId="{00000000-0000-0000-0000-000000000000}"/>
          </ac:spMkLst>
        </pc:spChg>
      </pc:sldChg>
      <pc:sldChg chg="modSp">
        <pc:chgData name="Miguel Castro" userId="5e4d294ef653df83" providerId="LiveId" clId="{E2764920-45AC-48A8-8633-BF578891748F}" dt="2018-03-08T04:22:11.734" v="1" actId="1076"/>
        <pc:sldMkLst>
          <pc:docMk/>
          <pc:sldMk cId="1547922061" sldId="260"/>
        </pc:sldMkLst>
        <pc:spChg chg="mod">
          <ac:chgData name="Miguel Castro" userId="5e4d294ef653df83" providerId="LiveId" clId="{E2764920-45AC-48A8-8633-BF578891748F}" dt="2018-03-08T04:22:11.734" v="1" actId="1076"/>
          <ac:spMkLst>
            <pc:docMk/>
            <pc:sldMk cId="1547922061" sldId="260"/>
            <ac:spMk id="3" creationId="{00000000-0000-0000-0000-000000000000}"/>
          </ac:spMkLst>
        </pc:spChg>
      </pc:sldChg>
      <pc:sldChg chg="addSp modSp mod setBg setClrOvrMap">
        <pc:chgData name="Miguel Castro" userId="5e4d294ef653df83" providerId="LiveId" clId="{E2764920-45AC-48A8-8633-BF578891748F}" dt="2018-03-08T04:29:35.442" v="122" actId="26606"/>
        <pc:sldMkLst>
          <pc:docMk/>
          <pc:sldMk cId="930421911" sldId="261"/>
        </pc:sldMkLst>
        <pc:spChg chg="mod">
          <ac:chgData name="Miguel Castro" userId="5e4d294ef653df83" providerId="LiveId" clId="{E2764920-45AC-48A8-8633-BF578891748F}" dt="2018-03-08T04:29:35.442" v="122" actId="26606"/>
          <ac:spMkLst>
            <pc:docMk/>
            <pc:sldMk cId="930421911" sldId="261"/>
            <ac:spMk id="2" creationId="{00000000-0000-0000-0000-000000000000}"/>
          </ac:spMkLst>
        </pc:spChg>
        <pc:spChg chg="mod">
          <ac:chgData name="Miguel Castro" userId="5e4d294ef653df83" providerId="LiveId" clId="{E2764920-45AC-48A8-8633-BF578891748F}" dt="2018-03-08T04:29:35.442" v="122" actId="26606"/>
          <ac:spMkLst>
            <pc:docMk/>
            <pc:sldMk cId="930421911" sldId="261"/>
            <ac:spMk id="3" creationId="{00000000-0000-0000-0000-000000000000}"/>
          </ac:spMkLst>
        </pc:spChg>
        <pc:spChg chg="add">
          <ac:chgData name="Miguel Castro" userId="5e4d294ef653df83" providerId="LiveId" clId="{E2764920-45AC-48A8-8633-BF578891748F}" dt="2018-03-08T04:29:35.442" v="122" actId="26606"/>
          <ac:spMkLst>
            <pc:docMk/>
            <pc:sldMk cId="930421911" sldId="261"/>
            <ac:spMk id="9" creationId="{1D868099-6145-4BC0-A5EA-74BEF1776BA9}"/>
          </ac:spMkLst>
        </pc:spChg>
        <pc:spChg chg="add">
          <ac:chgData name="Miguel Castro" userId="5e4d294ef653df83" providerId="LiveId" clId="{E2764920-45AC-48A8-8633-BF578891748F}" dt="2018-03-08T04:29:35.442" v="122" actId="26606"/>
          <ac:spMkLst>
            <pc:docMk/>
            <pc:sldMk cId="930421911" sldId="261"/>
            <ac:spMk id="11" creationId="{CC1026F7-DECB-49B4-A565-518BBA445471}"/>
          </ac:spMkLst>
        </pc:spChg>
        <pc:picChg chg="add mod ord">
          <ac:chgData name="Miguel Castro" userId="5e4d294ef653df83" providerId="LiveId" clId="{E2764920-45AC-48A8-8633-BF578891748F}" dt="2018-03-08T04:29:35.442" v="122" actId="26606"/>
          <ac:picMkLst>
            <pc:docMk/>
            <pc:sldMk cId="930421911" sldId="261"/>
            <ac:picMk id="4" creationId="{EA3BC5C4-C7B0-4D6B-8A54-473587093B2E}"/>
          </ac:picMkLst>
        </pc:picChg>
      </pc:sldChg>
      <pc:sldChg chg="addSp delSp modSp add mod setBg">
        <pc:chgData name="Miguel Castro" userId="5e4d294ef653df83" providerId="LiveId" clId="{E2764920-45AC-48A8-8633-BF578891748F}" dt="2018-03-08T04:33:08.320" v="226" actId="27614"/>
        <pc:sldMkLst>
          <pc:docMk/>
          <pc:sldMk cId="1324971666" sldId="263"/>
        </pc:sldMkLst>
        <pc:spChg chg="del">
          <ac:chgData name="Miguel Castro" userId="5e4d294ef653df83" providerId="LiveId" clId="{E2764920-45AC-48A8-8633-BF578891748F}" dt="2018-03-08T04:31:15.714" v="216" actId="478"/>
          <ac:spMkLst>
            <pc:docMk/>
            <pc:sldMk cId="1324971666" sldId="263"/>
            <ac:spMk id="2" creationId="{A8E14418-7977-46F7-B5F2-489FB3901EC5}"/>
          </ac:spMkLst>
        </pc:spChg>
        <pc:spChg chg="del">
          <ac:chgData name="Miguel Castro" userId="5e4d294ef653df83" providerId="LiveId" clId="{E2764920-45AC-48A8-8633-BF578891748F}" dt="2018-03-08T04:31:17.232" v="217" actId="478"/>
          <ac:spMkLst>
            <pc:docMk/>
            <pc:sldMk cId="1324971666" sldId="263"/>
            <ac:spMk id="3" creationId="{55318BA1-3236-411C-B47F-A35EFB3B400E}"/>
          </ac:spMkLst>
        </pc:spChg>
        <pc:spChg chg="add">
          <ac:chgData name="Miguel Castro" userId="5e4d294ef653df83" providerId="LiveId" clId="{E2764920-45AC-48A8-8633-BF578891748F}" dt="2018-03-08T04:31:55.570" v="220" actId="26606"/>
          <ac:spMkLst>
            <pc:docMk/>
            <pc:sldMk cId="1324971666" sldId="263"/>
            <ac:spMk id="10" creationId="{9E8A3474-A3A2-4200-9E98-3433E3D193E2}"/>
          </ac:spMkLst>
        </pc:spChg>
        <pc:spChg chg="add">
          <ac:chgData name="Miguel Castro" userId="5e4d294ef653df83" providerId="LiveId" clId="{E2764920-45AC-48A8-8633-BF578891748F}" dt="2018-03-08T04:31:55.570" v="220" actId="26606"/>
          <ac:spMkLst>
            <pc:docMk/>
            <pc:sldMk cId="1324971666" sldId="263"/>
            <ac:spMk id="12" creationId="{3A3D0CF5-C0A0-4195-804D-B82489B1D71B}"/>
          </ac:spMkLst>
        </pc:spChg>
        <pc:picChg chg="add mod">
          <ac:chgData name="Miguel Castro" userId="5e4d294ef653df83" providerId="LiveId" clId="{E2764920-45AC-48A8-8633-BF578891748F}" dt="2018-03-08T04:33:08.320" v="225" actId="27614"/>
          <ac:picMkLst>
            <pc:docMk/>
            <pc:sldMk cId="1324971666" sldId="263"/>
            <ac:picMk id="4" creationId="{5891DB7C-DB1E-4139-9E19-D96A6EE33919}"/>
          </ac:picMkLst>
        </pc:picChg>
        <pc:picChg chg="add mod">
          <ac:chgData name="Miguel Castro" userId="5e4d294ef653df83" providerId="LiveId" clId="{E2764920-45AC-48A8-8633-BF578891748F}" dt="2018-03-08T04:33:08.320" v="226" actId="27614"/>
          <ac:picMkLst>
            <pc:docMk/>
            <pc:sldMk cId="1324971666" sldId="263"/>
            <ac:picMk id="5" creationId="{9D361EEC-793E-4DE7-8690-AD4F5733338C}"/>
          </ac:picMkLst>
        </pc:picChg>
      </pc:sldChg>
      <pc:sldChg chg="addSp delSp modSp add mod setBg setClrOvrMap">
        <pc:chgData name="Miguel Castro" userId="5e4d294ef653df83" providerId="LiveId" clId="{E2764920-45AC-48A8-8633-BF578891748F}" dt="2018-03-08T04:34:38.202" v="434" actId="20577"/>
        <pc:sldMkLst>
          <pc:docMk/>
          <pc:sldMk cId="1346317747" sldId="264"/>
        </pc:sldMkLst>
        <pc:spChg chg="mod">
          <ac:chgData name="Miguel Castro" userId="5e4d294ef653df83" providerId="LiveId" clId="{E2764920-45AC-48A8-8633-BF578891748F}" dt="2018-03-08T04:33:20.039" v="248" actId="26606"/>
          <ac:spMkLst>
            <pc:docMk/>
            <pc:sldMk cId="1346317747" sldId="264"/>
            <ac:spMk id="2" creationId="{8A2DE19F-D9E5-48F8-8114-C591F071806C}"/>
          </ac:spMkLst>
        </pc:spChg>
        <pc:spChg chg="del">
          <ac:chgData name="Miguel Castro" userId="5e4d294ef653df83" providerId="LiveId" clId="{E2764920-45AC-48A8-8633-BF578891748F}" dt="2018-03-08T04:33:15.992" v="246"/>
          <ac:spMkLst>
            <pc:docMk/>
            <pc:sldMk cId="1346317747" sldId="264"/>
            <ac:spMk id="3" creationId="{CCF8C819-8A03-4F0A-AE9F-AEC90A920C0D}"/>
          </ac:spMkLst>
        </pc:spChg>
        <pc:spChg chg="add mod">
          <ac:chgData name="Miguel Castro" userId="5e4d294ef653df83" providerId="LiveId" clId="{E2764920-45AC-48A8-8633-BF578891748F}" dt="2018-03-08T04:34:38.202" v="434" actId="20577"/>
          <ac:spMkLst>
            <pc:docMk/>
            <pc:sldMk cId="1346317747" sldId="264"/>
            <ac:spMk id="9" creationId="{43B4885E-05CA-496D-AFD0-7A2AABEFBF8E}"/>
          </ac:spMkLst>
        </pc:spChg>
        <pc:spChg chg="add">
          <ac:chgData name="Miguel Castro" userId="5e4d294ef653df83" providerId="LiveId" clId="{E2764920-45AC-48A8-8633-BF578891748F}" dt="2018-03-08T04:33:20.039" v="248" actId="26606"/>
          <ac:spMkLst>
            <pc:docMk/>
            <pc:sldMk cId="1346317747" sldId="264"/>
            <ac:spMk id="12" creationId="{1D868099-6145-4BC0-A5EA-74BEF1776BA9}"/>
          </ac:spMkLst>
        </pc:spChg>
        <pc:spChg chg="add">
          <ac:chgData name="Miguel Castro" userId="5e4d294ef653df83" providerId="LiveId" clId="{E2764920-45AC-48A8-8633-BF578891748F}" dt="2018-03-08T04:33:20.039" v="248" actId="26606"/>
          <ac:spMkLst>
            <pc:docMk/>
            <pc:sldMk cId="1346317747" sldId="264"/>
            <ac:spMk id="14" creationId="{CC1026F7-DECB-49B4-A565-518BBA445471}"/>
          </ac:spMkLst>
        </pc:spChg>
        <pc:picChg chg="add del mod">
          <ac:chgData name="Miguel Castro" userId="5e4d294ef653df83" providerId="LiveId" clId="{E2764920-45AC-48A8-8633-BF578891748F}" dt="2018-03-08T04:33:20.039" v="248" actId="26606"/>
          <ac:picMkLst>
            <pc:docMk/>
            <pc:sldMk cId="1346317747" sldId="264"/>
            <ac:picMk id="6" creationId="{56CBEC34-E148-4FD7-84E8-70C309B51359}"/>
          </ac:picMkLst>
        </pc:picChg>
        <pc:picChg chg="add">
          <ac:chgData name="Miguel Castro" userId="5e4d294ef653df83" providerId="LiveId" clId="{E2764920-45AC-48A8-8633-BF578891748F}" dt="2018-03-08T04:33:20.039" v="248" actId="26606"/>
          <ac:picMkLst>
            <pc:docMk/>
            <pc:sldMk cId="1346317747" sldId="264"/>
            <ac:picMk id="7" creationId="{56CBEC34-E148-4FD7-84E8-70C309B51359}"/>
          </ac:picMkLst>
        </pc:picChg>
      </pc:sldChg>
      <pc:sldChg chg="addSp delSp modSp add mod setBg setClrOvrMap">
        <pc:chgData name="Miguel Castro" userId="5e4d294ef653df83" providerId="LiveId" clId="{E2764920-45AC-48A8-8633-BF578891748F}" dt="2018-03-08T04:36:53.553" v="679" actId="20577"/>
        <pc:sldMkLst>
          <pc:docMk/>
          <pc:sldMk cId="2961610725" sldId="265"/>
        </pc:sldMkLst>
        <pc:spChg chg="mod">
          <ac:chgData name="Miguel Castro" userId="5e4d294ef653df83" providerId="LiveId" clId="{E2764920-45AC-48A8-8633-BF578891748F}" dt="2018-03-08T04:35:39.484" v="456" actId="26606"/>
          <ac:spMkLst>
            <pc:docMk/>
            <pc:sldMk cId="2961610725" sldId="265"/>
            <ac:spMk id="2" creationId="{A00442AD-2A90-43DF-B053-EEB589CB0A8E}"/>
          </ac:spMkLst>
        </pc:spChg>
        <pc:spChg chg="del">
          <ac:chgData name="Miguel Castro" userId="5e4d294ef653df83" providerId="LiveId" clId="{E2764920-45AC-48A8-8633-BF578891748F}" dt="2018-03-08T04:35:36.519" v="454"/>
          <ac:spMkLst>
            <pc:docMk/>
            <pc:sldMk cId="2961610725" sldId="265"/>
            <ac:spMk id="3" creationId="{3FC3EE04-46F9-4CCC-B40F-62E13EEAEC3B}"/>
          </ac:spMkLst>
        </pc:spChg>
        <pc:spChg chg="add mod">
          <ac:chgData name="Miguel Castro" userId="5e4d294ef653df83" providerId="LiveId" clId="{E2764920-45AC-48A8-8633-BF578891748F}" dt="2018-03-08T04:36:53.553" v="679" actId="20577"/>
          <ac:spMkLst>
            <pc:docMk/>
            <pc:sldMk cId="2961610725" sldId="265"/>
            <ac:spMk id="9" creationId="{71C006C0-0D1F-4D17-9B84-5137F6CBB6E7}"/>
          </ac:spMkLst>
        </pc:spChg>
        <pc:spChg chg="add">
          <ac:chgData name="Miguel Castro" userId="5e4d294ef653df83" providerId="LiveId" clId="{E2764920-45AC-48A8-8633-BF578891748F}" dt="2018-03-08T04:35:39.484" v="456" actId="26606"/>
          <ac:spMkLst>
            <pc:docMk/>
            <pc:sldMk cId="2961610725" sldId="265"/>
            <ac:spMk id="12" creationId="{1D868099-6145-4BC0-A5EA-74BEF1776BA9}"/>
          </ac:spMkLst>
        </pc:spChg>
        <pc:spChg chg="add">
          <ac:chgData name="Miguel Castro" userId="5e4d294ef653df83" providerId="LiveId" clId="{E2764920-45AC-48A8-8633-BF578891748F}" dt="2018-03-08T04:35:39.484" v="456" actId="26606"/>
          <ac:spMkLst>
            <pc:docMk/>
            <pc:sldMk cId="2961610725" sldId="265"/>
            <ac:spMk id="14" creationId="{CC1026F7-DECB-49B4-A565-518BBA445471}"/>
          </ac:spMkLst>
        </pc:spChg>
        <pc:picChg chg="add del mod">
          <ac:chgData name="Miguel Castro" userId="5e4d294ef653df83" providerId="LiveId" clId="{E2764920-45AC-48A8-8633-BF578891748F}" dt="2018-03-08T04:35:39.484" v="456" actId="26606"/>
          <ac:picMkLst>
            <pc:docMk/>
            <pc:sldMk cId="2961610725" sldId="265"/>
            <ac:picMk id="6" creationId="{BA517EA2-C007-400A-ADCB-E6602EA7714F}"/>
          </ac:picMkLst>
        </pc:picChg>
        <pc:picChg chg="add">
          <ac:chgData name="Miguel Castro" userId="5e4d294ef653df83" providerId="LiveId" clId="{E2764920-45AC-48A8-8633-BF578891748F}" dt="2018-03-08T04:35:39.484" v="456" actId="26606"/>
          <ac:picMkLst>
            <pc:docMk/>
            <pc:sldMk cId="2961610725" sldId="265"/>
            <ac:picMk id="7" creationId="{BA517EA2-C007-400A-ADCB-E6602EA7714F}"/>
          </ac:picMkLst>
        </pc:picChg>
      </pc:sldChg>
      <pc:sldChg chg="modSp add ord">
        <pc:chgData name="Miguel Castro" userId="5e4d294ef653df83" providerId="LiveId" clId="{E2764920-45AC-48A8-8633-BF578891748F}" dt="2018-03-08T04:37:17.582" v="688" actId="20577"/>
        <pc:sldMkLst>
          <pc:docMk/>
          <pc:sldMk cId="1862614174" sldId="266"/>
        </pc:sldMkLst>
        <pc:spChg chg="mod">
          <ac:chgData name="Miguel Castro" userId="5e4d294ef653df83" providerId="LiveId" clId="{E2764920-45AC-48A8-8633-BF578891748F}" dt="2018-03-08T04:37:17.582" v="688" actId="20577"/>
          <ac:spMkLst>
            <pc:docMk/>
            <pc:sldMk cId="1862614174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Ryan Tolentino</a:t>
            </a:r>
          </a:p>
          <a:p>
            <a:r>
              <a:rPr lang="en-US" sz="2400" dirty="0"/>
              <a:t>Miguel Castro</a:t>
            </a:r>
          </a:p>
          <a:p>
            <a:r>
              <a:rPr lang="en-US" sz="2400" dirty="0"/>
              <a:t>March </a:t>
            </a:r>
            <a:r>
              <a:rPr lang="en-US" sz="2400" dirty="0" smtClean="0"/>
              <a:t>28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7372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6CBEC34-E148-4FD7-84E8-70C309B5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807411"/>
            <a:ext cx="6900380" cy="3243178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E19F-D9E5-48F8-8114-C591F071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Web2py Admin Interface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B4885E-05CA-496D-AFD0-7A2AABEF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This is how we edit the Tea App</a:t>
            </a:r>
          </a:p>
          <a:p>
            <a:r>
              <a:rPr lang="en-US" sz="1600" dirty="0"/>
              <a:t>It uses the concept of Model View Controller Concept</a:t>
            </a:r>
          </a:p>
          <a:p>
            <a:r>
              <a:rPr lang="en-US" sz="1600" dirty="0"/>
              <a:t>The framework uses Python, JavaScript, and HTML language</a:t>
            </a:r>
          </a:p>
        </p:txBody>
      </p:sp>
    </p:spTree>
    <p:extLst>
      <p:ext uri="{BB962C8B-B14F-4D97-AF65-F5344CB8AC3E}">
        <p14:creationId xmlns:p14="http://schemas.microsoft.com/office/powerpoint/2010/main" val="134631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442AD-2A90-43DF-B053-EEB589CB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Database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C006C0-0D1F-4D17-9B84-5137F6CB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We created a table database the defines and stored user information and tea request information</a:t>
            </a:r>
          </a:p>
          <a:p>
            <a:r>
              <a:rPr lang="en-US" sz="1600" dirty="0"/>
              <a:t>This allows us to request both of the user’s data and allow to schedule the activity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8" y="381641"/>
            <a:ext cx="7720197" cy="60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10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442AD-2A90-43DF-B053-EEB589CB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 smtClean="0"/>
              <a:t>Controller</a:t>
            </a: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C006C0-0D1F-4D17-9B84-5137F6CB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We created a </a:t>
            </a:r>
            <a:r>
              <a:rPr lang="en-US" sz="1600" dirty="0" smtClean="0"/>
              <a:t>controller that stores all the inputs from form </a:t>
            </a:r>
          </a:p>
          <a:p>
            <a:r>
              <a:rPr lang="en-US" sz="1600" dirty="0" smtClean="0"/>
              <a:t>This </a:t>
            </a:r>
            <a:r>
              <a:rPr lang="en-US" sz="1600" dirty="0"/>
              <a:t>allows </a:t>
            </a:r>
            <a:r>
              <a:rPr lang="en-US" sz="1600" dirty="0" smtClean="0"/>
              <a:t>us to gather both parties information and to complete the request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4" y="1319151"/>
            <a:ext cx="6830378" cy="29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Need to update the application</a:t>
            </a:r>
          </a:p>
          <a:p>
            <a:r>
              <a:rPr lang="en-US" sz="2400" dirty="0"/>
              <a:t>Perform testing and debugging</a:t>
            </a:r>
          </a:p>
          <a:p>
            <a:r>
              <a:rPr lang="en-US" sz="2400" dirty="0"/>
              <a:t>Modify or improve logic within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80586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Updated Project Description</a:t>
            </a:r>
          </a:p>
          <a:p>
            <a:r>
              <a:rPr lang="en-US" sz="2400" dirty="0"/>
              <a:t>Background</a:t>
            </a:r>
          </a:p>
          <a:p>
            <a:r>
              <a:rPr lang="en-US" sz="2400" dirty="0"/>
              <a:t>Tool &amp; Techniques</a:t>
            </a:r>
          </a:p>
          <a:p>
            <a:r>
              <a:rPr lang="en-US" sz="2400" dirty="0"/>
              <a:t>Problem Solution</a:t>
            </a:r>
          </a:p>
          <a:p>
            <a:r>
              <a:rPr lang="en-US" sz="2400" dirty="0"/>
              <a:t>What is Ahead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Updated Project Description</a:t>
            </a:r>
          </a:p>
          <a:p>
            <a:r>
              <a:rPr lang="en-US" sz="2400" dirty="0"/>
              <a:t>Background</a:t>
            </a:r>
          </a:p>
          <a:p>
            <a:r>
              <a:rPr lang="en-US" sz="2400" dirty="0"/>
              <a:t>Tool &amp; Techniques</a:t>
            </a:r>
          </a:p>
          <a:p>
            <a:r>
              <a:rPr lang="en-US" sz="2400" dirty="0"/>
              <a:t>Problem Solution</a:t>
            </a:r>
          </a:p>
          <a:p>
            <a:r>
              <a:rPr lang="en-US" sz="2400" dirty="0"/>
              <a:t>What is Ahead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2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have decided to create scheduler application that allows two individuals to schedule an activity. Our example in this case is scheduling a tea activity.</a:t>
            </a:r>
          </a:p>
        </p:txBody>
      </p:sp>
    </p:spTree>
    <p:extLst>
      <p:ext uri="{BB962C8B-B14F-4D97-AF65-F5344CB8AC3E}">
        <p14:creationId xmlns:p14="http://schemas.microsoft.com/office/powerpoint/2010/main" val="678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Model View Controller </a:t>
            </a:r>
            <a:r>
              <a:rPr lang="en-US" sz="2400" dirty="0"/>
              <a:t>Web2py separates the data representation (the model) from the data presentation (the view) and also the application logic and workflow (the controller).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Autofit/>
          </a:bodyPr>
          <a:lstStyle/>
          <a:p>
            <a:r>
              <a:rPr lang="en-US" sz="2400" b="1" u="sng" dirty="0"/>
              <a:t>Web2py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Web2py is a  free open-source web framework for secure database web application. The application uses python and includes a database abstraction layer, therefore it knows how to generate SQL by itself. </a:t>
            </a:r>
          </a:p>
          <a:p>
            <a:r>
              <a:rPr lang="en-US" sz="2400" b="1" u="sng" dirty="0"/>
              <a:t>SQLDB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database is used for a structured set of data held in the computer. In our application we will be using an SQLDB. </a:t>
            </a:r>
          </a:p>
          <a:p>
            <a:r>
              <a:rPr lang="en-US" sz="2400" b="1" u="sng" dirty="0" err="1"/>
              <a:t>Draw.io</a:t>
            </a:r>
            <a:r>
              <a:rPr lang="en-US" sz="2400" dirty="0"/>
              <a:t> </a:t>
            </a:r>
            <a:r>
              <a:rPr lang="en-US" sz="2400" dirty="0" err="1"/>
              <a:t>Draw.io</a:t>
            </a:r>
            <a:r>
              <a:rPr lang="en-US" sz="2400" dirty="0"/>
              <a:t> is a program that allows a user to draw diagrams and flowcharts. We will be using </a:t>
            </a:r>
            <a:r>
              <a:rPr lang="en-US" sz="2400" dirty="0" err="1"/>
              <a:t>draw.io</a:t>
            </a:r>
            <a:r>
              <a:rPr lang="en-US" sz="2400" dirty="0"/>
              <a:t> to create our flow charts and other graphics.</a:t>
            </a:r>
          </a:p>
          <a:p>
            <a:r>
              <a:rPr lang="en-US" sz="2400" b="1" u="sng" dirty="0" err="1"/>
              <a:t>Github</a:t>
            </a:r>
            <a:r>
              <a:rPr lang="en-US" sz="2400" dirty="0"/>
              <a:t> a repository to store important elements for the project https://github.com/jangoflyte/Senior-Project</a:t>
            </a:r>
          </a:p>
        </p:txBody>
      </p:sp>
    </p:spTree>
    <p:extLst>
      <p:ext uri="{BB962C8B-B14F-4D97-AF65-F5344CB8AC3E}">
        <p14:creationId xmlns:p14="http://schemas.microsoft.com/office/powerpoint/2010/main" val="154792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867989"/>
            <a:ext cx="8072845" cy="4167051"/>
          </a:xfrm>
        </p:spPr>
      </p:pic>
    </p:spTree>
    <p:extLst>
      <p:ext uri="{BB962C8B-B14F-4D97-AF65-F5344CB8AC3E}">
        <p14:creationId xmlns:p14="http://schemas.microsoft.com/office/powerpoint/2010/main" val="163288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1828801"/>
            <a:ext cx="8660674" cy="4310742"/>
          </a:xfrm>
        </p:spPr>
      </p:pic>
    </p:spTree>
    <p:extLst>
      <p:ext uri="{BB962C8B-B14F-4D97-AF65-F5344CB8AC3E}">
        <p14:creationId xmlns:p14="http://schemas.microsoft.com/office/powerpoint/2010/main" val="9728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BC5C4-C7B0-4D6B-8A54-47358709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729781"/>
            <a:ext cx="6900380" cy="33984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This </a:t>
            </a:r>
            <a:r>
              <a:rPr lang="en-US" sz="1600" dirty="0"/>
              <a:t>is a prototype version of our application, only shows the view mode of the Tea App</a:t>
            </a:r>
          </a:p>
        </p:txBody>
      </p:sp>
    </p:spTree>
    <p:extLst>
      <p:ext uri="{BB962C8B-B14F-4D97-AF65-F5344CB8AC3E}">
        <p14:creationId xmlns:p14="http://schemas.microsoft.com/office/powerpoint/2010/main" val="93042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9E8A3474-A3A2-4200-9E98-3433E3D193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3D0CF5-C0A0-4195-804D-B82489B1D7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91DB7C-DB1E-4139-9E19-D96A6EE3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11916"/>
            <a:ext cx="5291666" cy="2434166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361EEC-793E-4DE7-8690-AD4F5733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2502958"/>
            <a:ext cx="5291666" cy="18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16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</TotalTime>
  <Words>230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Scheduler </vt:lpstr>
      <vt:lpstr>Overview</vt:lpstr>
      <vt:lpstr>Project Description</vt:lpstr>
      <vt:lpstr>Background</vt:lpstr>
      <vt:lpstr>Tools and Techniques </vt:lpstr>
      <vt:lpstr>Problem Solution</vt:lpstr>
      <vt:lpstr>Problem Solution</vt:lpstr>
      <vt:lpstr>Problem Solution</vt:lpstr>
      <vt:lpstr>PowerPoint Presentation</vt:lpstr>
      <vt:lpstr>Web2py Admin Interface</vt:lpstr>
      <vt:lpstr>Database Model</vt:lpstr>
      <vt:lpstr>Controller</vt:lpstr>
      <vt:lpstr>What is Ahead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 Scheduler</dc:title>
  <dc:creator>Microsoft Office User</dc:creator>
  <cp:lastModifiedBy>Tolentino, Ryan</cp:lastModifiedBy>
  <cp:revision>6</cp:revision>
  <dcterms:created xsi:type="dcterms:W3CDTF">2018-03-07T15:22:24Z</dcterms:created>
  <dcterms:modified xsi:type="dcterms:W3CDTF">2018-03-28T17:28:21Z</dcterms:modified>
</cp:coreProperties>
</file>