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B19F2A-CA8E-4A2B-8992-3BB3DC26B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908C86D-9C3E-4080-8FD5-6B898D8D7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AFC81AB-6075-4729-9BD6-973DD50B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5D36-FC36-42A9-A447-A1484977A7A8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7CCABCF-F6CA-4E01-919A-0C761EFD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9A6E0F9-7DAC-44A5-AEF2-89958231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9718-58C3-418E-A959-B16E6EBB6E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2344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07A27F-A9D2-4654-806B-A7E86904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E59ABCCB-C933-4C54-B153-68F77465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E879C92-DFE4-4967-AA42-CC5F1520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5D36-FC36-42A9-A447-A1484977A7A8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B556D22-4B69-413A-873D-BA767D62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632C019-C1DC-440F-910D-E255632A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9718-58C3-418E-A959-B16E6EBB6E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436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29DE1F36-7C49-488F-A1DF-C04557F80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D1201169-77FE-4C8D-BA4D-49D15A246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8AB4A2E-48DD-47BC-99F3-1B3F44A1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5D36-FC36-42A9-A447-A1484977A7A8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64C9181-61EA-42D9-9D81-E7D8F0D2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42DB970-AAB9-4A34-A244-6807FF19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9718-58C3-418E-A959-B16E6EBB6E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193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BE1F9C-F721-46EF-A940-6EB1A60D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B681950-743F-427A-A753-D257D5D5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7E30F22-F2EA-4629-8397-3796C563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5D36-FC36-42A9-A447-A1484977A7A8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78856ED-24F1-4EDB-8531-F04CDE52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D37D667-1547-4FC2-B475-2FCB30D1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9718-58C3-418E-A959-B16E6EBB6E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03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96BD32-EB91-42A3-8257-7F2FF174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0A9D9A4-9763-4862-B975-3A2571B3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949221E-607C-4E57-B305-501FB651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5D36-FC36-42A9-A447-A1484977A7A8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9129847-66E1-4B9C-BD2D-89101412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A3EE533-A532-4102-8BFD-A4281C43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9718-58C3-418E-A959-B16E6EBB6E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326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AFBAB0-FE3B-4716-835A-59581F68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CB23311-596C-4572-8A62-6FE6A3DA2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B98604AA-E0C5-4387-90E7-ECC738371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11ACBFB-7325-421A-8A58-E809B1B0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5D36-FC36-42A9-A447-A1484977A7A8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5DB007CF-55C0-4D08-9014-393226B0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7AD5056-97DD-4005-AF23-644D9039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9718-58C3-418E-A959-B16E6EBB6E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685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A3CC0E-84D7-4AC0-BE21-F594201A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D599F9A-C989-4CB9-B1CA-962BB2A1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0FA5690-7CFA-40C9-8B2D-0B0FAD47E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CAD98EF7-4F7A-42AF-A901-FEE417114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6E48F9BB-30E3-4435-B241-0E6F8D594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DBE4038A-340B-45F2-8388-E59F1E8D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5D36-FC36-42A9-A447-A1484977A7A8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C79E6A5F-7E66-4DAE-A894-0D958E63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028FB1FC-E75B-497D-AA9B-427892A3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9718-58C3-418E-A959-B16E6EBB6E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490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3E3762-EF35-4085-BA7E-17C44282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816DEC18-E8E1-4AB6-B2CB-EFA7F83F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5D36-FC36-42A9-A447-A1484977A7A8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F458E887-852F-4947-87E6-A0B03423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DD2ADA7-601A-4F34-80C5-734D4232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9718-58C3-418E-A959-B16E6EBB6E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49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49E963ED-FE54-48E3-9F60-D2190BC3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5D36-FC36-42A9-A447-A1484977A7A8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3EF721FA-4729-42CC-A55D-394F0E27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6514B24-FA6C-48EB-B461-B525094F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9718-58C3-418E-A959-B16E6EBB6E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557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3AEF85-35EA-4930-9DFD-3E0C8802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D2E15C7-CFED-4B65-885F-55465DBF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EC0865A9-7646-4E83-B196-C7CE1C5F9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A42AA8F-6683-4E7C-BC7E-F0AB9ADD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5D36-FC36-42A9-A447-A1484977A7A8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5EE3DCF-AA21-4137-84B3-ADF4A8F9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62273A8-40B2-4B0F-9D0C-7E65C245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9718-58C3-418E-A959-B16E6EBB6E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262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6A3FAD-3D24-4E1A-A219-54F8CC22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5A32CCCE-6B1D-4660-9D67-BD3452D8F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76781061-8D02-4CDA-A8ED-A5ACA594F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D58C3229-CF59-4A00-956A-89842F26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5D36-FC36-42A9-A447-A1484977A7A8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C88EE49-BD60-419D-B751-8784F286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D1F200D7-AB9E-488F-B606-1D4A3F69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9718-58C3-418E-A959-B16E6EBB6E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866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AE0435FF-C745-46DA-8ABF-F27070CE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E3D8630-736A-4F00-9EF0-7BCA311E4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FA1406A-FCFC-415C-AF6D-145D838C6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A5D36-FC36-42A9-A447-A1484977A7A8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AA4C8B2-2A25-4C3C-951C-9D71F68C2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29BC258-4515-459C-9A0E-9ECFB8A07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E9718-58C3-418E-A959-B16E6EBB6E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755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BDA58D-73EB-4634-9555-C91011249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1" dirty="0"/>
              <a:t>KNJIŽEVNI VREMEPLOV 1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D626448-C004-447B-ACF2-4E8615AA4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b="1" dirty="0"/>
              <a:t>HUMANIZAM I PREDRENESANSA</a:t>
            </a:r>
          </a:p>
        </p:txBody>
      </p:sp>
    </p:spTree>
    <p:extLst>
      <p:ext uri="{BB962C8B-B14F-4D97-AF65-F5344CB8AC3E}">
        <p14:creationId xmlns:p14="http://schemas.microsoft.com/office/powerpoint/2010/main" val="122940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F5EBDC-C523-4584-8AA4-EA2A1C20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HUMANIZAM I PREDRENESANSA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F89DD96-FACC-44F5-8762-1455F065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prijelaz iz srednjega vijeka u novo doba; Italija, 13. i 14. st.</a:t>
            </a:r>
          </a:p>
          <a:p>
            <a:r>
              <a:rPr lang="hr-HR" dirty="0"/>
              <a:t>novi </a:t>
            </a:r>
            <a:r>
              <a:rPr lang="hr-HR" i="1" dirty="0"/>
              <a:t>svjetonazor</a:t>
            </a:r>
            <a:r>
              <a:rPr lang="hr-HR" dirty="0"/>
              <a:t> okrenut čovjeku i ovozemaljskoj dimenziji života uvjetovan je razvojem građanstva i znanstvenim napretkom</a:t>
            </a:r>
          </a:p>
          <a:p>
            <a:r>
              <a:rPr lang="hr-HR" b="1" dirty="0"/>
              <a:t>humanizam </a:t>
            </a:r>
            <a:r>
              <a:rPr lang="hr-HR" dirty="0"/>
              <a:t>– ponovno otkrivanje i tumačenje antičke baštine posredstvom </a:t>
            </a:r>
            <a:r>
              <a:rPr lang="hr-HR" b="1" dirty="0"/>
              <a:t>latinskoga jezika </a:t>
            </a:r>
          </a:p>
          <a:p>
            <a:r>
              <a:rPr lang="hr-HR" b="1" dirty="0"/>
              <a:t>predrenesansa - </a:t>
            </a:r>
            <a:r>
              <a:rPr lang="hr-HR" dirty="0"/>
              <a:t>razvoj umjetnosti po uzoru na antičku, ponajprije književnoga stvaralaštva na </a:t>
            </a:r>
            <a:r>
              <a:rPr lang="hr-HR" b="1" dirty="0"/>
              <a:t>narodnim jezicima </a:t>
            </a:r>
            <a:r>
              <a:rPr lang="hr-HR" dirty="0"/>
              <a:t>(talijanskom) koji nastoji prikazati čovjeka i njegov život na realističan način</a:t>
            </a:r>
          </a:p>
        </p:txBody>
      </p:sp>
    </p:spTree>
    <p:extLst>
      <p:ext uri="{BB962C8B-B14F-4D97-AF65-F5344CB8AC3E}">
        <p14:creationId xmlns:p14="http://schemas.microsoft.com/office/powerpoint/2010/main" val="107640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F80B58F-AD9F-44DE-BE1D-D3C189F5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PREDSTAVNICI I DJELA</a:t>
            </a: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4152AB4D-025A-472E-A0A3-29047A41E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504295"/>
              </p:ext>
            </p:extLst>
          </p:nvPr>
        </p:nvGraphicFramePr>
        <p:xfrm>
          <a:off x="838200" y="1825625"/>
          <a:ext cx="11188889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491">
                  <a:extLst>
                    <a:ext uri="{9D8B030D-6E8A-4147-A177-3AD203B41FA5}">
                      <a16:colId xmlns:a16="http://schemas.microsoft.com/office/drawing/2014/main" val="290961956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621742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82430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DANTE ALIGHIERI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FRANCESCO PETRARCA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GIOVANNI BOCCACCIO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0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i="1" dirty="0"/>
                        <a:t>Božanstvena komedija</a:t>
                      </a:r>
                      <a:r>
                        <a:rPr lang="hr-HR" dirty="0"/>
                        <a:t>,</a:t>
                      </a:r>
                    </a:p>
                    <a:p>
                      <a:r>
                        <a:rPr lang="hr-HR" dirty="0"/>
                        <a:t>alegorijski ep u 100 pjevanja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i="1" dirty="0"/>
                        <a:t>Kanconijer</a:t>
                      </a:r>
                      <a:r>
                        <a:rPr lang="hr-HR" dirty="0"/>
                        <a:t>,</a:t>
                      </a:r>
                    </a:p>
                    <a:p>
                      <a:r>
                        <a:rPr lang="hr-HR" dirty="0"/>
                        <a:t>zbirka od 366 pjesama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i="1" dirty="0" err="1"/>
                        <a:t>Dekameron</a:t>
                      </a:r>
                      <a:r>
                        <a:rPr lang="hr-HR" dirty="0"/>
                        <a:t>, </a:t>
                      </a:r>
                    </a:p>
                    <a:p>
                      <a:r>
                        <a:rPr lang="hr-HR" dirty="0"/>
                        <a:t>zbirka 0d 100 novela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djelo alegorijske širine prožeto simbolikom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uzor ljubavne pjesmarice posvećene jednoj ženi - </a:t>
                      </a:r>
                      <a:r>
                        <a:rPr lang="hr-HR" i="1" dirty="0"/>
                        <a:t>sonet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uzor pripovjedne, </a:t>
                      </a:r>
                      <a:r>
                        <a:rPr lang="hr-HR" dirty="0" err="1"/>
                        <a:t>novelističke</a:t>
                      </a:r>
                      <a:r>
                        <a:rPr lang="hr-HR" dirty="0"/>
                        <a:t> proze - </a:t>
                      </a:r>
                      <a:r>
                        <a:rPr lang="hr-HR" i="1" dirty="0"/>
                        <a:t>uokvirena novela </a:t>
                      </a:r>
                      <a:r>
                        <a:rPr lang="hr-HR" dirty="0"/>
                        <a:t>(niz novela obuhvaćen je jednom uokvirenom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ideal - </a:t>
                      </a:r>
                      <a:r>
                        <a:rPr lang="hr-HR" i="1" dirty="0"/>
                        <a:t>Beatrice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ideal - </a:t>
                      </a:r>
                      <a:r>
                        <a:rPr lang="hr-HR" i="1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ideal –snalažljivi čovjek, oslobođen od bilo kakvih stega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0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ljubav – božanska Milost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ljubav – uzdignuta do ideala, razapetost između ovozemaljskoga i nebeskoga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ljubav – ovozemaljska, osjetilna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4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kritičnost prema crkvenim autoritetima, istinoljubivost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ispovjednost</a:t>
                      </a:r>
                      <a:r>
                        <a:rPr lang="hr-HR" dirty="0"/>
                        <a:t>,</a:t>
                      </a:r>
                    </a:p>
                    <a:p>
                      <a:r>
                        <a:rPr lang="hr-HR" dirty="0"/>
                        <a:t>subjektivnost - individualizam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sklonost </a:t>
                      </a:r>
                      <a:r>
                        <a:rPr lang="hr-HR" i="1" dirty="0"/>
                        <a:t>realističnom prikazu </a:t>
                      </a:r>
                      <a:r>
                        <a:rPr lang="hr-HR" dirty="0"/>
                        <a:t>čovjeka i njegova života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9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875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4EC734E159B574C8BBC369580089383" ma:contentTypeVersion="4" ma:contentTypeDescription="Stvaranje novog dokumenta." ma:contentTypeScope="" ma:versionID="2460e6fb4de423f41f2e7f1ec2dee109">
  <xsd:schema xmlns:xsd="http://www.w3.org/2001/XMLSchema" xmlns:xs="http://www.w3.org/2001/XMLSchema" xmlns:p="http://schemas.microsoft.com/office/2006/metadata/properties" xmlns:ns2="a7fcb37a-ef39-4dda-807b-ce21e559a07d" targetNamespace="http://schemas.microsoft.com/office/2006/metadata/properties" ma:root="true" ma:fieldsID="a561b34689a09b2340307a8c025798b8" ns2:_="">
    <xsd:import namespace="a7fcb37a-ef39-4dda-807b-ce21e559a0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cb37a-ef39-4dda-807b-ce21e559a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31DFAF-D86D-4D5D-92BF-57B4A4E677B6}"/>
</file>

<file path=customXml/itemProps2.xml><?xml version="1.0" encoding="utf-8"?>
<ds:datastoreItem xmlns:ds="http://schemas.openxmlformats.org/officeDocument/2006/customXml" ds:itemID="{F34D9256-A619-47A3-8516-F7012EFF6261}"/>
</file>

<file path=customXml/itemProps3.xml><?xml version="1.0" encoding="utf-8"?>
<ds:datastoreItem xmlns:ds="http://schemas.openxmlformats.org/officeDocument/2006/customXml" ds:itemID="{A95D6962-D18D-4FA5-8E19-C31BFBE2113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191</Words>
  <Application>Microsoft Office PowerPoint</Application>
  <PresentationFormat>Široki zaslon</PresentationFormat>
  <Paragraphs>30</Paragraphs>
  <Slides>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sustava Office</vt:lpstr>
      <vt:lpstr>KNJIŽEVNI VREMEPLOV 1</vt:lpstr>
      <vt:lpstr>HUMANIZAM I PREDRENESANSA</vt:lpstr>
      <vt:lpstr>PREDSTAVNICI I DJELA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KNJIŽEVNI VREMEPLOV 1</dc:title>
  <dc:creator>Vesna Hrđok</dc:creator>
  <cp:lastModifiedBy>Vesna Hrđok</cp:lastModifiedBy>
  <cp:revision>5</cp:revision>
  <dcterms:created xsi:type="dcterms:W3CDTF">2022-03-07T04:11:19Z</dcterms:created>
  <dcterms:modified xsi:type="dcterms:W3CDTF">2022-03-07T04:46:41Z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0x01010034EC734E159B574C8BBC369580089383</vt:lpwstr>
  </property>
</Properties>
</file>