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 hidden="0"/>
          <p:cNvSpPr>
            <a:spLocks noGrp="1"/>
          </p:cNvSpPr>
          <p:nvPr isPhoto="0" userDrawn="0">
            <p:ph type="dt" hasCustomPrompt="0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 hidden="0"/>
          <p:cNvSpPr>
            <a:spLocks noGrp="1"/>
          </p:cNvSpPr>
          <p:nvPr isPhoto="0" userDrawn="0">
            <p:ph type="ftr" hasCustomPrompt="0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 hidden="0"/>
          <p:cNvSpPr>
            <a:spLocks noGrp="1"/>
          </p:cNvSpPr>
          <p:nvPr isPhoto="0" userDrawn="0">
            <p:ph type="dt" hasCustomPrompt="0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 hidden="0"/>
          <p:cNvSpPr>
            <a:spLocks noGrp="1"/>
          </p:cNvSpPr>
          <p:nvPr isPhoto="0" userDrawn="0">
            <p:ph type="ftr" hasCustomPrompt="0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Arial"/>
              </a:rPr>
              <a:t>Pointeri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sa funkcijama i arrays (poljima)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50329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39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000000"/>
                </a:solidFill>
                <a:latin typeface="Arial"/>
                <a:ea typeface="Arial"/>
              </a:rPr>
              <a:t>Pointeri i arrays (polja)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900028" name="PlaceHolder 2" hidden="0"/>
          <p:cNvSpPr>
            <a:spLocks noGrp="1"/>
          </p:cNvSpPr>
          <p:nvPr isPhoto="0" userDrawn="0"/>
        </p:nvSpPr>
        <p:spPr bwMode="auto">
          <a:xfrm>
            <a:off x="838080" y="1825560"/>
            <a:ext cx="10515239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3608136" name="" hidden="0"/>
          <p:cNvSpPr/>
          <p:nvPr isPhoto="0" userDrawn="0"/>
        </p:nvSpPr>
        <p:spPr bwMode="auto">
          <a:xfrm>
            <a:off x="7336800" y="6176880"/>
            <a:ext cx="4086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2842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82995" y="1825560"/>
            <a:ext cx="5225408" cy="968100"/>
          </a:xfrm>
          <a:prstGeom prst="rect">
            <a:avLst/>
          </a:prstGeom>
        </p:spPr>
      </p:pic>
      <p:graphicFrame>
        <p:nvGraphicFramePr>
          <p:cNvPr id="127944051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94860" y="3437506"/>
          <a:ext cx="10136706" cy="50759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24372"/>
              </a:tblGrid>
              <a:tr h="506872"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X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X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X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3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6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2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8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0">
                          <a:latin typeface="Arial"/>
                        </a:rPr>
                        <a:t>1</a:t>
                      </a: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en-US" sz="2200" b="0" strike="noStrike" spc="0">
                        <a:latin typeface="Arial"/>
                      </a:endParaRPr>
                    </a:p>
                  </a:txBody>
                  <a:tcPr marL="90000" marR="90000" marT="45720" marB="4572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2011612076" name="" hidden="0"/>
          <p:cNvSpPr txBox="1"/>
          <p:nvPr isPhoto="0" userDrawn="0"/>
        </p:nvSpPr>
        <p:spPr bwMode="auto">
          <a:xfrm flipH="0" flipV="0">
            <a:off x="1341808" y="4087426"/>
            <a:ext cx="2737389" cy="701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/>
              <a:t>Mjesto u memoriji gdje pointer pa pokazuje</a:t>
            </a:r>
            <a:endParaRPr sz="2000"/>
          </a:p>
        </p:txBody>
      </p:sp>
      <p:sp>
        <p:nvSpPr>
          <p:cNvPr id="1469973810" name="" hidden="0"/>
          <p:cNvSpPr/>
          <p:nvPr isPhoto="0" userDrawn="0"/>
        </p:nvSpPr>
        <p:spPr bwMode="auto">
          <a:xfrm flipH="0" flipV="0">
            <a:off x="5327548" y="4050436"/>
            <a:ext cx="416140" cy="63808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78923" name="" hidden="0"/>
          <p:cNvSpPr txBox="1"/>
          <p:nvPr isPhoto="0" userDrawn="0"/>
        </p:nvSpPr>
        <p:spPr bwMode="auto">
          <a:xfrm flipH="0" flipV="0">
            <a:off x="4985307" y="4725509"/>
            <a:ext cx="1026741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pa+1</a:t>
            </a:r>
            <a:endParaRPr sz="2200"/>
          </a:p>
        </p:txBody>
      </p:sp>
      <p:sp>
        <p:nvSpPr>
          <p:cNvPr id="3180140" name="" hidden="0"/>
          <p:cNvSpPr/>
          <p:nvPr isPhoto="0" userDrawn="0"/>
        </p:nvSpPr>
        <p:spPr bwMode="auto">
          <a:xfrm flipH="0" flipV="0">
            <a:off x="6354181" y="4050436"/>
            <a:ext cx="416139" cy="63808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423989" name="" hidden="0"/>
          <p:cNvSpPr txBox="1"/>
          <p:nvPr isPhoto="0" userDrawn="0"/>
        </p:nvSpPr>
        <p:spPr bwMode="auto">
          <a:xfrm flipH="0" flipV="0">
            <a:off x="6011940" y="4725509"/>
            <a:ext cx="1026812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pa+2</a:t>
            </a:r>
            <a:endParaRPr sz="2200"/>
          </a:p>
        </p:txBody>
      </p:sp>
      <p:sp>
        <p:nvSpPr>
          <p:cNvPr id="1304223532" name="" hidden="0"/>
          <p:cNvSpPr/>
          <p:nvPr isPhoto="0" userDrawn="0"/>
        </p:nvSpPr>
        <p:spPr bwMode="auto">
          <a:xfrm flipH="0" flipV="0">
            <a:off x="7380850" y="4050436"/>
            <a:ext cx="416139" cy="63808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69801" name="" hidden="0"/>
          <p:cNvSpPr txBox="1"/>
          <p:nvPr isPhoto="0" userDrawn="0"/>
        </p:nvSpPr>
        <p:spPr bwMode="auto">
          <a:xfrm flipH="0" flipV="0">
            <a:off x="7038609" y="4725509"/>
            <a:ext cx="1026884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pa+3</a:t>
            </a:r>
            <a:endParaRPr sz="2200"/>
          </a:p>
        </p:txBody>
      </p:sp>
      <p:sp>
        <p:nvSpPr>
          <p:cNvPr id="1633578420" name="" hidden="0"/>
          <p:cNvSpPr/>
          <p:nvPr isPhoto="0" userDrawn="0"/>
        </p:nvSpPr>
        <p:spPr bwMode="auto">
          <a:xfrm flipH="0" flipV="0">
            <a:off x="8407519" y="4050436"/>
            <a:ext cx="416139" cy="63808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1836889" name="" hidden="0"/>
          <p:cNvSpPr txBox="1"/>
          <p:nvPr isPhoto="0" userDrawn="0"/>
        </p:nvSpPr>
        <p:spPr bwMode="auto">
          <a:xfrm flipH="0" flipV="0">
            <a:off x="8065278" y="4725509"/>
            <a:ext cx="1026812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pa+4</a:t>
            </a:r>
            <a:endParaRPr sz="2200"/>
          </a:p>
        </p:txBody>
      </p:sp>
      <p:sp>
        <p:nvSpPr>
          <p:cNvPr id="1460707647" name="" hidden="0"/>
          <p:cNvSpPr txBox="1"/>
          <p:nvPr isPhoto="0" userDrawn="0"/>
        </p:nvSpPr>
        <p:spPr bwMode="auto">
          <a:xfrm flipH="0" flipV="0">
            <a:off x="4079198" y="4781449"/>
            <a:ext cx="962583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pa</a:t>
            </a:r>
            <a:endParaRPr sz="2200"/>
          </a:p>
        </p:txBody>
      </p:sp>
      <p:sp>
        <p:nvSpPr>
          <p:cNvPr id="581867428" name="" hidden="0"/>
          <p:cNvSpPr/>
          <p:nvPr isPhoto="0" userDrawn="0"/>
        </p:nvSpPr>
        <p:spPr bwMode="auto">
          <a:xfrm rot="16199969" flipH="0" flipV="0">
            <a:off x="4021833" y="4113817"/>
            <a:ext cx="780409" cy="554854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8002703" name="" hidden="0"/>
          <p:cNvSpPr/>
          <p:nvPr isPhoto="0" userDrawn="0"/>
        </p:nvSpPr>
        <p:spPr bwMode="auto">
          <a:xfrm flipH="0" flipV="0">
            <a:off x="4352420" y="5208205"/>
            <a:ext cx="416139" cy="479051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585943" name="" hidden="0"/>
          <p:cNvSpPr txBox="1"/>
          <p:nvPr isPhoto="0" userDrawn="0"/>
        </p:nvSpPr>
        <p:spPr bwMode="auto">
          <a:xfrm flipH="0" flipV="0">
            <a:off x="4005145" y="5750123"/>
            <a:ext cx="1109780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/>
              <a:t>pa</a:t>
            </a:r>
            <a:r>
              <a:rPr sz="2200"/>
              <a:t> + 0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92351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39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000000"/>
                </a:solidFill>
                <a:latin typeface="Arial"/>
                <a:ea typeface="Arial"/>
              </a:rPr>
              <a:t>Primjer: ispis polja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410883" name="PlaceHolder 2" hidden="0"/>
          <p:cNvSpPr>
            <a:spLocks noGrp="1"/>
          </p:cNvSpPr>
          <p:nvPr isPhoto="0" userDrawn="0"/>
        </p:nvSpPr>
        <p:spPr bwMode="auto">
          <a:xfrm>
            <a:off x="838080" y="1825560"/>
            <a:ext cx="10515239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87141953" name="" hidden="0"/>
          <p:cNvSpPr/>
          <p:nvPr isPhoto="0" userDrawn="0"/>
        </p:nvSpPr>
        <p:spPr bwMode="auto">
          <a:xfrm>
            <a:off x="7591680" y="6868440"/>
            <a:ext cx="335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3140527" name="" hidden="0"/>
          <p:cNvSpPr/>
          <p:nvPr isPhoto="0" userDrawn="0"/>
        </p:nvSpPr>
        <p:spPr bwMode="auto">
          <a:xfrm>
            <a:off x="7591680" y="7143840"/>
            <a:ext cx="2991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5584985" name="" hidden="0"/>
          <p:cNvSpPr/>
          <p:nvPr isPhoto="0" userDrawn="0"/>
        </p:nvSpPr>
        <p:spPr bwMode="auto">
          <a:xfrm>
            <a:off x="8394840" y="8697240"/>
            <a:ext cx="31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7509366" name="" hidden="0"/>
          <p:cNvSpPr/>
          <p:nvPr isPhoto="0" userDrawn="0"/>
        </p:nvSpPr>
        <p:spPr bwMode="auto">
          <a:xfrm flipH="0" flipV="0">
            <a:off x="6615889" y="5586643"/>
            <a:ext cx="358587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4931930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344781" y="1762217"/>
            <a:ext cx="5404978" cy="2487452"/>
          </a:xfrm>
          <a:prstGeom prst="rect">
            <a:avLst/>
          </a:prstGeom>
        </p:spPr>
      </p:pic>
      <p:sp>
        <p:nvSpPr>
          <p:cNvPr id="1298480760" name="" hidden="0"/>
          <p:cNvSpPr/>
          <p:nvPr isPhoto="0" userDrawn="0"/>
        </p:nvSpPr>
        <p:spPr bwMode="auto">
          <a:xfrm flipH="0" flipV="0">
            <a:off x="6815482" y="5115017"/>
            <a:ext cx="317989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449553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73346" y="1762217"/>
            <a:ext cx="5404978" cy="2487452"/>
          </a:xfrm>
          <a:prstGeom prst="rect">
            <a:avLst/>
          </a:prstGeom>
        </p:spPr>
      </p:pic>
      <p:sp>
        <p:nvSpPr>
          <p:cNvPr id="1002862886" name="" hidden="0"/>
          <p:cNvSpPr/>
          <p:nvPr isPhoto="0" userDrawn="0"/>
        </p:nvSpPr>
        <p:spPr bwMode="auto">
          <a:xfrm flipH="0" flipV="0">
            <a:off x="7977397" y="7884110"/>
            <a:ext cx="49704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05311096" name="" hidden="0"/>
          <p:cNvPicPr>
            <a:picLocks noChangeAspect="1"/>
          </p:cNvPicPr>
          <p:nvPr isPhoto="0" userDrawn="0"/>
        </p:nvPicPr>
        <p:blipFill>
          <a:blip r:embed="rId4"/>
          <a:srcRect l="0" t="0" r="5798" b="0"/>
          <a:stretch/>
        </p:blipFill>
        <p:spPr bwMode="auto">
          <a:xfrm flipH="0" flipV="0">
            <a:off x="2008837" y="4531309"/>
            <a:ext cx="2763856" cy="705644"/>
          </a:xfrm>
          <a:prstGeom prst="rect">
            <a:avLst/>
          </a:prstGeom>
        </p:spPr>
      </p:pic>
      <p:sp>
        <p:nvSpPr>
          <p:cNvPr id="1398101753" name="" hidden="0"/>
          <p:cNvSpPr/>
          <p:nvPr isPhoto="0" userDrawn="0"/>
        </p:nvSpPr>
        <p:spPr bwMode="auto">
          <a:xfrm flipH="0" flipV="0">
            <a:off x="13548832" y="7884109"/>
            <a:ext cx="497082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2335912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580272" y="4531309"/>
            <a:ext cx="2933995" cy="705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72450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2040"/>
            <a:ext cx="10515239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000000"/>
                </a:solidFill>
                <a:latin typeface="Arial"/>
                <a:ea typeface="Arial"/>
              </a:rPr>
              <a:t>Bitno za zapamtiti! (mali recap)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7761076" name="PlaceHolder 2" hidden="0"/>
          <p:cNvSpPr>
            <a:spLocks noGrp="1"/>
          </p:cNvSpPr>
          <p:nvPr isPhoto="0" userDrawn="0"/>
        </p:nvSpPr>
        <p:spPr bwMode="auto">
          <a:xfrm flipH="0" flipV="0">
            <a:off x="838080" y="1599829"/>
            <a:ext cx="10515239" cy="471600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Deklaracija pokazivaca na polje:</a:t>
            </a: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int *pa = &amp;a[0];</a:t>
            </a:r>
            <a:endParaRPr lang="en-US" sz="2800" b="0" strike="noStrike" spc="0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  <a:ea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Kod prolaza kroz polje koristiti tzv. “address offset”</a:t>
            </a:r>
            <a:endParaRPr lang="en-US" sz="2800" b="0" strike="noStrike" spc="0">
              <a:solidFill>
                <a:srgbClr val="000000"/>
              </a:solidFill>
              <a:latin typeface="Arial"/>
              <a:ea typeface="Arial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	Ukratko:	napisati for petlju od 0 do zadnjeg elementa polja</a:t>
            </a:r>
            <a:endParaRPr lang="en-US" sz="2800" b="0" strike="noStrike" spc="0">
              <a:solidFill>
                <a:srgbClr val="000000"/>
              </a:solidFill>
              <a:latin typeface="Arial"/>
              <a:ea typeface="Arial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			i ispisivati *(pa+i)</a:t>
            </a:r>
            <a:endParaRPr lang="en-US" sz="2800" b="0" strike="noStrike" spc="0">
              <a:solidFill>
                <a:srgbClr val="000000"/>
              </a:solidFill>
              <a:latin typeface="Arial"/>
              <a:ea typeface="Arial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lang="en-US" sz="2800" b="0" strike="noStrike" spc="0">
              <a:solidFill>
                <a:srgbClr val="000000"/>
              </a:solidFill>
              <a:latin typeface="Arial"/>
              <a:ea typeface="Arial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  <a:ea typeface="Arial"/>
              </a:rPr>
              <a:t>	NE ZABORAVITI ZAGRADE </a:t>
            </a:r>
            <a:endParaRPr lang="en-US" sz="2800" b="0" strike="noStrike" spc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248885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0">
                <a:solidFill>
                  <a:srgbClr val="000000"/>
                </a:solidFill>
                <a:latin typeface="Arial"/>
                <a:ea typeface="Arial"/>
              </a:rPr>
              <a:t>Pointeri i funkcije</a:t>
            </a:r>
            <a:endParaRPr lang="en-US" sz="44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09156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686160" y="1609076"/>
            <a:ext cx="10515240" cy="456312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94023" indent="-394023">
              <a:spcBef>
                <a:spcPts val="1416"/>
              </a:spcBef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</a:rPr>
              <a:t>Moguce je funkciji kao parametar dati pointer</a:t>
            </a: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 marL="394023" indent="-394023">
              <a:spcBef>
                <a:spcPts val="1416"/>
              </a:spcBef>
              <a:buFont typeface="Arial"/>
              <a:buChar char="•"/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Arial"/>
              </a:rPr>
              <a:t>Bitno je da je parametar istoga tipa kao dana vrijednost</a:t>
            </a:r>
            <a:endParaRPr lang="en-US" sz="2800" b="0" strike="noStrike" spc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018029" name="" hidden="0"/>
          <p:cNvSpPr/>
          <p:nvPr isPhoto="0" userDrawn="0"/>
        </p:nvSpPr>
        <p:spPr bwMode="auto">
          <a:xfrm flipH="0" flipV="0">
            <a:off x="7143081" y="6316472"/>
            <a:ext cx="303163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89423953" name="" hidden="0"/>
          <p:cNvSpPr/>
          <p:nvPr isPhoto="0" userDrawn="0"/>
        </p:nvSpPr>
        <p:spPr bwMode="auto">
          <a:xfrm>
            <a:off x="7918069" y="8186514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76880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08408" y="4691284"/>
            <a:ext cx="2695679" cy="1497599"/>
          </a:xfrm>
          <a:prstGeom prst="rect">
            <a:avLst/>
          </a:prstGeom>
        </p:spPr>
      </p:pic>
      <p:sp>
        <p:nvSpPr>
          <p:cNvPr id="166674751" name="" hidden="0"/>
          <p:cNvSpPr/>
          <p:nvPr isPhoto="0" userDrawn="0"/>
        </p:nvSpPr>
        <p:spPr bwMode="auto">
          <a:xfrm flipH="0" flipV="0">
            <a:off x="6927643" y="6438410"/>
            <a:ext cx="307458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5714040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59083" y="3085610"/>
            <a:ext cx="4467880" cy="1435694"/>
          </a:xfrm>
          <a:prstGeom prst="rect">
            <a:avLst/>
          </a:prstGeom>
        </p:spPr>
      </p:pic>
      <p:pic>
        <p:nvPicPr>
          <p:cNvPr id="164961113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334589" y="4986083"/>
            <a:ext cx="580153" cy="922971"/>
          </a:xfrm>
          <a:prstGeom prst="rect">
            <a:avLst/>
          </a:prstGeom>
        </p:spPr>
      </p:pic>
      <p:sp>
        <p:nvSpPr>
          <p:cNvPr id="87956190" name="" hidden="0"/>
          <p:cNvSpPr txBox="1"/>
          <p:nvPr isPhoto="0" userDrawn="0"/>
        </p:nvSpPr>
        <p:spPr bwMode="auto">
          <a:xfrm flipH="0" flipV="0">
            <a:off x="6145402" y="4173089"/>
            <a:ext cx="5207917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Isto </a:t>
            </a:r>
            <a:r>
              <a:rPr sz="2800"/>
              <a:t>radi i za pointere na polja.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Sto su pointeri (pokazivaci)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Pointeri su varijable koje sadrze adresu neke druge varijable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 hidden="0"/>
          <p:cNvSpPr/>
          <p:nvPr isPhoto="0" userDrawn="0"/>
        </p:nvSpPr>
        <p:spPr bwMode="auto">
          <a:xfrm>
            <a:off x="6569640" y="5994000"/>
            <a:ext cx="268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096280" y="2999880"/>
            <a:ext cx="7522920" cy="2340000"/>
          </a:xfrm>
          <a:prstGeom prst="rect">
            <a:avLst/>
          </a:prstGeom>
          <a:ln w="0">
            <a:noFill/>
          </a:ln>
        </p:spPr>
      </p:pic>
      <p:sp>
        <p:nvSpPr>
          <p:cNvPr id="88" name="" hidden="0"/>
          <p:cNvSpPr/>
          <p:nvPr isPhoto="0" userDrawn="0"/>
        </p:nvSpPr>
        <p:spPr bwMode="auto">
          <a:xfrm rot="17953800">
            <a:off x="5747400" y="4262760"/>
            <a:ext cx="1473480" cy="37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Deklaracija pokazivaca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Pointeri se deklariraju vrlo slicno varijablama, no ispred imena varijable se dodaje znak *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Pokazivac mora biti istoga tipa kao i varijabla na koju pokazuje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 hidden="0"/>
          <p:cNvSpPr/>
          <p:nvPr isPhoto="0" userDrawn="0"/>
        </p:nvSpPr>
        <p:spPr bwMode="auto">
          <a:xfrm>
            <a:off x="7503480" y="6440039"/>
            <a:ext cx="403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535040" y="3786120"/>
            <a:ext cx="7890840" cy="16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Memorijske adrese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U pointer varijable se spremaju memorijske adrese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Njih dobivamo adresnim operatorom &amp; ispred varijable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 hidden="0"/>
          <p:cNvSpPr/>
          <p:nvPr isPhoto="0" userDrawn="0"/>
        </p:nvSpPr>
        <p:spPr bwMode="auto">
          <a:xfrm>
            <a:off x="7605360" y="6130800"/>
            <a:ext cx="3466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36920" y="3039840"/>
            <a:ext cx="8528040" cy="1775160"/>
          </a:xfrm>
          <a:prstGeom prst="rect">
            <a:avLst/>
          </a:prstGeom>
          <a:ln w="0">
            <a:noFill/>
          </a:ln>
        </p:spPr>
      </p:pic>
      <p:sp>
        <p:nvSpPr>
          <p:cNvPr id="97" name="" hidden="0"/>
          <p:cNvSpPr/>
          <p:nvPr isPhoto="0" userDrawn="0"/>
        </p:nvSpPr>
        <p:spPr bwMode="auto">
          <a:xfrm>
            <a:off x="7743600" y="8082000"/>
            <a:ext cx="399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1636920" y="4871160"/>
            <a:ext cx="8528040" cy="656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Ispis pointera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Pointer varijable se mogu ispisati formatom %p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36920" y="3113640"/>
            <a:ext cx="8528040" cy="177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Vrijednost adrese pointera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Posto pointer pokazuje na neku varijablu, moguce je procitati vrijednost te varijable kroz pointer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To se radi vrijednosnim operatorom * ispred adrese / pointera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 hidden="0"/>
          <p:cNvSpPr/>
          <p:nvPr isPhoto="0" userDrawn="0"/>
        </p:nvSpPr>
        <p:spPr bwMode="auto">
          <a:xfrm>
            <a:off x="7591680" y="6868440"/>
            <a:ext cx="335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 hidden="0"/>
          <p:cNvSpPr/>
          <p:nvPr isPhoto="0" userDrawn="0"/>
        </p:nvSpPr>
        <p:spPr bwMode="auto">
          <a:xfrm>
            <a:off x="7591680" y="7143840"/>
            <a:ext cx="2991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23240" y="3362040"/>
            <a:ext cx="8052480" cy="1945800"/>
          </a:xfrm>
          <a:prstGeom prst="rect">
            <a:avLst/>
          </a:prstGeom>
          <a:ln w="0">
            <a:noFill/>
          </a:ln>
        </p:spPr>
      </p:pic>
      <p:sp>
        <p:nvSpPr>
          <p:cNvPr id="107" name="" hidden="0"/>
          <p:cNvSpPr/>
          <p:nvPr isPhoto="0" userDrawn="0"/>
        </p:nvSpPr>
        <p:spPr bwMode="auto">
          <a:xfrm>
            <a:off x="8394840" y="8697240"/>
            <a:ext cx="31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426400" y="5405400"/>
            <a:ext cx="6445800" cy="94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2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Bitno za zapamtiti! (mali recap)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285560"/>
            <a:ext cx="10515240" cy="503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Deklaracija pokazivaca: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int *pa = &amp;a;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Ispis pokazivaca: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printf(“%p”, pa);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Memorijska adresa varijable: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&amp;a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Vrijednost pokazivaca: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Vrijednost adrese u pokazivacu: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*pa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Znak * kod deklaracije i kod uzimanja vrijednosti NISU jednaki. U deklaraciji pokazivaca se koristi * bez obzira na sve ostalo.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int *pa;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*pa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Pointeri i arrays (polja)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Kod uzimanja pointera na polje, u stvari se uzima pointer na prvi element polja (to jest na element na poziciji 0)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 hidden="0"/>
          <p:cNvSpPr/>
          <p:nvPr isPhoto="0" userDrawn="0"/>
        </p:nvSpPr>
        <p:spPr bwMode="auto">
          <a:xfrm>
            <a:off x="7336800" y="6176880"/>
            <a:ext cx="4086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368360" y="3260519"/>
            <a:ext cx="9455040" cy="148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Array u memoriji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686160" y="1609077"/>
            <a:ext cx="10515239" cy="456312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94023" indent="-394023">
              <a:spcBef>
                <a:spcPts val="1417"/>
              </a:spcBef>
              <a:buFont typeface="Arial"/>
              <a:buChar char="•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Polje u memoriji je spremljeno tako da su svi elementi jedan do drugoga po redu.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16"/>
              </a:spcBef>
              <a:defRPr/>
            </a:pPr>
            <a:endParaRPr lang="en-US" sz="2800" b="0" strike="noStrike" spc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17"/>
              </a:spcBef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	X ilustrira zauzetu memoriju koja nema veze s primjerom</a:t>
            </a:r>
            <a:endParaRPr lang="en-US" sz="2800" b="0" strike="noStrike" spc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94860" y="3890638"/>
          <a:ext cx="10136707" cy="50759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12401"/>
                <a:gridCol w="1024373"/>
              </a:tblGrid>
              <a:tr h="506873"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X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X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X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8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2200" b="0" strike="noStrike" spc="-1">
                          <a:latin typeface="Arial"/>
                        </a:rPr>
                        <a:t>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en-US" sz="2200" b="0" strike="noStrike" spc="-1">
                        <a:latin typeface="Arial"/>
                      </a:endParaRPr>
                    </a:p>
                  </a:txBody>
                  <a:tcPr marL="90000" marR="90000" anchor="t">
                    <a:lnL w="720" algn="ctr">
                      <a:solidFill>
                        <a:srgbClr val="FFFFFF"/>
                      </a:solidFill>
                    </a:lnL>
                    <a:lnR w="720" algn="ctr">
                      <a:solidFill>
                        <a:srgbClr val="FFFFFF"/>
                      </a:solidFill>
                    </a:lnR>
                    <a:lnT w="720" algn="ctr">
                      <a:solidFill>
                        <a:srgbClr val="FFFFFF"/>
                      </a:solidFill>
                    </a:lnT>
                    <a:lnB w="720" algn="ctr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118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200400" y="2971800"/>
            <a:ext cx="4733640" cy="64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/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8</cp:revision>
  <dcterms:created xsi:type="dcterms:W3CDTF">2012-12-03T06:56:55Z</dcterms:created>
  <dcterms:modified xsi:type="dcterms:W3CDTF">2022-02-27T14:38:32Z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9</vt:i4>
  </property>
  <property fmtid="{D5CDD505-2E9C-101B-9397-08002B2CF9AE}" pid="4" name="PresentationFormat">
    <vt:lpwstr>Widescreen</vt:lpwstr>
  </property>
  <property fmtid="{D5CDD505-2E9C-101B-9397-08002B2CF9AE}" pid="5" name="Slides">
    <vt:i4>9</vt:i4>
  </property>
</Properties>
</file>