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8" r:id="rId4"/>
    <p:sldId id="270" r:id="rId5"/>
    <p:sldId id="265" r:id="rId6"/>
    <p:sldId id="267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7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0" autoAdjust="0"/>
    <p:restoredTop sz="70862" autoAdjust="0"/>
  </p:normalViewPr>
  <p:slideViewPr>
    <p:cSldViewPr>
      <p:cViewPr>
        <p:scale>
          <a:sx n="75" d="100"/>
          <a:sy n="75" d="100"/>
        </p:scale>
        <p:origin x="-13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6368-013A-42E6-A507-978DD3816FDA}" type="datetimeFigureOut">
              <a:rPr lang="nl-NL" smtClean="0"/>
              <a:pPr/>
              <a:t>4-10-2013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1F333-88E5-4BFC-924F-D4DB9CE7E64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hi</a:t>
            </a:r>
            <a:r>
              <a:rPr lang="en-US" baseline="0" dirty="0" smtClean="0"/>
              <a:t> I’m Dorus</a:t>
            </a:r>
          </a:p>
          <a:p>
            <a:r>
              <a:rPr lang="en-US" dirty="0" smtClean="0"/>
              <a:t>Name project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Embeded</a:t>
            </a:r>
            <a:r>
              <a:rPr lang="en-US" baseline="0" dirty="0" smtClean="0"/>
              <a:t> systems but also complex systems like servers</a:t>
            </a:r>
          </a:p>
          <a:p>
            <a:r>
              <a:rPr lang="en-US" baseline="0" dirty="0" smtClean="0"/>
              <a:t>	Assume hardware is fixed and only software influence consumption</a:t>
            </a:r>
            <a:endParaRPr lang="en-US" dirty="0" smtClean="0"/>
          </a:p>
          <a:p>
            <a:r>
              <a:rPr lang="en-US" dirty="0" smtClean="0"/>
              <a:t>Different then complexity analyze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Assumes complexity</a:t>
            </a:r>
            <a:r>
              <a:rPr lang="en-US" baseline="0" dirty="0" smtClean="0"/>
              <a:t> analyze is already done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(</a:t>
            </a:r>
            <a:r>
              <a:rPr lang="en-US" dirty="0" smtClean="0"/>
              <a:t>Ranking function to simplify</a:t>
            </a:r>
            <a:r>
              <a:rPr lang="en-US" baseline="0" dirty="0" smtClean="0"/>
              <a:t> analyze)</a:t>
            </a:r>
            <a:endParaRPr lang="en-US" dirty="0" smtClean="0"/>
          </a:p>
          <a:p>
            <a:r>
              <a:rPr lang="en-US" dirty="0" smtClean="0"/>
              <a:t>Simple</a:t>
            </a:r>
            <a:r>
              <a:rPr lang="en-US" baseline="0" dirty="0" smtClean="0"/>
              <a:t> programming langue</a:t>
            </a:r>
            <a:endParaRPr lang="en-US" dirty="0" smtClean="0"/>
          </a:p>
          <a:p>
            <a:r>
              <a:rPr lang="en-US" dirty="0" smtClean="0"/>
              <a:t>Find</a:t>
            </a:r>
            <a:r>
              <a:rPr lang="en-US" baseline="0" dirty="0" smtClean="0"/>
              <a:t> upped bound usage</a:t>
            </a:r>
            <a:endParaRPr lang="en-US" dirty="0" smtClean="0"/>
          </a:p>
          <a:p>
            <a:r>
              <a:rPr lang="en-US" baseline="0" dirty="0" smtClean="0"/>
              <a:t>Component model for hardware energy usage.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Global</a:t>
            </a:r>
            <a:r>
              <a:rPr lang="en-US" baseline="0" dirty="0" smtClean="0"/>
              <a:t> state with time and energy used</a:t>
            </a:r>
            <a:endParaRPr lang="en-US" dirty="0" smtClean="0"/>
          </a:p>
          <a:p>
            <a:r>
              <a:rPr lang="en-US" dirty="0" smtClean="0"/>
              <a:t>Tell what component model</a:t>
            </a:r>
            <a:r>
              <a:rPr lang="en-US" baseline="0" dirty="0" smtClean="0"/>
              <a:t> does</a:t>
            </a:r>
          </a:p>
          <a:p>
            <a:r>
              <a:rPr lang="en-US" baseline="0" dirty="0" smtClean="0"/>
              <a:t>	Component has a state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radio.on</a:t>
            </a:r>
            <a:r>
              <a:rPr lang="en-US" baseline="0" dirty="0" smtClean="0"/>
              <a:t>() changes state</a:t>
            </a:r>
          </a:p>
          <a:p>
            <a:r>
              <a:rPr lang="en-US" baseline="0" dirty="0" smtClean="0"/>
              <a:t>Radio is on all the time. Can we do better?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Radio isn’t on as long.</a:t>
            </a:r>
          </a:p>
          <a:p>
            <a:r>
              <a:rPr lang="en-US" dirty="0" smtClean="0"/>
              <a:t>But, doesn’t have to be better,</a:t>
            </a:r>
            <a:r>
              <a:rPr lang="en-US" baseline="0" dirty="0" smtClean="0"/>
              <a:t> turning on and off cost </a:t>
            </a:r>
            <a:r>
              <a:rPr lang="en-US" baseline="0" dirty="0" err="1" smtClean="0"/>
              <a:t>energie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Analyse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Possible to do even better? Queue 10 results and send at once.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Wont</a:t>
            </a:r>
            <a:r>
              <a:rPr lang="en-US" baseline="0" dirty="0" smtClean="0"/>
              <a:t> follow a read-made agile method like Scrum.</a:t>
            </a:r>
          </a:p>
          <a:p>
            <a:r>
              <a:rPr lang="en-US" baseline="0" dirty="0" smtClean="0"/>
              <a:t>Do introduce some methods and practices.</a:t>
            </a:r>
          </a:p>
          <a:p>
            <a:r>
              <a:rPr lang="en-US" baseline="0" dirty="0" smtClean="0"/>
              <a:t>Possible with small and experienced team.</a:t>
            </a:r>
          </a:p>
          <a:p>
            <a:r>
              <a:rPr lang="en-US" baseline="0" dirty="0" smtClean="0"/>
              <a:t>Minimize overhead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Paper still changing (moving target)</a:t>
            </a:r>
          </a:p>
          <a:p>
            <a:r>
              <a:rPr lang="en-US" baseline="0" dirty="0" smtClean="0"/>
              <a:t>Planning set for next milestone, rest planned but open for changes. Extra time at end planned.</a:t>
            </a:r>
          </a:p>
          <a:p>
            <a:r>
              <a:rPr lang="en-US" baseline="0" dirty="0" smtClean="0"/>
              <a:t>Meeting with researcher every 2 weeks.</a:t>
            </a:r>
          </a:p>
          <a:p>
            <a:r>
              <a:rPr lang="en-US" baseline="0" dirty="0" smtClean="0"/>
              <a:t>	Lots of things change each time</a:t>
            </a:r>
          </a:p>
          <a:p>
            <a:r>
              <a:rPr lang="en-US" baseline="0" dirty="0" smtClean="0"/>
              <a:t>Couldn’t implement some functions -&gt; error in paper, type system changed in Hoare logic. (They already knew about it but we found it independent)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Practices</a:t>
            </a:r>
          </a:p>
          <a:p>
            <a:r>
              <a:rPr lang="en-US" baseline="0" dirty="0" smtClean="0"/>
              <a:t>Programming in pairs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version control</a:t>
            </a:r>
          </a:p>
          <a:p>
            <a:r>
              <a:rPr lang="en-US" baseline="0" dirty="0" smtClean="0"/>
              <a:t>Deliverables per milestone functional packages</a:t>
            </a:r>
          </a:p>
          <a:p>
            <a:r>
              <a:rPr lang="en-US" baseline="0" dirty="0" smtClean="0"/>
              <a:t>Automatic test cases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089C-8B54-4FBE-BBB6-790F9EB3B456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60B-6518-4C68-AE03-5501B867EEC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0EF-84E1-4359-97D9-01E810BBB336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41DF-FB18-4770-9F7D-F5D5261ED555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044F-5659-451F-9E67-3D43D6705DD3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BA78-EE00-4D6D-AED1-7F66086AC9E7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ECBA-3C10-48B2-ACCA-3B8E00BA36A6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69A-E3D1-43E5-9016-78C0B3BE2BAB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4F0-FB70-416D-B75C-870D9C8F48E9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B020-E898-4405-AA7E-195E402DE13D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F638-38C0-4B37-A1A3-AB1733AEA657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quell/ecalogi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1470025"/>
          </a:xfrm>
        </p:spPr>
        <p:txBody>
          <a:bodyPr>
            <a:normAutofit/>
          </a:bodyPr>
          <a:lstStyle/>
          <a:p>
            <a:r>
              <a:rPr lang="nl-NL" sz="5400" b="1" dirty="0" smtClean="0"/>
              <a:t>Energy 2013</a:t>
            </a:r>
            <a:endParaRPr lang="nl-NL" sz="5400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24400" y="2492896"/>
            <a:ext cx="3808040" cy="3984104"/>
          </a:xfrm>
        </p:spPr>
        <p:txBody>
          <a:bodyPr>
            <a:normAutofit/>
          </a:bodyPr>
          <a:lstStyle/>
          <a:p>
            <a:pPr algn="l"/>
            <a:r>
              <a:rPr lang="nl-NL" sz="1400" b="1" u="sng" dirty="0" err="1" smtClean="0"/>
              <a:t>Supervising</a:t>
            </a:r>
            <a:r>
              <a:rPr lang="nl-NL" sz="1400" b="1" u="sng" dirty="0" smtClean="0"/>
              <a:t> researcher:</a:t>
            </a:r>
            <a:r>
              <a:rPr lang="nl-NL" sz="1400" dirty="0" smtClean="0"/>
              <a:t>  Rody Kersten</a:t>
            </a:r>
          </a:p>
          <a:p>
            <a:pPr algn="l"/>
            <a:endParaRPr lang="nl-NL" sz="1400" dirty="0" smtClean="0"/>
          </a:p>
          <a:p>
            <a:pPr algn="l"/>
            <a:r>
              <a:rPr lang="nl-NL" sz="1400" b="1" u="sng" dirty="0" smtClean="0"/>
              <a:t>Group members:</a:t>
            </a:r>
          </a:p>
          <a:p>
            <a:pPr algn="l">
              <a:buFont typeface="Wingdings" pitchFamily="2" charset="2"/>
              <a:buChar char="§"/>
            </a:pPr>
            <a:r>
              <a:rPr lang="nl-NL" sz="1400" dirty="0" err="1" smtClean="0"/>
              <a:t>Jascha</a:t>
            </a:r>
            <a:r>
              <a:rPr lang="nl-NL" sz="1400" dirty="0" smtClean="0"/>
              <a:t> </a:t>
            </a:r>
            <a:r>
              <a:rPr lang="nl-NL" sz="1400" dirty="0" err="1" smtClean="0"/>
              <a:t>Neutelings</a:t>
            </a:r>
            <a:endParaRPr lang="nl-NL" sz="1400" b="1" dirty="0" smtClean="0"/>
          </a:p>
          <a:p>
            <a:pPr algn="l">
              <a:buFont typeface="Wingdings" pitchFamily="2" charset="2"/>
              <a:buChar char="§"/>
            </a:pPr>
            <a:r>
              <a:rPr lang="nl-NL" sz="1400" dirty="0" smtClean="0"/>
              <a:t>Dorus Peelen</a:t>
            </a:r>
            <a:endParaRPr lang="nl-NL" sz="1400" i="1" dirty="0" smtClean="0"/>
          </a:p>
          <a:p>
            <a:pPr algn="l">
              <a:buFont typeface="Wingdings" pitchFamily="2" charset="2"/>
              <a:buChar char="§"/>
            </a:pPr>
            <a:r>
              <a:rPr lang="nl-NL" sz="1400" dirty="0" smtClean="0"/>
              <a:t>Marc </a:t>
            </a:r>
            <a:r>
              <a:rPr lang="nl-NL" sz="1400" dirty="0" err="1" smtClean="0"/>
              <a:t>Schoolderman</a:t>
            </a:r>
            <a:endParaRPr lang="nl-NL" sz="1400" dirty="0" smtClean="0"/>
          </a:p>
          <a:p>
            <a:pPr algn="l"/>
            <a:endParaRPr lang="nl-NL" sz="1400" dirty="0" smtClean="0"/>
          </a:p>
          <a:p>
            <a:pPr algn="l"/>
            <a:endParaRPr lang="nl-NL" sz="1400" dirty="0"/>
          </a:p>
        </p:txBody>
      </p:sp>
      <p:sp>
        <p:nvSpPr>
          <p:cNvPr id="1026" name="AutoShape 2" descr="http://dev.giphouse.nl/attachments/1187/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12192000" cy="9753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F18C-47A0-4F27-8AA7-DBC3D23B650B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pic>
        <p:nvPicPr>
          <p:cNvPr id="1027" name="Picture 3" descr="C:\Radboud\GiP-mgnt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2420888"/>
            <a:ext cx="4974135" cy="3979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consumption </a:t>
            </a:r>
            <a:r>
              <a:rPr lang="en-US" dirty="0" smtClean="0"/>
              <a:t>analysis of software</a:t>
            </a:r>
            <a:endParaRPr lang="en-US" dirty="0" smtClean="0"/>
          </a:p>
          <a:p>
            <a:pPr lvl="1"/>
            <a:r>
              <a:rPr lang="en-US" dirty="0" smtClean="0"/>
              <a:t>Simplified programming language</a:t>
            </a:r>
          </a:p>
          <a:p>
            <a:pPr lvl="1"/>
            <a:r>
              <a:rPr lang="en-US" dirty="0" smtClean="0"/>
              <a:t>Component model</a:t>
            </a:r>
          </a:p>
          <a:p>
            <a:pPr lvl="2"/>
            <a:r>
              <a:rPr lang="en-US" dirty="0" smtClean="0"/>
              <a:t>Models energy consumption by hardware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openhouse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762000" y="2133600"/>
            <a:ext cx="3429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function</a:t>
            </a:r>
            <a:r>
              <a:rPr lang="en-US" dirty="0" smtClean="0"/>
              <a:t>  </a:t>
            </a:r>
            <a:r>
              <a:rPr lang="en-US" dirty="0" err="1" smtClean="0"/>
              <a:t>forwardSignals</a:t>
            </a:r>
            <a:r>
              <a:rPr lang="en-US" dirty="0" smtClean="0"/>
              <a:t>(N)</a:t>
            </a:r>
          </a:p>
          <a:p>
            <a:pPr>
              <a:buNone/>
            </a:pPr>
            <a:r>
              <a:rPr lang="en-US" dirty="0" smtClean="0"/>
              <a:t>  radio</a:t>
            </a:r>
            <a:r>
              <a:rPr lang="en-US" b="1" dirty="0" smtClean="0"/>
              <a:t>::</a:t>
            </a:r>
            <a:r>
              <a:rPr lang="en-US" dirty="0" smtClean="0"/>
              <a:t>on();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N </a:t>
            </a:r>
            <a:r>
              <a:rPr lang="en-US" b="1" dirty="0" smtClean="0"/>
              <a:t>do</a:t>
            </a:r>
          </a:p>
          <a:p>
            <a:pPr>
              <a:buNone/>
            </a:pPr>
            <a:r>
              <a:rPr lang="en-US" dirty="0" smtClean="0"/>
              <a:t>    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pPr>
              <a:buNone/>
            </a:pPr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N-1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end while;</a:t>
            </a:r>
          </a:p>
          <a:p>
            <a:pPr>
              <a:buNone/>
            </a:pPr>
            <a:r>
              <a:rPr lang="en-US" dirty="0" smtClean="0"/>
              <a:t>  radio</a:t>
            </a:r>
            <a:r>
              <a:rPr lang="en-US" b="1" dirty="0" smtClean="0"/>
              <a:t>::</a:t>
            </a:r>
            <a:r>
              <a:rPr lang="en-US" dirty="0" smtClean="0"/>
              <a:t>off()</a:t>
            </a:r>
          </a:p>
          <a:p>
            <a:pPr>
              <a:buNone/>
            </a:pPr>
            <a:r>
              <a:rPr lang="en-US" b="1" dirty="0" smtClean="0"/>
              <a:t>end function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9372600" y="1828800"/>
            <a:ext cx="38100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 forwardSignals2(N)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(N+9)/10 </a:t>
            </a:r>
            <a:r>
              <a:rPr lang="en-US" b="1" dirty="0" smtClean="0"/>
              <a:t>do</a:t>
            </a:r>
          </a:p>
          <a:p>
            <a:r>
              <a:rPr lang="en-US" dirty="0" smtClean="0"/>
              <a:t>  I </a:t>
            </a:r>
            <a:r>
              <a:rPr lang="en-US" b="1" dirty="0" smtClean="0"/>
              <a:t>:=</a:t>
            </a:r>
            <a:r>
              <a:rPr lang="en-US" dirty="0" smtClean="0"/>
              <a:t> 10;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while</a:t>
            </a:r>
            <a:r>
              <a:rPr lang="en-US" dirty="0" smtClean="0"/>
              <a:t> I &gt; 0 </a:t>
            </a:r>
            <a:r>
              <a:rPr lang="en-US" b="1" dirty="0" smtClean="0"/>
              <a:t>and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I </a:t>
            </a:r>
            <a:r>
              <a:rPr lang="en-US" b="1" dirty="0" smtClean="0"/>
              <a:t>do</a:t>
            </a:r>
          </a:p>
          <a:p>
            <a:r>
              <a:rPr lang="en-US" dirty="0" smtClean="0"/>
              <a:t>    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</a:p>
          <a:p>
            <a:r>
              <a:rPr lang="en-US" dirty="0" smtClean="0"/>
              <a:t>    I </a:t>
            </a:r>
            <a:r>
              <a:rPr lang="en-US" b="1" dirty="0" smtClean="0"/>
              <a:t>:=</a:t>
            </a:r>
            <a:r>
              <a:rPr lang="en-US" dirty="0" smtClean="0"/>
              <a:t> I - 1;</a:t>
            </a:r>
          </a:p>
          <a:p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N - 1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end while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on();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off()</a:t>
            </a:r>
          </a:p>
          <a:p>
            <a:r>
              <a:rPr lang="en-US" b="1" dirty="0" smtClean="0"/>
              <a:t>end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demo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762000" y="2133600"/>
            <a:ext cx="3429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function</a:t>
            </a:r>
            <a:r>
              <a:rPr lang="en-US" dirty="0" smtClean="0"/>
              <a:t>  </a:t>
            </a:r>
            <a:r>
              <a:rPr lang="en-US" dirty="0" err="1" smtClean="0"/>
              <a:t>forwardSignals</a:t>
            </a:r>
            <a:r>
              <a:rPr lang="en-US" dirty="0" smtClean="0"/>
              <a:t>(N)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radio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on();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N </a:t>
            </a:r>
            <a:r>
              <a:rPr lang="en-US" b="1" dirty="0" smtClean="0"/>
              <a:t>do</a:t>
            </a:r>
          </a:p>
          <a:p>
            <a:pPr>
              <a:buNone/>
            </a:pPr>
            <a:r>
              <a:rPr lang="en-US" dirty="0" smtClean="0"/>
              <a:t>    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pPr>
              <a:buNone/>
            </a:pPr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N-1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end while;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radio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off()</a:t>
            </a:r>
          </a:p>
          <a:p>
            <a:pPr>
              <a:buNone/>
            </a:pPr>
            <a:r>
              <a:rPr lang="en-US" b="1" dirty="0" smtClean="0"/>
              <a:t>end function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10058400" y="1371600"/>
            <a:ext cx="38100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 forwardSignals2(N)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(N+9)/10 </a:t>
            </a:r>
            <a:r>
              <a:rPr lang="en-US" b="1" dirty="0" smtClean="0"/>
              <a:t>do</a:t>
            </a:r>
          </a:p>
          <a:p>
            <a:r>
              <a:rPr lang="en-US" dirty="0" smtClean="0"/>
              <a:t>  I </a:t>
            </a:r>
            <a:r>
              <a:rPr lang="en-US" b="1" dirty="0" smtClean="0"/>
              <a:t>:=</a:t>
            </a:r>
            <a:r>
              <a:rPr lang="en-US" dirty="0" smtClean="0"/>
              <a:t> 10;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while</a:t>
            </a:r>
            <a:r>
              <a:rPr lang="en-US" dirty="0" smtClean="0"/>
              <a:t> I &gt; 0 </a:t>
            </a:r>
            <a:r>
              <a:rPr lang="en-US" b="1" dirty="0" smtClean="0"/>
              <a:t>and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I </a:t>
            </a:r>
            <a:r>
              <a:rPr lang="en-US" b="1" dirty="0" smtClean="0"/>
              <a:t>do</a:t>
            </a:r>
          </a:p>
          <a:p>
            <a:r>
              <a:rPr lang="en-US" dirty="0" smtClean="0"/>
              <a:t>    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</a:p>
          <a:p>
            <a:r>
              <a:rPr lang="en-US" dirty="0" smtClean="0"/>
              <a:t>    I </a:t>
            </a:r>
            <a:r>
              <a:rPr lang="en-US" b="1" dirty="0" smtClean="0"/>
              <a:t>:=</a:t>
            </a:r>
            <a:r>
              <a:rPr lang="en-US" dirty="0" smtClean="0"/>
              <a:t> I - 1;</a:t>
            </a:r>
          </a:p>
          <a:p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N - 1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end while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on();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off()</a:t>
            </a:r>
          </a:p>
          <a:p>
            <a:r>
              <a:rPr lang="en-US" b="1" dirty="0" smtClean="0"/>
              <a:t>end function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5105400" y="2133600"/>
            <a:ext cx="3429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function</a:t>
            </a:r>
            <a:r>
              <a:rPr lang="en-US" dirty="0" smtClean="0"/>
              <a:t>  </a:t>
            </a:r>
            <a:r>
              <a:rPr lang="en-US" dirty="0" err="1" smtClean="0"/>
              <a:t>forwardSignals</a:t>
            </a:r>
            <a:r>
              <a:rPr lang="en-US" dirty="0" smtClean="0"/>
              <a:t>(N)</a:t>
            </a:r>
          </a:p>
          <a:p>
            <a:pPr>
              <a:buNone/>
            </a:pPr>
            <a:r>
              <a:rPr lang="en-US" b="1" dirty="0" smtClean="0"/>
              <a:t>  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N </a:t>
            </a:r>
            <a:r>
              <a:rPr lang="en-US" b="1" dirty="0" smtClean="0"/>
              <a:t>do</a:t>
            </a:r>
          </a:p>
          <a:p>
            <a:pPr>
              <a:buNone/>
            </a:pPr>
            <a:r>
              <a:rPr lang="en-US" dirty="0" smtClean="0"/>
              <a:t>    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radio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on();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radio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off();</a:t>
            </a:r>
          </a:p>
          <a:p>
            <a:pPr>
              <a:buNone/>
            </a:pPr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N-1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end while</a:t>
            </a:r>
          </a:p>
          <a:p>
            <a:pPr>
              <a:buNone/>
            </a:pPr>
            <a:r>
              <a:rPr lang="en-US" b="1" dirty="0" smtClean="0"/>
              <a:t>end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organization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Moving target</a:t>
            </a:r>
          </a:p>
          <a:p>
            <a:pPr lvl="1"/>
            <a:r>
              <a:rPr lang="en-US" dirty="0" smtClean="0"/>
              <a:t>Open for changes</a:t>
            </a:r>
          </a:p>
          <a:p>
            <a:pPr lvl="1"/>
            <a:r>
              <a:rPr lang="en-US" dirty="0" smtClean="0"/>
              <a:t>Bi-weekly meeting with researcher</a:t>
            </a:r>
          </a:p>
          <a:p>
            <a:pPr lvl="2"/>
            <a:r>
              <a:rPr lang="en-US" dirty="0" smtClean="0"/>
              <a:t>Errors in paper</a:t>
            </a:r>
            <a:br>
              <a:rPr lang="en-US" dirty="0" smtClean="0"/>
            </a:br>
            <a:r>
              <a:rPr lang="en-US" dirty="0" smtClean="0"/>
              <a:t>Type system -&gt; Hoare logic</a:t>
            </a:r>
          </a:p>
          <a:p>
            <a:r>
              <a:rPr lang="en-US" dirty="0" smtClean="0"/>
              <a:t>Programming practice</a:t>
            </a:r>
          </a:p>
          <a:p>
            <a:pPr lvl="1"/>
            <a:r>
              <a:rPr lang="en-US" dirty="0" smtClean="0"/>
              <a:t>Pair programming</a:t>
            </a:r>
          </a:p>
          <a:p>
            <a:pPr lvl="1"/>
            <a:r>
              <a:rPr lang="en-US" dirty="0" smtClean="0"/>
              <a:t>Deliver working code</a:t>
            </a:r>
          </a:p>
          <a:p>
            <a:pPr lvl="1"/>
            <a:r>
              <a:rPr lang="en-US" dirty="0" smtClean="0"/>
              <a:t>Automatic test cases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</a:t>
            </a:r>
            <a:r>
              <a:rPr lang="nl-NL" dirty="0" err="1" smtClean="0"/>
              <a:t>opensource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our progress!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cap="small" dirty="0" smtClean="0"/>
          </a:p>
          <a:p>
            <a:pPr algn="ctr">
              <a:buNone/>
            </a:pPr>
            <a:endParaRPr lang="en-US" cap="small" dirty="0" smtClean="0"/>
          </a:p>
          <a:p>
            <a:pPr algn="ctr">
              <a:buNone/>
            </a:pPr>
            <a:r>
              <a:rPr lang="en-US" cap="small" dirty="0" err="1" smtClean="0"/>
              <a:t>ecalogic</a:t>
            </a:r>
            <a:r>
              <a:rPr lang="en-US" dirty="0" smtClean="0"/>
              <a:t> is open source</a:t>
            </a:r>
          </a:p>
          <a:p>
            <a:pPr algn="ctr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  <a:hlinkClick r:id="rId3"/>
              </a:rPr>
              <a:t>http://tiny.cc/ecalogic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</a:t>
            </a:r>
            <a:r>
              <a:rPr lang="nl-NL" dirty="0" err="1" smtClean="0"/>
              <a:t>opensource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P_presentatiesjabloon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GiP_presentatiesjabloon</Template>
  <TotalTime>167</TotalTime>
  <Words>505</Words>
  <Application>Microsoft Office PowerPoint</Application>
  <PresentationFormat>Diavoorstelling (4:3)</PresentationFormat>
  <Paragraphs>147</Paragraphs>
  <Slides>6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GiP_presentatiesjabloon</vt:lpstr>
      <vt:lpstr>Energy 2013</vt:lpstr>
      <vt:lpstr>Overview of project</vt:lpstr>
      <vt:lpstr>Example</vt:lpstr>
      <vt:lpstr>Example</vt:lpstr>
      <vt:lpstr>Planning and organization</vt:lpstr>
      <vt:lpstr>Follow our progress!</vt:lpstr>
    </vt:vector>
  </TitlesOfParts>
  <Company>GiPHouse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Groupname</dc:title>
  <dc:creator>GiPUser</dc:creator>
  <cp:lastModifiedBy>Dorus</cp:lastModifiedBy>
  <cp:revision>32</cp:revision>
  <dcterms:created xsi:type="dcterms:W3CDTF">2012-04-25T09:59:20Z</dcterms:created>
  <dcterms:modified xsi:type="dcterms:W3CDTF">2013-10-04T13:26:18Z</dcterms:modified>
</cp:coreProperties>
</file>