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65" r:id="rId5"/>
    <p:sldId id="266" r:id="rId6"/>
    <p:sldId id="271" r:id="rId7"/>
    <p:sldId id="268" r:id="rId8"/>
    <p:sldId id="269" r:id="rId9"/>
    <p:sldId id="270" r:id="rId10"/>
    <p:sldId id="260" r:id="rId11"/>
    <p:sldId id="274" r:id="rId12"/>
    <p:sldId id="280" r:id="rId13"/>
    <p:sldId id="279" r:id="rId14"/>
    <p:sldId id="276" r:id="rId15"/>
    <p:sldId id="275" r:id="rId16"/>
    <p:sldId id="277" r:id="rId17"/>
    <p:sldId id="281" r:id="rId18"/>
    <p:sldId id="278" r:id="rId19"/>
    <p:sldId id="282" r:id="rId20"/>
    <p:sldId id="283" r:id="rId21"/>
    <p:sldId id="284" r:id="rId22"/>
    <p:sldId id="285" r:id="rId23"/>
    <p:sldId id="287" r:id="rId24"/>
    <p:sldId id="288" r:id="rId25"/>
    <p:sldId id="262" r:id="rId26"/>
    <p:sldId id="272" r:id="rId27"/>
    <p:sldId id="263" r:id="rId28"/>
    <p:sldId id="273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7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7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164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52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797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01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86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6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6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0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05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3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8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0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84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Visualizator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for PB138 seminar at FI MUNI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8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Presentation structure</a:t>
            </a:r>
            <a:endParaRPr lang="en-US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Project Introduction</a:t>
            </a:r>
          </a:p>
          <a:p>
            <a:r>
              <a:rPr lang="en-US" sz="2400" dirty="0" smtClean="0"/>
              <a:t>Team introduction</a:t>
            </a: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Demonstration</a:t>
            </a: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Question-time</a:t>
            </a:r>
            <a:endParaRPr lang="en-US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3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	</a:t>
            </a:r>
            <a:r>
              <a:rPr lang="en-US" dirty="0" err="1" smtClean="0"/>
              <a:t>Maro</a:t>
            </a:r>
            <a:r>
              <a:rPr lang="sk-SK" dirty="0" smtClean="0"/>
              <a:t>š Šeleng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6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	</a:t>
            </a:r>
            <a:r>
              <a:rPr lang="en-US" dirty="0" err="1" smtClean="0"/>
              <a:t>Maro</a:t>
            </a:r>
            <a:r>
              <a:rPr lang="sk-SK" dirty="0" smtClean="0"/>
              <a:t>š Šeleng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Team </a:t>
            </a:r>
            <a:r>
              <a:rPr lang="sk-SK" dirty="0" err="1" smtClean="0"/>
              <a:t>leader</a:t>
            </a:r>
            <a:endParaRPr lang="sk-SK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	</a:t>
            </a:r>
            <a:r>
              <a:rPr lang="en-US" dirty="0" err="1" smtClean="0"/>
              <a:t>Maro</a:t>
            </a:r>
            <a:r>
              <a:rPr lang="sk-SK" dirty="0" smtClean="0"/>
              <a:t>š Šeleng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Team </a:t>
            </a:r>
            <a:r>
              <a:rPr lang="sk-SK" dirty="0" err="1" smtClean="0"/>
              <a:t>leader</a:t>
            </a:r>
            <a:endParaRPr lang="sk-SK" dirty="0" smtClean="0"/>
          </a:p>
          <a:p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55" y="1809221"/>
            <a:ext cx="1365250" cy="25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0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	</a:t>
            </a:r>
            <a:r>
              <a:rPr lang="en-US" dirty="0" err="1" smtClean="0"/>
              <a:t>Maro</a:t>
            </a:r>
            <a:r>
              <a:rPr lang="sk-SK" dirty="0" smtClean="0"/>
              <a:t>š Šeleng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Team </a:t>
            </a:r>
            <a:r>
              <a:rPr lang="sk-SK" dirty="0" err="1" smtClean="0"/>
              <a:t>leader</a:t>
            </a:r>
            <a:endParaRPr lang="sk-SK" dirty="0" smtClean="0"/>
          </a:p>
          <a:p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55" y="1809221"/>
            <a:ext cx="1365250" cy="2502958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9" y="3060700"/>
            <a:ext cx="1855435" cy="234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4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	</a:t>
            </a:r>
            <a:r>
              <a:rPr lang="en-US" dirty="0" err="1" smtClean="0"/>
              <a:t>Maro</a:t>
            </a:r>
            <a:r>
              <a:rPr lang="sk-SK" dirty="0" smtClean="0"/>
              <a:t>š Šeleng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Team </a:t>
            </a:r>
            <a:r>
              <a:rPr lang="sk-SK" dirty="0" err="1" smtClean="0"/>
              <a:t>leader</a:t>
            </a:r>
            <a:endParaRPr lang="sk-SK" dirty="0" smtClean="0"/>
          </a:p>
          <a:p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55" y="1809221"/>
            <a:ext cx="1365250" cy="2502958"/>
          </a:xfrm>
          <a:prstGeom prst="rect">
            <a:avLst/>
          </a:prstGeo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29" y="3060700"/>
            <a:ext cx="1855435" cy="2344737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3949700" y="4668939"/>
            <a:ext cx="322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&lt;XSLT/&gt;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</a:t>
            </a:r>
            <a:r>
              <a:rPr lang="en-US" dirty="0" smtClean="0"/>
              <a:t>Jan </a:t>
            </a:r>
            <a:r>
              <a:rPr lang="en-US" dirty="0" err="1" smtClean="0"/>
              <a:t>Grundmann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</a:t>
            </a:r>
            <a:r>
              <a:rPr lang="en-US" dirty="0" smtClean="0"/>
              <a:t>Jan </a:t>
            </a:r>
            <a:r>
              <a:rPr lang="en-US" dirty="0" err="1" smtClean="0"/>
              <a:t>Grundmann</a:t>
            </a:r>
            <a:endParaRPr lang="en-US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45" y="2116239"/>
            <a:ext cx="206195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</a:t>
            </a:r>
            <a:r>
              <a:rPr lang="en-US" dirty="0" smtClean="0"/>
              <a:t>Jan </a:t>
            </a:r>
            <a:r>
              <a:rPr lang="en-US" dirty="0" err="1" smtClean="0"/>
              <a:t>Grundmann</a:t>
            </a:r>
            <a:endParaRPr lang="en-US" dirty="0"/>
          </a:p>
        </p:txBody>
      </p:sp>
      <p:sp>
        <p:nvSpPr>
          <p:cNvPr id="6" name="BlokTextu 5"/>
          <p:cNvSpPr txBox="1"/>
          <p:nvPr/>
        </p:nvSpPr>
        <p:spPr>
          <a:xfrm>
            <a:off x="3949700" y="4668939"/>
            <a:ext cx="322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&lt;XSLT/&gt;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45" y="2116239"/>
            <a:ext cx="206195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5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</a:t>
            </a:r>
            <a:r>
              <a:rPr lang="en-US" dirty="0" smtClean="0"/>
              <a:t>Adam </a:t>
            </a:r>
            <a:r>
              <a:rPr lang="sk-SK" dirty="0" err="1" smtClean="0"/>
              <a:t>Vondráček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2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Presentation structure</a:t>
            </a:r>
            <a:endParaRPr lang="en-US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 Introduction</a:t>
            </a:r>
          </a:p>
          <a:p>
            <a:r>
              <a:rPr lang="en-US" sz="2400" dirty="0" smtClean="0"/>
              <a:t>Team introduction</a:t>
            </a:r>
          </a:p>
          <a:p>
            <a:r>
              <a:rPr lang="en-US" sz="2400" dirty="0" smtClean="0"/>
              <a:t>Demonstration</a:t>
            </a:r>
          </a:p>
          <a:p>
            <a:r>
              <a:rPr lang="en-US" sz="2400" dirty="0" smtClean="0"/>
              <a:t>Question-time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</a:t>
            </a:r>
            <a:r>
              <a:rPr lang="en-US" dirty="0" smtClean="0"/>
              <a:t>Adam </a:t>
            </a:r>
            <a:r>
              <a:rPr lang="sk-SK" dirty="0" err="1" smtClean="0"/>
              <a:t>Vondráček</a:t>
            </a:r>
            <a:endParaRPr lang="en-US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1" r="38816" b="32202"/>
          <a:stretch/>
        </p:blipFill>
        <p:spPr>
          <a:xfrm>
            <a:off x="1371600" y="1930400"/>
            <a:ext cx="2120900" cy="31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</a:t>
            </a:r>
            <a:r>
              <a:rPr lang="en-US" dirty="0" smtClean="0"/>
              <a:t>Adam </a:t>
            </a:r>
            <a:r>
              <a:rPr lang="sk-SK" dirty="0" err="1" smtClean="0"/>
              <a:t>Vondráček</a:t>
            </a:r>
            <a:endParaRPr lang="en-US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1" r="38816" b="32202"/>
          <a:stretch/>
        </p:blipFill>
        <p:spPr>
          <a:xfrm>
            <a:off x="1371600" y="1930400"/>
            <a:ext cx="2120900" cy="3148536"/>
          </a:xfrm>
          <a:prstGeom prst="rect">
            <a:avLst/>
          </a:prstGeom>
        </p:spPr>
      </p:pic>
      <p:sp>
        <p:nvSpPr>
          <p:cNvPr id="4" name="BlokTextu 3"/>
          <p:cNvSpPr txBox="1"/>
          <p:nvPr/>
        </p:nvSpPr>
        <p:spPr>
          <a:xfrm>
            <a:off x="3949700" y="4668939"/>
            <a:ext cx="322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&lt;XSLT/&gt;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</a:t>
            </a:r>
            <a:r>
              <a:rPr lang="en-US" dirty="0" smtClean="0"/>
              <a:t>Jaroslav </a:t>
            </a:r>
            <a:r>
              <a:rPr lang="sk-SK" dirty="0" err="1" smtClean="0"/>
              <a:t>Bončo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</a:t>
            </a:r>
            <a:r>
              <a:rPr lang="en-US" dirty="0" smtClean="0"/>
              <a:t>Jaroslav </a:t>
            </a:r>
            <a:r>
              <a:rPr lang="sk-SK" dirty="0" err="1" smtClean="0"/>
              <a:t>Bončo</a:t>
            </a:r>
            <a:endParaRPr lang="en-US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1" y="2120900"/>
            <a:ext cx="5756338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Introduction |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/>
              <a:t>	</a:t>
            </a:r>
            <a:r>
              <a:rPr lang="sk-SK" dirty="0" smtClean="0"/>
              <a:t>					</a:t>
            </a:r>
            <a:r>
              <a:rPr lang="en-US" dirty="0" smtClean="0"/>
              <a:t>Jaroslav </a:t>
            </a:r>
            <a:r>
              <a:rPr lang="sk-SK" dirty="0" err="1" smtClean="0"/>
              <a:t>Bončo</a:t>
            </a:r>
            <a:endParaRPr lang="en-US" dirty="0"/>
          </a:p>
        </p:txBody>
      </p:sp>
      <p:sp>
        <p:nvSpPr>
          <p:cNvPr id="5" name="BlokTextu 4"/>
          <p:cNvSpPr txBox="1"/>
          <p:nvPr/>
        </p:nvSpPr>
        <p:spPr>
          <a:xfrm>
            <a:off x="3949700" y="4668939"/>
            <a:ext cx="322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&lt;XS</a:t>
            </a:r>
            <a:r>
              <a:rPr lang="sk-SK" sz="6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6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/&gt;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1" y="2120900"/>
            <a:ext cx="5756338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Presentation structure</a:t>
            </a:r>
            <a:endParaRPr lang="en-US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Project Introduction</a:t>
            </a: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Team introduction</a:t>
            </a:r>
          </a:p>
          <a:p>
            <a:r>
              <a:rPr lang="en-US" sz="2400" dirty="0" smtClean="0"/>
              <a:t>Demonstration</a:t>
            </a: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Question-time</a:t>
            </a:r>
            <a:endParaRPr lang="en-US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379910"/>
          </a:xfrm>
        </p:spPr>
        <p:txBody>
          <a:bodyPr/>
          <a:lstStyle/>
          <a:p>
            <a:r>
              <a:rPr lang="en-US" dirty="0" smtClean="0"/>
              <a:t>Web application:</a:t>
            </a:r>
          </a:p>
          <a:p>
            <a:pPr lvl="1"/>
            <a:r>
              <a:rPr lang="en-US" dirty="0"/>
              <a:t>http://visualizator-marosseleng.rhcloud.com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err="1" smtClean="0"/>
              <a:t>Github</a:t>
            </a:r>
            <a:r>
              <a:rPr lang="en-US" dirty="0" smtClean="0"/>
              <a:t> repository: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github.com/maroselo/visualizator</a:t>
            </a:r>
          </a:p>
          <a:p>
            <a:endParaRPr lang="en-US" dirty="0"/>
          </a:p>
          <a:p>
            <a:r>
              <a:rPr lang="en-US" dirty="0" smtClean="0"/>
              <a:t>Project’s wiki:</a:t>
            </a:r>
          </a:p>
          <a:p>
            <a:pPr lvl="1"/>
            <a:r>
              <a:rPr lang="en-US" dirty="0"/>
              <a:t>https://</a:t>
            </a:r>
            <a:r>
              <a:rPr lang="en-US" dirty="0" smtClean="0"/>
              <a:t>github.com/maroselo/visualizator/wiki</a:t>
            </a:r>
          </a:p>
          <a:p>
            <a:endParaRPr lang="en-US" dirty="0" smtClean="0"/>
          </a:p>
          <a:p>
            <a:r>
              <a:rPr lang="en-US" dirty="0" smtClean="0"/>
              <a:t>Travis CI:</a:t>
            </a:r>
          </a:p>
          <a:p>
            <a:pPr lvl="1"/>
            <a:r>
              <a:rPr lang="en-US" dirty="0"/>
              <a:t>https://travis-ci.org/maroselo/visualizator</a:t>
            </a:r>
          </a:p>
        </p:txBody>
      </p:sp>
    </p:spTree>
    <p:extLst>
      <p:ext uri="{BB962C8B-B14F-4D97-AF65-F5344CB8AC3E}">
        <p14:creationId xmlns:p14="http://schemas.microsoft.com/office/powerpoint/2010/main" val="12494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Presentation structure</a:t>
            </a:r>
            <a:endParaRPr lang="en-US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Project Introduction</a:t>
            </a: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Team introduction</a:t>
            </a: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Demonstration</a:t>
            </a:r>
          </a:p>
          <a:p>
            <a:r>
              <a:rPr lang="en-US" sz="2400" dirty="0" smtClean="0"/>
              <a:t>Question-time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80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Question-time</a:t>
            </a:r>
            <a:endParaRPr lang="en-US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Presentation structure</a:t>
            </a:r>
            <a:endParaRPr lang="en-US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Project Introduction</a:t>
            </a: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Team introduction</a:t>
            </a: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Demonstration</a:t>
            </a:r>
          </a:p>
          <a:p>
            <a:r>
              <a:rPr lang="en-US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Question-time</a:t>
            </a:r>
            <a:endParaRPr lang="en-US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2599" y="609600"/>
            <a:ext cx="6896101" cy="1320800"/>
          </a:xfrm>
        </p:spPr>
        <p:txBody>
          <a:bodyPr/>
          <a:lstStyle/>
          <a:p>
            <a:r>
              <a:rPr lang="en-US" dirty="0" smtClean="0"/>
              <a:t>Project Introduction | Main Task</a:t>
            </a:r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6463671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2599" y="609600"/>
            <a:ext cx="6896101" cy="1320800"/>
          </a:xfrm>
        </p:spPr>
        <p:txBody>
          <a:bodyPr/>
          <a:lstStyle/>
          <a:p>
            <a:r>
              <a:rPr lang="en-US" dirty="0" smtClean="0"/>
              <a:t>Project Introduction | Main Task</a:t>
            </a:r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6463671" cy="2501900"/>
          </a:xfrm>
          <a:prstGeom prst="rect">
            <a:avLst/>
          </a:prstGeom>
        </p:spPr>
      </p:pic>
      <p:sp>
        <p:nvSpPr>
          <p:cNvPr id="8" name="Ohnutá šípka 7"/>
          <p:cNvSpPr/>
          <p:nvPr/>
        </p:nvSpPr>
        <p:spPr>
          <a:xfrm rot="10800000" flipH="1">
            <a:off x="482599" y="3771900"/>
            <a:ext cx="2048190" cy="2260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8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998695" y="5300747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XSLT</a:t>
            </a:r>
            <a:endParaRPr lang="en-US" sz="28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7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2599" y="609600"/>
            <a:ext cx="6896101" cy="1320800"/>
          </a:xfrm>
        </p:spPr>
        <p:txBody>
          <a:bodyPr/>
          <a:lstStyle/>
          <a:p>
            <a:r>
              <a:rPr lang="en-US" dirty="0" smtClean="0"/>
              <a:t>Project Introduction | Main Task</a:t>
            </a:r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6463671" cy="2501900"/>
          </a:xfrm>
          <a:prstGeom prst="rect">
            <a:avLst/>
          </a:prstGeom>
        </p:spPr>
      </p:pic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90" y="3870495"/>
            <a:ext cx="4356100" cy="2860505"/>
          </a:xfrm>
          <a:prstGeom prst="rect">
            <a:avLst/>
          </a:prstGeom>
        </p:spPr>
      </p:pic>
      <p:sp>
        <p:nvSpPr>
          <p:cNvPr id="8" name="Ohnutá šípka 7"/>
          <p:cNvSpPr/>
          <p:nvPr/>
        </p:nvSpPr>
        <p:spPr>
          <a:xfrm rot="10800000" flipH="1">
            <a:off x="482599" y="3771900"/>
            <a:ext cx="2048190" cy="2260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8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lokTextu 8"/>
          <p:cNvSpPr txBox="1"/>
          <p:nvPr/>
        </p:nvSpPr>
        <p:spPr>
          <a:xfrm>
            <a:off x="998695" y="5300747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XSLT</a:t>
            </a:r>
            <a:endParaRPr lang="en-US" sz="28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9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2599" y="609600"/>
            <a:ext cx="6896101" cy="1320800"/>
          </a:xfrm>
        </p:spPr>
        <p:txBody>
          <a:bodyPr/>
          <a:lstStyle/>
          <a:p>
            <a:r>
              <a:rPr lang="en-US" dirty="0" smtClean="0"/>
              <a:t>Project Introduction | Main Task</a:t>
            </a:r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6463671" cy="2501900"/>
          </a:xfrm>
          <a:prstGeom prst="rect">
            <a:avLst/>
          </a:prstGeom>
        </p:spPr>
      </p:pic>
      <p:sp>
        <p:nvSpPr>
          <p:cNvPr id="8" name="Ohnutá šípka 7"/>
          <p:cNvSpPr/>
          <p:nvPr/>
        </p:nvSpPr>
        <p:spPr>
          <a:xfrm rot="10800000" flipH="1">
            <a:off x="482599" y="3771900"/>
            <a:ext cx="2048190" cy="2260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8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90" y="3848100"/>
            <a:ext cx="5391673" cy="2857587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998695" y="5300747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XSLT</a:t>
            </a:r>
            <a:endParaRPr lang="en-US" sz="28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1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2599" y="609600"/>
            <a:ext cx="6896101" cy="1320800"/>
          </a:xfrm>
        </p:spPr>
        <p:txBody>
          <a:bodyPr/>
          <a:lstStyle/>
          <a:p>
            <a:r>
              <a:rPr lang="en-US" dirty="0" smtClean="0"/>
              <a:t>Project Introduction | Main Task</a:t>
            </a:r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6463671" cy="2501900"/>
          </a:xfrm>
          <a:prstGeom prst="rect">
            <a:avLst/>
          </a:prstGeom>
        </p:spPr>
      </p:pic>
      <p:sp>
        <p:nvSpPr>
          <p:cNvPr id="8" name="Ohnutá šípka 7"/>
          <p:cNvSpPr/>
          <p:nvPr/>
        </p:nvSpPr>
        <p:spPr>
          <a:xfrm rot="10800000" flipH="1">
            <a:off x="482599" y="3771900"/>
            <a:ext cx="2048190" cy="2260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8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90" y="3837222"/>
            <a:ext cx="4695510" cy="302077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98695" y="5300747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XSLT</a:t>
            </a:r>
            <a:endParaRPr lang="en-US" sz="28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17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82599" y="609600"/>
            <a:ext cx="6896101" cy="1320800"/>
          </a:xfrm>
        </p:spPr>
        <p:txBody>
          <a:bodyPr/>
          <a:lstStyle/>
          <a:p>
            <a:r>
              <a:rPr lang="en-US" dirty="0" smtClean="0"/>
              <a:t>Project Introduction | Main Task</a:t>
            </a:r>
            <a:endParaRPr lang="en-US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0"/>
            <a:ext cx="6463671" cy="2501900"/>
          </a:xfrm>
          <a:prstGeom prst="rect">
            <a:avLst/>
          </a:prstGeom>
        </p:spPr>
      </p:pic>
      <p:sp>
        <p:nvSpPr>
          <p:cNvPr id="8" name="Ohnutá šípka 7"/>
          <p:cNvSpPr/>
          <p:nvPr/>
        </p:nvSpPr>
        <p:spPr>
          <a:xfrm rot="10800000" flipH="1">
            <a:off x="482599" y="3771900"/>
            <a:ext cx="2048190" cy="22606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8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790" y="3953912"/>
            <a:ext cx="4356100" cy="2954888"/>
          </a:xfrm>
          <a:prstGeom prst="rect">
            <a:avLst/>
          </a:prstGeom>
        </p:spPr>
      </p:pic>
      <p:sp>
        <p:nvSpPr>
          <p:cNvPr id="7" name="BlokTextu 6"/>
          <p:cNvSpPr txBox="1"/>
          <p:nvPr/>
        </p:nvSpPr>
        <p:spPr>
          <a:xfrm>
            <a:off x="998695" y="5300747"/>
            <a:ext cx="101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>
                  <a:solidFill>
                    <a:schemeClr val="bg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</a:rPr>
              <a:t>XSLT</a:t>
            </a:r>
            <a:endParaRPr lang="en-US" sz="2800" dirty="0"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0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677</TotalTime>
  <Words>178</Words>
  <Application>Microsoft Office PowerPoint</Application>
  <PresentationFormat>Prezentácia na obrazovke (4:3)</PresentationFormat>
  <Paragraphs>74</Paragraphs>
  <Slides>29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Fazeta</vt:lpstr>
      <vt:lpstr>Visualizator</vt:lpstr>
      <vt:lpstr>Presentation structure</vt:lpstr>
      <vt:lpstr>Presentation structure</vt:lpstr>
      <vt:lpstr>Project Introduction | Main Task</vt:lpstr>
      <vt:lpstr>Project Introduction | Main Task</vt:lpstr>
      <vt:lpstr>Project Introduction | Main Task</vt:lpstr>
      <vt:lpstr>Project Introduction | Main Task</vt:lpstr>
      <vt:lpstr>Project Introduction | Main Task</vt:lpstr>
      <vt:lpstr>Project Introduction | Main Task</vt:lpstr>
      <vt:lpstr>Presentation structure</vt:lpstr>
      <vt:lpstr>Team Introduction |         Maroš Šeleng</vt:lpstr>
      <vt:lpstr>Team Introduction |         Maroš Šeleng</vt:lpstr>
      <vt:lpstr>Team Introduction |         Maroš Šeleng</vt:lpstr>
      <vt:lpstr>Team Introduction |         Maroš Šeleng</vt:lpstr>
      <vt:lpstr>Team Introduction |         Maroš Šeleng</vt:lpstr>
      <vt:lpstr>Team Introduction |        Jan Grundmann</vt:lpstr>
      <vt:lpstr>Team Introduction |        Jan Grundmann</vt:lpstr>
      <vt:lpstr>Team Introduction |        Jan Grundmann</vt:lpstr>
      <vt:lpstr>Team Introduction |        Adam Vondráček</vt:lpstr>
      <vt:lpstr>Team Introduction |        Adam Vondráček</vt:lpstr>
      <vt:lpstr>Team Introduction |        Adam Vondráček</vt:lpstr>
      <vt:lpstr>Team Introduction |        Jaroslav Bončo</vt:lpstr>
      <vt:lpstr>Team Introduction |        Jaroslav Bončo</vt:lpstr>
      <vt:lpstr>Team Introduction |        Jaroslav Bončo</vt:lpstr>
      <vt:lpstr>Presentation structure</vt:lpstr>
      <vt:lpstr>Demonstration</vt:lpstr>
      <vt:lpstr>Presentation structure</vt:lpstr>
      <vt:lpstr>Question-time</vt:lpstr>
      <vt:lpstr>Thank you for your attention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Visualizator</dc:title>
  <dc:creator>Maroš Šeleng</dc:creator>
  <cp:lastModifiedBy>Maroš Šeleng</cp:lastModifiedBy>
  <cp:revision>11</cp:revision>
  <dcterms:created xsi:type="dcterms:W3CDTF">2015-06-15T07:38:29Z</dcterms:created>
  <dcterms:modified xsi:type="dcterms:W3CDTF">2015-06-15T18:55:45Z</dcterms:modified>
</cp:coreProperties>
</file>