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7" r:id="rId2"/>
    <p:sldId id="258" r:id="rId3"/>
    <p:sldId id="264" r:id="rId4"/>
    <p:sldId id="265" r:id="rId5"/>
    <p:sldId id="266" r:id="rId6"/>
    <p:sldId id="267" r:id="rId7"/>
    <p:sldId id="263" r:id="rId8"/>
    <p:sldId id="268" r:id="rId9"/>
    <p:sldId id="269" r:id="rId10"/>
    <p:sldId id="274" r:id="rId11"/>
    <p:sldId id="275" r:id="rId12"/>
    <p:sldId id="270" r:id="rId13"/>
    <p:sldId id="277" r:id="rId14"/>
    <p:sldId id="276" r:id="rId15"/>
    <p:sldId id="271" r:id="rId16"/>
    <p:sldId id="273" r:id="rId17"/>
    <p:sldId id="278" r:id="rId18"/>
    <p:sldId id="279" r:id="rId19"/>
    <p:sldId id="280" r:id="rId20"/>
    <p:sldId id="281" r:id="rId21"/>
    <p:sldId id="282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FDD"/>
    <a:srgbClr val="E4E3C6"/>
    <a:srgbClr val="EEED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4" autoAdjust="0"/>
    <p:restoredTop sz="70726" autoAdjust="0"/>
  </p:normalViewPr>
  <p:slideViewPr>
    <p:cSldViewPr snapToGrid="0">
      <p:cViewPr varScale="1">
        <p:scale>
          <a:sx n="81" d="100"/>
          <a:sy n="81" d="100"/>
        </p:scale>
        <p:origin x="21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888D4-3364-4000-8471-36816715D35F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D81CA-34E4-49C0-9415-0DA7C5D2CD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149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Proposal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이란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/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물체가 있을 만한 영역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빠르게 찾아내는 알고리즘</a:t>
            </a:r>
            <a:endParaRPr lang="en-US" altLang="ko-KR" dirty="0"/>
          </a:p>
          <a:p>
            <a:pPr algn="l" fontAlgn="base"/>
            <a:r>
              <a:rPr lang="ko-KR" altLang="en-US" dirty="0"/>
              <a:t>기존 이미지에서는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object detection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을 위해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sliding window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방식을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se-nanumgothic"/>
              </a:rPr>
              <a:t>사용했었음</a:t>
            </a:r>
            <a:endParaRPr lang="ko-KR" altLang="en-US" b="0" i="0" dirty="0">
              <a:solidFill>
                <a:srgbClr val="555555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b="1" i="0" dirty="0">
                <a:solidFill>
                  <a:srgbClr val="555555"/>
                </a:solidFill>
                <a:effectLst/>
                <a:latin typeface="inherit"/>
              </a:rPr>
              <a:t>(sliding window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는 이미지에서 모든 영역을 다양한 크기의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window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로 탐색하는 것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)</a:t>
            </a:r>
          </a:p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Regression: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이미지 내에 사물이 존재하는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bb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의 좌표를 예측하는 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FD81CA-34E4-49C0-9415-0DA7C5D2CDA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402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1.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입력 이미지를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S x S grid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로 분할함</a:t>
            </a:r>
          </a:p>
          <a:p>
            <a:pPr algn="l" fontAlgn="base"/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2.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객체의 중심이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grid cell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에 맞아 떨어지면 그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grid cell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은 객체를 탐지했다고 표기</a:t>
            </a:r>
          </a:p>
          <a:p>
            <a:pPr algn="l" fontAlgn="base"/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3.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각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grid cell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은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B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개의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se-nanumgothic"/>
              </a:rPr>
              <a:t>바운딩박스에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 대한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confidence score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를 예측</a:t>
            </a:r>
          </a:p>
          <a:p>
            <a:pPr algn="l" fontAlgn="base"/>
            <a:r>
              <a:rPr lang="en-US" altLang="ko-KR" b="1" i="0" dirty="0">
                <a:solidFill>
                  <a:srgbClr val="555555"/>
                </a:solidFill>
                <a:effectLst/>
                <a:latin typeface="inherit"/>
              </a:rPr>
              <a:t>※confidence score: 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inherit"/>
              </a:rPr>
              <a:t>얼마나 정확하게 예측했고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inherit"/>
              </a:rPr>
              <a:t>, 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inherit"/>
              </a:rPr>
              <a:t>얼마나 </a:t>
            </a:r>
            <a:r>
              <a:rPr lang="ko-KR" altLang="en-US" b="1" i="0" dirty="0" err="1">
                <a:solidFill>
                  <a:srgbClr val="555555"/>
                </a:solidFill>
                <a:effectLst/>
                <a:latin typeface="inherit"/>
              </a:rPr>
              <a:t>자신있게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inherit"/>
              </a:rPr>
              <a:t> 박스가 객체를 포함하고 있는지를 반영함</a:t>
            </a:r>
            <a:endParaRPr lang="ko-KR" altLang="en-US" b="0" i="0" dirty="0">
              <a:solidFill>
                <a:srgbClr val="555555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b="1" i="0" dirty="0">
                <a:solidFill>
                  <a:srgbClr val="555555"/>
                </a:solidFill>
                <a:effectLst/>
                <a:latin typeface="inherit"/>
              </a:rPr>
              <a:t>confidence = </a:t>
            </a:r>
            <a:r>
              <a:rPr lang="en-US" altLang="ko-KR" b="1" i="0" dirty="0" err="1">
                <a:solidFill>
                  <a:srgbClr val="555555"/>
                </a:solidFill>
                <a:effectLst/>
                <a:latin typeface="inherit"/>
              </a:rPr>
              <a:t>Pr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inherit"/>
              </a:rPr>
              <a:t>(object) * </a:t>
            </a:r>
            <a:r>
              <a:rPr lang="en-US" altLang="ko-KR" b="1" i="0" dirty="0" err="1">
                <a:solidFill>
                  <a:srgbClr val="555555"/>
                </a:solidFill>
                <a:effectLst/>
                <a:latin typeface="inherit"/>
              </a:rPr>
              <a:t>IoU</a:t>
            </a:r>
            <a:endParaRPr lang="ko-KR" altLang="en-US" b="0" i="0" dirty="0">
              <a:solidFill>
                <a:srgbClr val="555555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b="1" i="0" dirty="0">
                <a:solidFill>
                  <a:srgbClr val="555555"/>
                </a:solidFill>
                <a:effectLst/>
                <a:latin typeface="inherit"/>
              </a:rPr>
              <a:t>if: object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inherit"/>
              </a:rPr>
              <a:t>가 없다면 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inherit"/>
              </a:rPr>
              <a:t>0, 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inherit"/>
              </a:rPr>
              <a:t>있다면 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inherit"/>
              </a:rPr>
              <a:t>1</a:t>
            </a:r>
            <a:endParaRPr lang="ko-KR" altLang="en-US" b="0" i="0" dirty="0">
              <a:solidFill>
                <a:srgbClr val="555555"/>
              </a:solidFill>
              <a:effectLst/>
              <a:latin typeface="se-nanumgothic"/>
            </a:endParaRPr>
          </a:p>
          <a:p>
            <a:pPr algn="l" fontAlgn="base"/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​</a:t>
            </a:r>
          </a:p>
          <a:p>
            <a:pPr algn="l" fontAlgn="base"/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* 각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se-nanumgothic"/>
              </a:rPr>
              <a:t>바운딩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 박스는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x, y, w, h, confidence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의 정보를 지님</a:t>
            </a:r>
          </a:p>
          <a:p>
            <a:pPr algn="l" fontAlgn="base"/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x, y =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se-nanumgothic"/>
              </a:rPr>
              <a:t>바운딩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 박스의 중심</a:t>
            </a:r>
          </a:p>
          <a:p>
            <a:pPr algn="l" fontAlgn="base"/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w, h =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전체 이미지에 상대적인 값</a:t>
            </a:r>
          </a:p>
          <a:p>
            <a:pPr algn="l" fontAlgn="base"/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confidence =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예측된 박스와 진짜 박스 사이의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se-nanumgothic"/>
              </a:rPr>
              <a:t>IoU</a:t>
            </a:r>
            <a:endParaRPr lang="en-US" altLang="ko-KR" b="0" i="0" dirty="0">
              <a:solidFill>
                <a:srgbClr val="555555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​</a:t>
            </a:r>
          </a:p>
          <a:p>
            <a:pPr algn="l" fontAlgn="base"/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4. non-max suppression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을 거쳐 최종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se-nanumgothic"/>
              </a:rPr>
              <a:t>바운딩박스를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 선정함</a:t>
            </a:r>
          </a:p>
          <a:p>
            <a:pPr algn="l" fontAlgn="base"/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​</a:t>
            </a:r>
          </a:p>
          <a:p>
            <a:r>
              <a:rPr lang="en-US" altLang="ko-KR" b="1" i="0" dirty="0">
                <a:solidFill>
                  <a:srgbClr val="FF9300"/>
                </a:solidFill>
                <a:effectLst/>
                <a:latin typeface="se-nanumgothic"/>
              </a:rPr>
              <a:t>YOLO </a:t>
            </a:r>
            <a:r>
              <a:rPr lang="ko-KR" altLang="en-US" b="1" i="0" dirty="0">
                <a:solidFill>
                  <a:srgbClr val="FF9300"/>
                </a:solidFill>
                <a:effectLst/>
                <a:latin typeface="se-nanumgothic"/>
              </a:rPr>
              <a:t>네트워크는 </a:t>
            </a:r>
            <a:r>
              <a:rPr lang="en-US" altLang="ko-KR" b="1" i="0" dirty="0">
                <a:solidFill>
                  <a:srgbClr val="FF9300"/>
                </a:solidFill>
                <a:effectLst/>
                <a:latin typeface="se-nanumgothic"/>
              </a:rPr>
              <a:t>24</a:t>
            </a:r>
            <a:r>
              <a:rPr lang="ko-KR" altLang="en-US" b="1" i="0" dirty="0">
                <a:solidFill>
                  <a:srgbClr val="FF9300"/>
                </a:solidFill>
                <a:effectLst/>
                <a:latin typeface="se-nanumgothic"/>
              </a:rPr>
              <a:t>개의 </a:t>
            </a:r>
            <a:r>
              <a:rPr lang="en-US" altLang="ko-KR" b="1" i="0" dirty="0">
                <a:solidFill>
                  <a:srgbClr val="FF9300"/>
                </a:solidFill>
                <a:effectLst/>
                <a:latin typeface="se-nanumgothic"/>
              </a:rPr>
              <a:t>conv layers</a:t>
            </a:r>
            <a:r>
              <a:rPr lang="ko-KR" altLang="en-US" b="1" i="0" dirty="0">
                <a:solidFill>
                  <a:srgbClr val="FF9300"/>
                </a:solidFill>
                <a:effectLst/>
                <a:latin typeface="se-nanumgothic"/>
              </a:rPr>
              <a:t>와 </a:t>
            </a:r>
            <a:r>
              <a:rPr lang="en-US" altLang="ko-KR" b="1" i="0" dirty="0">
                <a:solidFill>
                  <a:srgbClr val="FF9300"/>
                </a:solidFill>
                <a:effectLst/>
                <a:latin typeface="se-nanumgothic"/>
              </a:rPr>
              <a:t>2</a:t>
            </a:r>
            <a:r>
              <a:rPr lang="ko-KR" altLang="en-US" b="1" i="0" dirty="0">
                <a:solidFill>
                  <a:srgbClr val="FF9300"/>
                </a:solidFill>
                <a:effectLst/>
                <a:latin typeface="se-nanumgothic"/>
              </a:rPr>
              <a:t>개의 </a:t>
            </a:r>
            <a:r>
              <a:rPr lang="en-US" altLang="ko-KR" b="1" i="0" dirty="0">
                <a:solidFill>
                  <a:srgbClr val="FF9300"/>
                </a:solidFill>
                <a:effectLst/>
                <a:latin typeface="se-nanumgothic"/>
              </a:rPr>
              <a:t>fc layers</a:t>
            </a:r>
            <a:r>
              <a:rPr lang="ko-KR" altLang="en-US" b="1" i="0" dirty="0">
                <a:solidFill>
                  <a:srgbClr val="FF9300"/>
                </a:solidFill>
                <a:effectLst/>
                <a:latin typeface="se-nanumgothic"/>
              </a:rPr>
              <a:t>로 </a:t>
            </a:r>
            <a:r>
              <a:rPr lang="ko-KR" altLang="en-US" b="1" i="0" dirty="0" err="1">
                <a:solidFill>
                  <a:srgbClr val="FF9300"/>
                </a:solidFill>
                <a:effectLst/>
                <a:latin typeface="se-nanumgothic"/>
              </a:rPr>
              <a:t>이루어져있음</a:t>
            </a:r>
            <a:endParaRPr lang="en-US" altLang="ko-KR" b="1" i="0" dirty="0">
              <a:solidFill>
                <a:srgbClr val="FF9300"/>
              </a:solidFill>
              <a:effectLst/>
              <a:latin typeface="se-nanumgothic"/>
            </a:endParaRPr>
          </a:p>
          <a:p>
            <a:endParaRPr lang="en-US" altLang="ko-KR" b="1" i="0" dirty="0">
              <a:solidFill>
                <a:srgbClr val="FF9300"/>
              </a:solidFill>
              <a:effectLst/>
              <a:latin typeface="se-nanumgothic"/>
            </a:endParaRPr>
          </a:p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논문에서 가져온 네트워크 그림입니다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저자는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Spoqa Han Sans"/>
              </a:rPr>
              <a:t>GoogleNet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의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Spoqa Han Sans"/>
              </a:rPr>
              <a:t>아키텍쳐에서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 영감을 받았으며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, Inception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Spoqa Han Sans"/>
              </a:rPr>
              <a:t>블럭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 대신 단순한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Spoqa Han Sans"/>
              </a:rPr>
              <a:t>컨볼루션으로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Spoqa Han Sans"/>
              </a:rPr>
              <a:t>네트웤을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 구성했다고 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. 224x224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크기의 이미지 넷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Spoqa Han Sans"/>
              </a:rPr>
              <a:t>클래시피케이션으로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pretrain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시켰습니다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이후엔 입력 이미지로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448x448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크기 이미지를 입력으로 받습니다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그리고 앞쪽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20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개의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Spoqa Han Sans"/>
              </a:rPr>
              <a:t>컨볼루션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 레이어는 고정한 채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,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Spoqa Han Sans"/>
              </a:rPr>
              <a:t>뒷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 단의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4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개 레이어만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object detection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Spoqa Han Sans"/>
              </a:rPr>
              <a:t>테스크에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 맞게 학습시킵니다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아래는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[2]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에서 가져온 더 직관적인 그림입니다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.</a:t>
            </a:r>
          </a:p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#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 하나의 인덱스에서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b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개의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bounding box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를 추측하는데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논문에서는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2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로 설정함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이렇게 하나의 박스는 중심점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Spoqa Han Sans"/>
              </a:rPr>
              <a:t>x,y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Spoqa Han Sans"/>
              </a:rPr>
              <a:t>글고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 너비와 높이인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Spoqa Han Sans"/>
              </a:rPr>
              <a:t>w,,h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마지막으로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confidence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Spoqa Han Sans"/>
              </a:rPr>
              <a:t>다섯개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 차원의 벡터로 나타낼 수 있음</a:t>
            </a:r>
            <a:endParaRPr lang="en-US" altLang="ko-KR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endParaRPr lang="en-US" altLang="ko-KR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#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마지막에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b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와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c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를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Spoqa Han Sans"/>
              </a:rPr>
              <a:t>더해줌</a:t>
            </a:r>
            <a:endParaRPr lang="en-US" altLang="ko-KR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FD81CA-34E4-49C0-9415-0DA7C5D2CDA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36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ko-KR" altLang="en-US" b="1" i="0" dirty="0">
                <a:solidFill>
                  <a:srgbClr val="555555"/>
                </a:solidFill>
                <a:effectLst/>
                <a:latin typeface="inherit"/>
              </a:rPr>
              <a:t>그러나 </a:t>
            </a:r>
            <a:r>
              <a:rPr lang="ko-KR" altLang="en-US" b="1" i="0" dirty="0" err="1">
                <a:solidFill>
                  <a:srgbClr val="555555"/>
                </a:solidFill>
                <a:effectLst/>
                <a:latin typeface="inherit"/>
              </a:rPr>
              <a:t>욜로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inherit"/>
              </a:rPr>
              <a:t> 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inherit"/>
              </a:rPr>
              <a:t>1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inherit"/>
              </a:rPr>
              <a:t>은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inherit"/>
              </a:rPr>
              <a:t> </a:t>
            </a:r>
            <a:r>
              <a:rPr lang="ko-KR" altLang="en-US" b="1" i="0" dirty="0" err="1">
                <a:solidFill>
                  <a:srgbClr val="555555"/>
                </a:solidFill>
                <a:effectLst/>
                <a:latin typeface="inherit"/>
              </a:rPr>
              <a:t>바운딩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inherit"/>
              </a:rPr>
              <a:t> 박스 위치를 제대로 포착하지 못한다는 </a:t>
            </a:r>
            <a:endParaRPr lang="en-US" altLang="ko-KR" b="1" i="0" dirty="0">
              <a:solidFill>
                <a:srgbClr val="555555"/>
              </a:solidFill>
              <a:effectLst/>
              <a:latin typeface="inherit"/>
            </a:endParaRPr>
          </a:p>
          <a:p>
            <a:pPr algn="l" fontAlgn="base"/>
            <a:r>
              <a:rPr lang="en-US" altLang="ko-KR" b="1" i="0" dirty="0">
                <a:solidFill>
                  <a:srgbClr val="555555"/>
                </a:solidFill>
                <a:effectLst/>
                <a:latin typeface="inherit"/>
              </a:rPr>
              <a:t>1. Batch Normalization</a:t>
            </a:r>
            <a:endParaRPr lang="en-US" altLang="ko-KR" b="0" i="0" dirty="0">
              <a:solidFill>
                <a:srgbClr val="555555"/>
              </a:solidFill>
              <a:effectLst/>
              <a:latin typeface="se-nanumgothic"/>
            </a:endParaRPr>
          </a:p>
          <a:p>
            <a:pPr algn="l" fontAlgn="base"/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모든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convolution layer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에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batch normalization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을 적용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-&gt; 2%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정도의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se-nanumgothic"/>
              </a:rPr>
              <a:t>mAP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향상</a:t>
            </a:r>
          </a:p>
          <a:p>
            <a:pPr algn="l" fontAlgn="base"/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기존모델에서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dropout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을 제거함</a:t>
            </a:r>
            <a:endParaRPr lang="en-US" altLang="ko-KR" b="0" i="0" dirty="0">
              <a:solidFill>
                <a:srgbClr val="555555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=======================================================</a:t>
            </a:r>
            <a:endParaRPr lang="ko-KR" altLang="en-US" b="0" i="0" dirty="0">
              <a:solidFill>
                <a:srgbClr val="555555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dirty="0"/>
              <a:t>2. yolo2</a:t>
            </a:r>
            <a:r>
              <a:rPr lang="ko-KR" altLang="en-US" dirty="0"/>
              <a:t>에서는 </a:t>
            </a:r>
            <a:r>
              <a:rPr lang="ko-KR" altLang="en-US" dirty="0" err="1"/>
              <a:t>파인튜닝의</a:t>
            </a:r>
            <a:r>
              <a:rPr lang="ko-KR" altLang="en-US" dirty="0"/>
              <a:t> 과정을 한 번 더 거친다</a:t>
            </a:r>
            <a:r>
              <a:rPr lang="en-US" altLang="ko-KR" dirty="0"/>
              <a:t>.</a:t>
            </a:r>
          </a:p>
          <a:p>
            <a:pPr algn="l" fontAlgn="base"/>
            <a:r>
              <a:rPr lang="ko-KR" altLang="en-US" dirty="0"/>
              <a:t>버전 </a:t>
            </a:r>
            <a:r>
              <a:rPr lang="en-US" altLang="ko-KR" dirty="0"/>
              <a:t>1</a:t>
            </a:r>
            <a:r>
              <a:rPr lang="ko-KR" altLang="en-US" dirty="0"/>
              <a:t>에서는 </a:t>
            </a:r>
            <a:r>
              <a:rPr lang="en-US" altLang="ko-KR" dirty="0"/>
              <a:t>224 224 </a:t>
            </a:r>
            <a:r>
              <a:rPr lang="ko-KR" altLang="en-US" dirty="0"/>
              <a:t>데이터로 학습을 시키고 </a:t>
            </a:r>
            <a:r>
              <a:rPr lang="en-US" altLang="ko-KR" dirty="0" err="1"/>
              <a:t>detectio</a:t>
            </a:r>
            <a:r>
              <a:rPr lang="ko-KR" altLang="en-US" dirty="0"/>
              <a:t>부분에서는 </a:t>
            </a:r>
            <a:r>
              <a:rPr lang="en-US" altLang="ko-KR" dirty="0"/>
              <a:t>448 448</a:t>
            </a:r>
            <a:r>
              <a:rPr lang="ko-KR" altLang="en-US" dirty="0"/>
              <a:t>로 </a:t>
            </a:r>
            <a:r>
              <a:rPr lang="ko-KR" altLang="en-US" dirty="0" err="1"/>
              <a:t>고해상도이미지를</a:t>
            </a:r>
            <a:r>
              <a:rPr lang="ko-KR" altLang="en-US" dirty="0"/>
              <a:t> 넣어서 </a:t>
            </a:r>
            <a:r>
              <a:rPr lang="ko-KR" altLang="en-US" dirty="0" err="1"/>
              <a:t>파인튜닝을</a:t>
            </a:r>
            <a:r>
              <a:rPr lang="ko-KR" altLang="en-US" dirty="0"/>
              <a:t> 하는 단계를 거쳤었는데 네트워크가 </a:t>
            </a:r>
            <a:r>
              <a:rPr lang="en-US" altLang="ko-KR" dirty="0"/>
              <a:t>fitting</a:t>
            </a:r>
            <a:r>
              <a:rPr lang="ko-KR" altLang="en-US" dirty="0"/>
              <a:t>되는데 시간이 걸린다는 단점이 생겨 새로 추가한 부분이</a:t>
            </a:r>
            <a:r>
              <a:rPr lang="en-US" altLang="ko-KR" dirty="0"/>
              <a:t>(</a:t>
            </a:r>
            <a:r>
              <a:rPr lang="ko-KR" altLang="en-US" dirty="0" err="1"/>
              <a:t>노랜색</a:t>
            </a:r>
            <a:r>
              <a:rPr lang="ko-KR" altLang="en-US" dirty="0"/>
              <a:t> 부분</a:t>
            </a:r>
            <a:r>
              <a:rPr lang="en-US" altLang="ko-KR" dirty="0"/>
              <a:t>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algn="l" fontAlgn="base"/>
            <a:r>
              <a:rPr lang="ko-KR" altLang="en-US" dirty="0"/>
              <a:t>똑같이 </a:t>
            </a:r>
            <a:r>
              <a:rPr lang="en-US" altLang="ko-KR" dirty="0"/>
              <a:t>224 224</a:t>
            </a:r>
            <a:r>
              <a:rPr lang="ko-KR" altLang="en-US" dirty="0"/>
              <a:t>로 </a:t>
            </a:r>
            <a:r>
              <a:rPr lang="ko-KR" altLang="en-US" dirty="0" err="1"/>
              <a:t>프리트레인한</a:t>
            </a:r>
            <a:r>
              <a:rPr lang="ko-KR" altLang="en-US" dirty="0"/>
              <a:t> 다음 </a:t>
            </a:r>
            <a:r>
              <a:rPr lang="ko-KR" altLang="en-US" dirty="0" err="1"/>
              <a:t>디텍션</a:t>
            </a:r>
            <a:r>
              <a:rPr lang="ko-KR" altLang="en-US" dirty="0"/>
              <a:t> 학습 전에 이미지 </a:t>
            </a:r>
            <a:r>
              <a:rPr lang="en-US" altLang="ko-KR" dirty="0"/>
              <a:t>classification</a:t>
            </a:r>
            <a:r>
              <a:rPr lang="ko-KR" altLang="en-US" dirty="0"/>
              <a:t>모델을 </a:t>
            </a:r>
            <a:r>
              <a:rPr lang="ko-KR" altLang="en-US" dirty="0" err="1"/>
              <a:t>파인튜닝해줌</a:t>
            </a:r>
            <a:r>
              <a:rPr lang="en-US" altLang="ko-KR" dirty="0"/>
              <a:t>(448 448) .. </a:t>
            </a:r>
          </a:p>
          <a:p>
            <a:pPr algn="l" fontAlgn="base"/>
            <a:r>
              <a:rPr lang="ko-KR" altLang="en-US" dirty="0" err="1"/>
              <a:t>글고</a:t>
            </a:r>
            <a:r>
              <a:rPr lang="ko-KR" altLang="en-US" dirty="0"/>
              <a:t> 원래 </a:t>
            </a:r>
            <a:r>
              <a:rPr lang="en-US" altLang="ko-KR" dirty="0"/>
              <a:t>object detection task</a:t>
            </a:r>
            <a:r>
              <a:rPr lang="ko-KR" altLang="en-US" dirty="0"/>
              <a:t>를 </a:t>
            </a:r>
            <a:r>
              <a:rPr lang="ko-KR" altLang="en-US" dirty="0" err="1"/>
              <a:t>파인튜닝할</a:t>
            </a:r>
            <a:r>
              <a:rPr lang="ko-KR" altLang="en-US" dirty="0"/>
              <a:t> 때에도 </a:t>
            </a:r>
            <a:r>
              <a:rPr lang="en-US" altLang="ko-KR" dirty="0"/>
              <a:t>448 448</a:t>
            </a:r>
            <a:r>
              <a:rPr lang="ko-KR" altLang="en-US" dirty="0"/>
              <a:t>로 해줬었는데 </a:t>
            </a:r>
            <a:r>
              <a:rPr lang="ko-KR" altLang="en-US" dirty="0" err="1"/>
              <a:t>욜로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에서는 </a:t>
            </a:r>
            <a:r>
              <a:rPr lang="en-US" altLang="ko-KR" dirty="0"/>
              <a:t>416 416</a:t>
            </a:r>
            <a:r>
              <a:rPr lang="ko-KR" altLang="en-US" dirty="0"/>
              <a:t>으로 </a:t>
            </a:r>
            <a:r>
              <a:rPr lang="ko-KR" altLang="en-US" dirty="0" err="1"/>
              <a:t>맞춰줌</a:t>
            </a:r>
            <a:r>
              <a:rPr lang="en-US" altLang="ko-KR" dirty="0"/>
              <a:t>.</a:t>
            </a:r>
          </a:p>
          <a:p>
            <a:pPr algn="l" fontAlgn="base"/>
            <a:endParaRPr lang="en-US" altLang="ko-KR" dirty="0"/>
          </a:p>
          <a:p>
            <a:pPr algn="l" fontAlgn="base"/>
            <a:r>
              <a:rPr lang="en-US" altLang="ko-KR" dirty="0"/>
              <a:t>Why? </a:t>
            </a:r>
            <a:r>
              <a:rPr lang="ko-KR" altLang="en-US" dirty="0"/>
              <a:t>최종</a:t>
            </a:r>
            <a:r>
              <a:rPr lang="en-US" altLang="ko-KR" dirty="0"/>
              <a:t> </a:t>
            </a:r>
            <a:r>
              <a:rPr lang="ko-KR" altLang="en-US" dirty="0" err="1"/>
              <a:t>피처맵</a:t>
            </a:r>
            <a:r>
              <a:rPr lang="ko-KR" altLang="en-US" dirty="0"/>
              <a:t> 크기를 홀수로 만들기 위함 </a:t>
            </a:r>
            <a:r>
              <a:rPr lang="en-US" altLang="ko-KR" dirty="0"/>
              <a:t>/ </a:t>
            </a:r>
            <a:r>
              <a:rPr lang="ko-KR" altLang="en-US" dirty="0"/>
              <a:t>왜냐하면 큰 물체가 이미지 중앙에 위치하는 경우가 많음</a:t>
            </a:r>
            <a:r>
              <a:rPr lang="en-US" altLang="ko-KR" dirty="0"/>
              <a:t>. </a:t>
            </a:r>
            <a:r>
              <a:rPr lang="ko-KR" altLang="en-US" dirty="0"/>
              <a:t>중심에 위치하는 그리드 셀이 </a:t>
            </a:r>
            <a:r>
              <a:rPr lang="en-US" altLang="ko-KR" dirty="0"/>
              <a:t>1</a:t>
            </a:r>
            <a:r>
              <a:rPr lang="ko-KR" altLang="en-US" dirty="0"/>
              <a:t>개로 만들기 위함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FD81CA-34E4-49C0-9415-0DA7C5D2CDA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500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Faster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R-CNN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에서는 앵커박스의 사이즈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비율을 미리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se-nanumgothic"/>
              </a:rPr>
              <a:t>정했었는데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 저자는 이 부분에 문제를 제기함</a:t>
            </a:r>
            <a:endParaRPr lang="en-US" altLang="ko-KR" b="0" i="0" dirty="0">
              <a:solidFill>
                <a:srgbClr val="555555"/>
              </a:solidFill>
              <a:effectLst/>
              <a:latin typeface="se-nanumgothic"/>
            </a:endParaRPr>
          </a:p>
          <a:p>
            <a:pPr algn="l" fontAlgn="base"/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그래서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se-nanumgothic"/>
              </a:rPr>
              <a:t>욜로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2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에서는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k-mean clustering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을 통해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ground truth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와 가장 유사한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optimal anchor box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를 탐색함</a:t>
            </a:r>
            <a:endParaRPr lang="en-US" altLang="ko-KR" b="0" i="0" dirty="0">
              <a:solidFill>
                <a:srgbClr val="555555"/>
              </a:solidFill>
              <a:effectLst/>
              <a:latin typeface="se-nanumgothic"/>
            </a:endParaRPr>
          </a:p>
          <a:p>
            <a:pPr algn="l" fontAlgn="base"/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그런데 기준을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se-nanumgothic"/>
              </a:rPr>
              <a:t>iou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를 기준으로 함</a:t>
            </a:r>
            <a:endParaRPr lang="en-US" altLang="ko-KR" b="0" i="0" dirty="0">
              <a:solidFill>
                <a:srgbClr val="555555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Object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detection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 데이터 셋을 사용하여 생성한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anchor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box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들로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clustering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을 수행했는데 그 결과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k = 5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일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때 가장 적합했음</a:t>
            </a:r>
            <a:endParaRPr lang="en-US" altLang="ko-KR" b="0" i="0" dirty="0">
              <a:solidFill>
                <a:srgbClr val="555555"/>
              </a:solidFill>
              <a:effectLst/>
              <a:latin typeface="se-nanumgothic"/>
            </a:endParaRPr>
          </a:p>
          <a:p>
            <a:pPr algn="l" fontAlgn="base"/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여기서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k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는 우리가 갖고자 하는 앵커박스의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se-nanumgothic"/>
              </a:rPr>
              <a:t>갯수</a:t>
            </a:r>
            <a:endParaRPr lang="en-US" altLang="ko-KR" b="0" i="0" dirty="0">
              <a:solidFill>
                <a:srgbClr val="555555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========================</a:t>
            </a:r>
          </a:p>
          <a:p>
            <a:pPr algn="l" fontAlgn="base"/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Avg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se-nanumgothic"/>
              </a:rPr>
              <a:t>iou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를 비교해보니</a:t>
            </a:r>
            <a:endParaRPr lang="en-US" altLang="ko-KR" b="0" i="0" dirty="0">
              <a:solidFill>
                <a:srgbClr val="555555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Cluster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se-nanumgothic"/>
              </a:rPr>
              <a:t>iou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는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여기서 사용한 방법이고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anchor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box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는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faster r-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se-nanumgothic"/>
              </a:rPr>
              <a:t>cnn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에서 사용한 방법인데 오히려 더 적은 앵커박스를 사용했음에도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yolo2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에서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se-nanumgothic"/>
              </a:rPr>
              <a:t>사용한게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 더 좋았다 라는 뜻</a:t>
            </a:r>
            <a:endParaRPr lang="en-US" altLang="ko-KR" b="0" i="0" dirty="0">
              <a:solidFill>
                <a:srgbClr val="555555"/>
              </a:solidFill>
              <a:effectLst/>
              <a:latin typeface="se-nanumgothic"/>
            </a:endParaRPr>
          </a:p>
          <a:p>
            <a:pPr algn="l" fontAlgn="base"/>
            <a:endParaRPr lang="en-US" altLang="ko-KR" b="0" i="0" dirty="0">
              <a:solidFill>
                <a:srgbClr val="555555"/>
              </a:solidFill>
              <a:effectLst/>
              <a:latin typeface="se-nanumgothic"/>
            </a:endParaRPr>
          </a:p>
          <a:p>
            <a:pPr algn="l" fontAlgn="base"/>
            <a:endParaRPr lang="ko-KR" altLang="en-US" b="0" i="0" dirty="0">
              <a:solidFill>
                <a:srgbClr val="555555"/>
              </a:solidFill>
              <a:effectLst/>
              <a:latin typeface="se-nanumgothic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FD81CA-34E4-49C0-9415-0DA7C5D2CDA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04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altLang="ko-KR" b="1" i="0" dirty="0">
                <a:solidFill>
                  <a:srgbClr val="555555"/>
                </a:solidFill>
                <a:effectLst/>
                <a:latin typeface="inherit"/>
              </a:rPr>
              <a:t>Anchor box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inherit"/>
              </a:rPr>
              <a:t>의 각 좌표 </a:t>
            </a:r>
            <a:r>
              <a:rPr lang="en-US" altLang="ko-KR" b="1" i="0" dirty="0" err="1">
                <a:solidFill>
                  <a:srgbClr val="555555"/>
                </a:solidFill>
                <a:effectLst/>
                <a:latin typeface="inherit"/>
              </a:rPr>
              <a:t>tx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inherit"/>
              </a:rPr>
              <a:t>, ty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inherit"/>
              </a:rPr>
              <a:t>에 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inherit"/>
              </a:rPr>
              <a:t>sigmoid function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inherit"/>
              </a:rPr>
              <a:t>을 적용하여 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inherit"/>
              </a:rPr>
              <a:t>grid cell 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inherit"/>
              </a:rPr>
              <a:t>내에 중심에 위치하도록 함</a:t>
            </a:r>
            <a:endParaRPr lang="en-US" altLang="ko-KR" b="1" i="0" dirty="0">
              <a:solidFill>
                <a:srgbClr val="555555"/>
              </a:solidFill>
              <a:effectLst/>
              <a:latin typeface="inherit"/>
            </a:endParaRPr>
          </a:p>
          <a:p>
            <a:pPr algn="l" fontAlgn="base"/>
            <a:r>
              <a:rPr lang="en-US" altLang="ko-KR" b="1" i="0" dirty="0">
                <a:solidFill>
                  <a:srgbClr val="555555"/>
                </a:solidFill>
                <a:effectLst/>
                <a:latin typeface="inherit"/>
              </a:rPr>
              <a:t>Sigmoid 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inherit"/>
              </a:rPr>
              <a:t>적용 이유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inherit"/>
              </a:rPr>
              <a:t>: faster r-</a:t>
            </a:r>
            <a:r>
              <a:rPr lang="en-US" altLang="ko-KR" b="1" i="0" dirty="0" err="1">
                <a:solidFill>
                  <a:srgbClr val="555555"/>
                </a:solidFill>
                <a:effectLst/>
                <a:latin typeface="inherit"/>
              </a:rPr>
              <a:t>cnn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inherit"/>
              </a:rPr>
              <a:t> 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inherit"/>
              </a:rPr>
              <a:t>처럼 함수 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inherit"/>
              </a:rPr>
              <a:t>d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inherit"/>
              </a:rPr>
              <a:t>에 아무 제약이 없으면 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inherit"/>
              </a:rPr>
              <a:t>cell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inherit"/>
              </a:rPr>
              <a:t>을 벗어난 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inherit"/>
              </a:rPr>
              <a:t>anchor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inherit"/>
              </a:rPr>
              <a:t>가 생성됨</a:t>
            </a:r>
            <a:endParaRPr lang="en-US" altLang="ko-KR" b="1" i="0" dirty="0">
              <a:solidFill>
                <a:srgbClr val="555555"/>
              </a:solidFill>
              <a:effectLst/>
              <a:latin typeface="inherit"/>
            </a:endParaRPr>
          </a:p>
          <a:p>
            <a:pPr algn="l" fontAlgn="base"/>
            <a:endParaRPr lang="en-US" altLang="ko-KR" b="1" i="0" dirty="0">
              <a:solidFill>
                <a:srgbClr val="555555"/>
              </a:solidFill>
              <a:effectLst/>
              <a:latin typeface="inherit"/>
            </a:endParaRPr>
          </a:p>
          <a:p>
            <a:pPr algn="l" fontAlgn="base"/>
            <a:r>
              <a:rPr lang="ko-KR" altLang="en-US" b="1" i="0" dirty="0">
                <a:solidFill>
                  <a:srgbClr val="555555"/>
                </a:solidFill>
                <a:effectLst/>
                <a:latin typeface="inherit"/>
              </a:rPr>
              <a:t>여기서 점박이 박스가 앵커박스가 예측한 박스이고 파란색 박스가 실제 정답지인 </a:t>
            </a:r>
            <a:r>
              <a:rPr lang="ko-KR" altLang="en-US" b="1" i="0" dirty="0" err="1">
                <a:solidFill>
                  <a:srgbClr val="555555"/>
                </a:solidFill>
                <a:effectLst/>
                <a:latin typeface="inherit"/>
              </a:rPr>
              <a:t>바운딩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inherit"/>
              </a:rPr>
              <a:t> 박스</a:t>
            </a:r>
            <a:endParaRPr lang="en-US" altLang="ko-KR" b="1" i="0" dirty="0">
              <a:solidFill>
                <a:srgbClr val="555555"/>
              </a:solidFill>
              <a:effectLst/>
              <a:latin typeface="inherit"/>
            </a:endParaRPr>
          </a:p>
          <a:p>
            <a:pPr algn="l" fontAlgn="base"/>
            <a:r>
              <a:rPr lang="en-US" altLang="ko-KR" b="1" i="0" dirty="0" err="1">
                <a:solidFill>
                  <a:srgbClr val="555555"/>
                </a:solidFill>
                <a:effectLst/>
                <a:latin typeface="inherit"/>
              </a:rPr>
              <a:t>Bw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inherit"/>
              </a:rPr>
              <a:t>, </a:t>
            </a:r>
            <a:r>
              <a:rPr lang="en-US" altLang="ko-KR" b="1" i="0" dirty="0" err="1">
                <a:solidFill>
                  <a:srgbClr val="555555"/>
                </a:solidFill>
                <a:effectLst/>
                <a:latin typeface="inherit"/>
              </a:rPr>
              <a:t>bh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inherit"/>
              </a:rPr>
              <a:t>는 박스를 얼마만큼의 비율로 이동시킬 것인지 지수승을 통해 나타낸 것이므로 점점 실제 </a:t>
            </a:r>
            <a:r>
              <a:rPr lang="ko-KR" altLang="en-US" b="1" i="0" dirty="0" err="1">
                <a:solidFill>
                  <a:srgbClr val="555555"/>
                </a:solidFill>
                <a:effectLst/>
                <a:latin typeface="inherit"/>
              </a:rPr>
              <a:t>바운딩박스를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inherit"/>
              </a:rPr>
              <a:t> 향해</a:t>
            </a:r>
            <a:endParaRPr lang="en-US" altLang="ko-KR" b="1" i="0" dirty="0">
              <a:solidFill>
                <a:srgbClr val="555555"/>
              </a:solidFill>
              <a:effectLst/>
              <a:latin typeface="inherit"/>
            </a:endParaRPr>
          </a:p>
          <a:p>
            <a:pPr algn="l" fontAlgn="base"/>
            <a:r>
              <a:rPr lang="ko-KR" altLang="en-US" b="1" i="0" dirty="0">
                <a:solidFill>
                  <a:srgbClr val="555555"/>
                </a:solidFill>
                <a:effectLst/>
                <a:latin typeface="inherit"/>
              </a:rPr>
              <a:t>찾아가는 과정임</a:t>
            </a:r>
            <a:endParaRPr lang="en-US" altLang="ko-KR" b="1" i="0" dirty="0">
              <a:solidFill>
                <a:srgbClr val="555555"/>
              </a:solidFill>
              <a:effectLst/>
              <a:latin typeface="inheri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FD81CA-34E4-49C0-9415-0DA7C5D2CDA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4712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​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passthrough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layer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를 추가했다는 점</a:t>
            </a:r>
            <a:endParaRPr lang="en-US" altLang="ko-KR" b="0" i="0" dirty="0">
              <a:solidFill>
                <a:srgbClr val="555555"/>
              </a:solidFill>
              <a:effectLst/>
              <a:latin typeface="se-nanumgothic"/>
            </a:endParaRPr>
          </a:p>
          <a:p>
            <a:pPr algn="l" fontAlgn="base"/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즉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 high resolution feature map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과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low resolution feature map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을 합치는 것인데</a:t>
            </a:r>
            <a:endParaRPr lang="en-US" altLang="ko-KR" b="0" i="0" dirty="0">
              <a:solidFill>
                <a:srgbClr val="555555"/>
              </a:solidFill>
              <a:effectLst/>
              <a:latin typeface="se-nanumgothic"/>
            </a:endParaRPr>
          </a:p>
          <a:p>
            <a:pPr algn="l" fontAlgn="base"/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보통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high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resolution feature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map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은 작은 물체를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se-nanumgothic"/>
              </a:rPr>
              <a:t>찾는데에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 용이하고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low feature map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은 큰 물체를 찾는데 용이함</a:t>
            </a:r>
            <a:endParaRPr lang="en-US" altLang="ko-KR" b="0" i="0" dirty="0">
              <a:solidFill>
                <a:srgbClr val="555555"/>
              </a:solidFill>
              <a:effectLst/>
              <a:latin typeface="se-nanumgothic"/>
            </a:endParaRPr>
          </a:p>
          <a:p>
            <a:pPr algn="l" fontAlgn="base"/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노란색 기준으로 잘라서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4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개로 연결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저 부분이 주황색 부분이 되고 결국 이것과 그 아래 화살표가 가리키는 곳이 </a:t>
            </a:r>
            <a:endParaRPr lang="en-US" altLang="ko-KR" dirty="0"/>
          </a:p>
          <a:p>
            <a:pPr algn="l" fontAlgn="base"/>
            <a:r>
              <a:rPr lang="ko-KR" altLang="en-US" dirty="0"/>
              <a:t>가로 세로의 길이가 </a:t>
            </a:r>
            <a:r>
              <a:rPr lang="en-US" altLang="ko-KR" dirty="0"/>
              <a:t>13 13</a:t>
            </a:r>
            <a:r>
              <a:rPr lang="ko-KR" altLang="en-US" dirty="0"/>
              <a:t>으로 똑같아졌으므로 </a:t>
            </a:r>
            <a:r>
              <a:rPr lang="en-US" altLang="ko-KR" dirty="0"/>
              <a:t>concatenate</a:t>
            </a:r>
            <a:r>
              <a:rPr lang="ko-KR" altLang="en-US" dirty="0"/>
              <a:t>를 할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FD81CA-34E4-49C0-9415-0DA7C5D2CDA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3053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​</a:t>
            </a:r>
          </a:p>
          <a:p>
            <a:pPr algn="l" fontAlgn="base"/>
            <a:r>
              <a:rPr lang="en-US" altLang="ko-KR" b="1" i="0" dirty="0">
                <a:solidFill>
                  <a:srgbClr val="000000"/>
                </a:solidFill>
                <a:effectLst/>
                <a:latin typeface="se-nanumgothic"/>
              </a:rPr>
              <a:t>※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se-nanumgothic"/>
              </a:rPr>
              <a:t>기존의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se-nanumgothic"/>
              </a:rPr>
              <a:t>YOLO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se-nanumgothic"/>
              </a:rPr>
              <a:t>가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se-nanumgothic"/>
              </a:rPr>
              <a:t>pretrained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se-nanumgothic"/>
              </a:rPr>
              <a:t>된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se-nanumgothic"/>
              </a:rPr>
              <a:t>VGG &amp; 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se-nanumgothic"/>
              </a:rPr>
              <a:t>GoogleNet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se-nanumgothic"/>
              </a:rPr>
              <a:t>을 사용했는데 네트워크가 너무 크고 복잡</a:t>
            </a:r>
            <a:endParaRPr lang="en-US" altLang="ko-KR" b="1" i="0" dirty="0">
              <a:solidFill>
                <a:srgbClr val="000000"/>
              </a:solidFill>
              <a:effectLst/>
              <a:latin typeface="se-nanumgothic"/>
            </a:endParaRPr>
          </a:p>
          <a:p>
            <a:pPr algn="l" fontAlgn="base"/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기존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VGG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와 크게 다르지 않음</a:t>
            </a:r>
            <a:endParaRPr lang="ko-KR" altLang="en-US" b="0" i="0" dirty="0">
              <a:solidFill>
                <a:srgbClr val="555555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b="1" i="0" u="sng" dirty="0">
                <a:solidFill>
                  <a:srgbClr val="009D91"/>
                </a:solidFill>
                <a:effectLst/>
                <a:latin typeface="inherit"/>
              </a:rPr>
              <a:t>19</a:t>
            </a:r>
            <a:r>
              <a:rPr lang="ko-KR" altLang="en-US" b="1" i="0" u="sng" dirty="0">
                <a:solidFill>
                  <a:srgbClr val="009D91"/>
                </a:solidFill>
                <a:effectLst/>
                <a:latin typeface="inherit"/>
              </a:rPr>
              <a:t>개의 </a:t>
            </a:r>
            <a:r>
              <a:rPr lang="en-US" altLang="ko-KR" b="1" i="0" u="sng" dirty="0">
                <a:solidFill>
                  <a:srgbClr val="009D91"/>
                </a:solidFill>
                <a:effectLst/>
                <a:latin typeface="inherit"/>
              </a:rPr>
              <a:t>conv layer</a:t>
            </a:r>
            <a:r>
              <a:rPr lang="ko-KR" altLang="en-US" b="1" i="0" u="sng" dirty="0">
                <a:solidFill>
                  <a:srgbClr val="009D91"/>
                </a:solidFill>
                <a:effectLst/>
                <a:latin typeface="inherit"/>
              </a:rPr>
              <a:t>와 </a:t>
            </a:r>
            <a:r>
              <a:rPr lang="en-US" altLang="ko-KR" b="1" i="0" u="sng" dirty="0">
                <a:solidFill>
                  <a:srgbClr val="009D91"/>
                </a:solidFill>
                <a:effectLst/>
                <a:latin typeface="inherit"/>
              </a:rPr>
              <a:t>5</a:t>
            </a:r>
            <a:r>
              <a:rPr lang="ko-KR" altLang="en-US" b="1" i="0" u="sng" dirty="0">
                <a:solidFill>
                  <a:srgbClr val="009D91"/>
                </a:solidFill>
                <a:effectLst/>
                <a:latin typeface="inherit"/>
              </a:rPr>
              <a:t>개의 </a:t>
            </a:r>
            <a:r>
              <a:rPr lang="en-US" altLang="ko-KR" b="1" i="0" u="sng" dirty="0" err="1">
                <a:solidFill>
                  <a:srgbClr val="009D91"/>
                </a:solidFill>
                <a:effectLst/>
                <a:latin typeface="inherit"/>
              </a:rPr>
              <a:t>maxpooling</a:t>
            </a:r>
            <a:endParaRPr lang="ko-KR" altLang="en-US" b="0" i="0" dirty="0">
              <a:solidFill>
                <a:srgbClr val="555555"/>
              </a:solidFill>
              <a:effectLst/>
              <a:latin typeface="se-nanumgothic"/>
            </a:endParaRPr>
          </a:p>
          <a:p>
            <a:pPr algn="l" fontAlgn="base"/>
            <a:r>
              <a:rPr lang="ko-KR" altLang="en-US" dirty="0"/>
              <a:t>마지막에 </a:t>
            </a:r>
            <a:r>
              <a:rPr lang="en-US" altLang="ko-KR" dirty="0"/>
              <a:t>global average pooling</a:t>
            </a:r>
            <a:r>
              <a:rPr lang="ko-KR" altLang="en-US" dirty="0" err="1"/>
              <a:t>사용함으로서</a:t>
            </a:r>
            <a:r>
              <a:rPr lang="ko-KR" altLang="en-US" dirty="0"/>
              <a:t> 파라미터 감소 효과를 주고 </a:t>
            </a:r>
            <a:endParaRPr lang="en-US" altLang="ko-KR" dirty="0"/>
          </a:p>
          <a:p>
            <a:pPr algn="l" fontAlgn="base"/>
            <a:r>
              <a:rPr lang="en-US" altLang="ko-KR" dirty="0"/>
              <a:t>1 x 1 filter</a:t>
            </a:r>
            <a:r>
              <a:rPr lang="ko-KR" altLang="en-US" dirty="0"/>
              <a:t>로 </a:t>
            </a:r>
            <a:r>
              <a:rPr lang="en-US" altLang="ko-KR" dirty="0"/>
              <a:t>feature representation</a:t>
            </a:r>
            <a:r>
              <a:rPr lang="ko-KR" altLang="en-US" dirty="0"/>
              <a:t>을 더욱 압축</a:t>
            </a:r>
            <a:endParaRPr lang="en-US" altLang="ko-KR" dirty="0"/>
          </a:p>
          <a:p>
            <a:pPr algn="l" fontAlgn="base"/>
            <a:r>
              <a:rPr lang="en-US" altLang="ko-KR" dirty="0"/>
              <a:t># global average pooling: </a:t>
            </a:r>
            <a:r>
              <a:rPr lang="ko-KR" altLang="en-US" dirty="0"/>
              <a:t>채널별로 </a:t>
            </a:r>
            <a:r>
              <a:rPr lang="en-US" altLang="ko-KR" dirty="0"/>
              <a:t>average pooling</a:t>
            </a:r>
            <a:r>
              <a:rPr lang="ko-KR" altLang="en-US" dirty="0"/>
              <a:t>을 하여 </a:t>
            </a:r>
            <a:r>
              <a:rPr lang="ko-KR" altLang="en-US" dirty="0" err="1"/>
              <a:t>피쳐를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차원 벡터로 만들기 위함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FD81CA-34E4-49C0-9415-0DA7C5D2CDA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792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altLang="ko-KR" b="1" i="0" dirty="0">
                <a:solidFill>
                  <a:srgbClr val="555555"/>
                </a:solidFill>
                <a:effectLst/>
                <a:latin typeface="inherit"/>
              </a:rPr>
              <a:t>Yolo v3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inherit"/>
              </a:rPr>
              <a:t>는 사실 </a:t>
            </a:r>
            <a:r>
              <a:rPr lang="ko-KR" altLang="en-US" b="1" i="0" dirty="0" err="1">
                <a:solidFill>
                  <a:srgbClr val="555555"/>
                </a:solidFill>
                <a:effectLst/>
                <a:latin typeface="inherit"/>
              </a:rPr>
              <a:t>논문이라기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inherit"/>
              </a:rPr>
              <a:t> 보다는 저자의 표현에 따르면 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inherit"/>
              </a:rPr>
              <a:t>tech report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inherit"/>
              </a:rPr>
              <a:t>라고 한다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inherit"/>
              </a:rPr>
              <a:t>.</a:t>
            </a:r>
          </a:p>
          <a:p>
            <a:pPr algn="l" fontAlgn="base"/>
            <a:endParaRPr lang="en-US" altLang="ko-KR" b="1" i="0" dirty="0">
              <a:solidFill>
                <a:srgbClr val="555555"/>
              </a:solidFill>
              <a:effectLst/>
              <a:latin typeface="inherit"/>
            </a:endParaRPr>
          </a:p>
          <a:p>
            <a:pPr algn="l" fontAlgn="base"/>
            <a:r>
              <a:rPr lang="ko-KR" altLang="en-US" b="1" i="0" dirty="0">
                <a:solidFill>
                  <a:srgbClr val="555555"/>
                </a:solidFill>
                <a:effectLst/>
                <a:latin typeface="inherit"/>
              </a:rPr>
              <a:t>그리고 사실 대부분의 </a:t>
            </a:r>
            <a:r>
              <a:rPr lang="ko-KR" altLang="en-US" b="1" i="0" dirty="0" err="1">
                <a:solidFill>
                  <a:srgbClr val="555555"/>
                </a:solidFill>
                <a:effectLst/>
                <a:latin typeface="inherit"/>
              </a:rPr>
              <a:t>아키텍쳐를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inherit"/>
              </a:rPr>
              <a:t> 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inherit"/>
              </a:rPr>
              <a:t>yolo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inherit"/>
              </a:rPr>
              <a:t> 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inherit"/>
              </a:rPr>
              <a:t>v2 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inherit"/>
              </a:rPr>
              <a:t>그대로 사용함</a:t>
            </a:r>
            <a:endParaRPr lang="en-US" altLang="ko-KR" b="1" i="0" dirty="0">
              <a:solidFill>
                <a:srgbClr val="555555"/>
              </a:solidFill>
              <a:effectLst/>
              <a:latin typeface="inherit"/>
            </a:endParaRPr>
          </a:p>
          <a:p>
            <a:pPr algn="l" fontAlgn="base"/>
            <a:endParaRPr lang="en-US" altLang="ko-KR" b="1" i="0" dirty="0">
              <a:solidFill>
                <a:srgbClr val="555555"/>
              </a:solidFill>
              <a:effectLst/>
              <a:latin typeface="inherit"/>
            </a:endParaRPr>
          </a:p>
          <a:p>
            <a:pPr algn="l" fontAlgn="base"/>
            <a:endParaRPr lang="en-US" altLang="ko-KR" b="1" i="0" dirty="0">
              <a:solidFill>
                <a:srgbClr val="555555"/>
              </a:solidFill>
              <a:effectLst/>
              <a:latin typeface="inheri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FD81CA-34E4-49C0-9415-0DA7C5D2CDA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0990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altLang="ko-KR" b="1" i="0" dirty="0">
                <a:solidFill>
                  <a:srgbClr val="555555"/>
                </a:solidFill>
                <a:effectLst/>
                <a:latin typeface="inherit"/>
              </a:rPr>
              <a:t>Yolo v3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inherit"/>
              </a:rPr>
              <a:t>에서는 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inherit"/>
              </a:rPr>
              <a:t>class prediction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inherit"/>
              </a:rPr>
              <a:t>에 변화를 줌</a:t>
            </a:r>
            <a:endParaRPr lang="en-US" altLang="ko-KR" b="1" i="0" dirty="0">
              <a:solidFill>
                <a:srgbClr val="555555"/>
              </a:solidFill>
              <a:effectLst/>
              <a:latin typeface="inherit"/>
            </a:endParaRPr>
          </a:p>
          <a:p>
            <a:pPr algn="l" fontAlgn="base"/>
            <a:r>
              <a:rPr lang="en-US" altLang="ko-KR" b="1" i="0" dirty="0">
                <a:solidFill>
                  <a:srgbClr val="555555"/>
                </a:solidFill>
                <a:effectLst/>
                <a:latin typeface="inherit"/>
              </a:rPr>
              <a:t>Multi class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inherit"/>
              </a:rPr>
              <a:t>란 한 이미지를 두고 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inherit"/>
              </a:rPr>
              <a:t>person 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inherit"/>
              </a:rPr>
              <a:t>혹은 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inherit"/>
              </a:rPr>
              <a:t>woman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inherit"/>
              </a:rPr>
              <a:t>이라고도 읽을 수 있는 경우를 의미함</a:t>
            </a:r>
            <a:endParaRPr lang="en-US" altLang="ko-KR" b="1" i="0" dirty="0">
              <a:solidFill>
                <a:srgbClr val="555555"/>
              </a:solidFill>
              <a:effectLst/>
              <a:latin typeface="inherit"/>
            </a:endParaRPr>
          </a:p>
          <a:p>
            <a:pPr algn="l" fontAlgn="base"/>
            <a:r>
              <a:rPr lang="ko-KR" altLang="en-US" b="1" i="0" dirty="0">
                <a:solidFill>
                  <a:srgbClr val="555555"/>
                </a:solidFill>
                <a:effectLst/>
                <a:latin typeface="inherit"/>
              </a:rPr>
              <a:t>저자는 이런 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inherit"/>
              </a:rPr>
              <a:t>multi class object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inherit"/>
              </a:rPr>
              <a:t>들이 많은데 </a:t>
            </a:r>
            <a:r>
              <a:rPr lang="en-US" altLang="ko-KR" b="1" i="0" dirty="0" err="1">
                <a:solidFill>
                  <a:srgbClr val="555555"/>
                </a:solidFill>
                <a:effectLst/>
                <a:latin typeface="inherit"/>
              </a:rPr>
              <a:t>softmax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inherit"/>
              </a:rPr>
              <a:t>를 통해 하나의 클래스만을 찾게 하니 성능 향상이 </a:t>
            </a:r>
            <a:r>
              <a:rPr lang="ko-KR" altLang="en-US" b="1" i="0" dirty="0" err="1">
                <a:solidFill>
                  <a:srgbClr val="555555"/>
                </a:solidFill>
                <a:effectLst/>
                <a:latin typeface="inherit"/>
              </a:rPr>
              <a:t>안됬다고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inherit"/>
              </a:rPr>
              <a:t> 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inherit"/>
              </a:rPr>
              <a:t>think</a:t>
            </a:r>
          </a:p>
          <a:p>
            <a:pPr algn="l" fontAlgn="base"/>
            <a:r>
              <a:rPr lang="ko-KR" altLang="en-US" b="1" i="0" dirty="0">
                <a:solidFill>
                  <a:srgbClr val="555555"/>
                </a:solidFill>
                <a:effectLst/>
                <a:latin typeface="inherit"/>
              </a:rPr>
              <a:t>그래서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inherit"/>
              </a:rPr>
              <a:t> </a:t>
            </a:r>
            <a:r>
              <a:rPr lang="ko-KR" altLang="en-US" b="1" i="0" dirty="0" err="1">
                <a:solidFill>
                  <a:srgbClr val="555555"/>
                </a:solidFill>
                <a:effectLst/>
                <a:latin typeface="inherit"/>
              </a:rPr>
              <a:t>여러개중에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inherit"/>
              </a:rPr>
              <a:t> 하나를 찾는 </a:t>
            </a:r>
            <a:r>
              <a:rPr lang="en-US" altLang="ko-KR" b="1" i="0" dirty="0" err="1">
                <a:solidFill>
                  <a:srgbClr val="555555"/>
                </a:solidFill>
                <a:effectLst/>
                <a:latin typeface="inherit"/>
              </a:rPr>
              <a:t>softmax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inherit"/>
              </a:rPr>
              <a:t>가 아닌 각 클래스가 맞는지 아닌지를 찾는 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inherit"/>
              </a:rPr>
              <a:t>binary classification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inherit"/>
              </a:rPr>
              <a:t>을 적용하려고 했고 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inherit"/>
              </a:rPr>
              <a:t>loss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inherit"/>
              </a:rPr>
              <a:t>도 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inherit"/>
              </a:rPr>
              <a:t>binary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inherit"/>
              </a:rPr>
              <a:t>로 사용하게 함</a:t>
            </a:r>
            <a:endParaRPr lang="en-US" altLang="ko-KR" b="1" i="0" dirty="0">
              <a:solidFill>
                <a:srgbClr val="555555"/>
              </a:solidFill>
              <a:effectLst/>
              <a:latin typeface="inherit"/>
            </a:endParaRPr>
          </a:p>
          <a:p>
            <a:pPr algn="l" fontAlgn="base"/>
            <a:endParaRPr lang="en-US" altLang="ko-KR" b="1" i="0" dirty="0">
              <a:solidFill>
                <a:srgbClr val="555555"/>
              </a:solidFill>
              <a:effectLst/>
              <a:latin typeface="inheri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FD81CA-34E4-49C0-9415-0DA7C5D2CDA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8144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en-US" altLang="ko-KR" b="1" i="0" dirty="0">
              <a:solidFill>
                <a:srgbClr val="555555"/>
              </a:solidFill>
              <a:effectLst/>
              <a:latin typeface="inheri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FD81CA-34E4-49C0-9415-0DA7C5D2CDA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001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ko-KR" altLang="en-US" b="1" i="0" dirty="0">
                <a:solidFill>
                  <a:srgbClr val="555555"/>
                </a:solidFill>
                <a:effectLst/>
                <a:latin typeface="inherit"/>
              </a:rPr>
              <a:t>다음은 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inherit"/>
              </a:rPr>
              <a:t>yolov3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inherit"/>
              </a:rPr>
              <a:t>의 모델 구조다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inherit"/>
              </a:rPr>
              <a:t>.</a:t>
            </a:r>
          </a:p>
          <a:p>
            <a:pPr algn="l" fontAlgn="base"/>
            <a:r>
              <a:rPr lang="en-US" altLang="ko-KR" b="1" i="0" dirty="0">
                <a:solidFill>
                  <a:srgbClr val="555555"/>
                </a:solidFill>
                <a:effectLst/>
                <a:latin typeface="inherit"/>
              </a:rPr>
              <a:t>608 608 shape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inherit"/>
              </a:rPr>
              <a:t>를 가진 이미지라고 가정했을 때 인풋으로 들어와서 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inherit"/>
              </a:rPr>
              <a:t>darknet53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inherit"/>
              </a:rPr>
              <a:t>에 통과시킨다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inherit"/>
              </a:rPr>
              <a:t>.</a:t>
            </a:r>
          </a:p>
          <a:p>
            <a:pPr algn="l" fontAlgn="base"/>
            <a:r>
              <a:rPr lang="ko-KR" altLang="en-US" b="1" i="0" dirty="0">
                <a:solidFill>
                  <a:srgbClr val="555555"/>
                </a:solidFill>
                <a:effectLst/>
                <a:latin typeface="inherit"/>
              </a:rPr>
              <a:t>이 과정에서 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inherit"/>
              </a:rPr>
              <a:t>feature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inherit"/>
              </a:rPr>
              <a:t>정보를 얻게 되는데 자연스럽게 </a:t>
            </a:r>
            <a:r>
              <a:rPr lang="ko-KR" altLang="en-US" b="1" i="0" dirty="0" err="1">
                <a:solidFill>
                  <a:srgbClr val="555555"/>
                </a:solidFill>
                <a:effectLst/>
                <a:latin typeface="inherit"/>
              </a:rPr>
              <a:t>다운샘플링이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inherit"/>
              </a:rPr>
              <a:t> 진행된다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inherit"/>
              </a:rPr>
              <a:t>.</a:t>
            </a:r>
          </a:p>
          <a:p>
            <a:pPr algn="l" fontAlgn="base"/>
            <a:r>
              <a:rPr lang="ko-KR" altLang="en-US" b="1" i="0" dirty="0">
                <a:solidFill>
                  <a:srgbClr val="555555"/>
                </a:solidFill>
                <a:effectLst/>
                <a:latin typeface="inherit"/>
              </a:rPr>
              <a:t>그러다가 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inherit"/>
              </a:rPr>
              <a:t>19 19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inherit"/>
              </a:rPr>
              <a:t>의 </a:t>
            </a:r>
            <a:r>
              <a:rPr lang="ko-KR" altLang="en-US" b="1" i="0" dirty="0" err="1">
                <a:solidFill>
                  <a:srgbClr val="555555"/>
                </a:solidFill>
                <a:effectLst/>
                <a:latin typeface="inherit"/>
              </a:rPr>
              <a:t>피처맵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inherit"/>
              </a:rPr>
              <a:t> 스케일에서 </a:t>
            </a:r>
            <a:r>
              <a:rPr lang="ko-KR" altLang="en-US" b="1" i="0" dirty="0" err="1">
                <a:solidFill>
                  <a:srgbClr val="555555"/>
                </a:solidFill>
                <a:effectLst/>
                <a:latin typeface="inherit"/>
              </a:rPr>
              <a:t>디텍션을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inherit"/>
              </a:rPr>
              <a:t> 진행을 해주는데 이것을 토대로 </a:t>
            </a:r>
            <a:r>
              <a:rPr lang="ko-KR" altLang="en-US" b="1" i="0" dirty="0" err="1">
                <a:solidFill>
                  <a:srgbClr val="555555"/>
                </a:solidFill>
                <a:effectLst/>
                <a:latin typeface="inherit"/>
              </a:rPr>
              <a:t>업샘플링을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inherit"/>
              </a:rPr>
              <a:t> 해주고 </a:t>
            </a:r>
            <a:r>
              <a:rPr lang="ko-KR" altLang="en-US" b="1" i="0" dirty="0" err="1">
                <a:solidFill>
                  <a:srgbClr val="555555"/>
                </a:solidFill>
                <a:effectLst/>
                <a:latin typeface="inherit"/>
              </a:rPr>
              <a:t>디텍션을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inherit"/>
              </a:rPr>
              <a:t> 수행해주고 반복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inherit"/>
              </a:rPr>
              <a:t>..</a:t>
            </a:r>
          </a:p>
          <a:p>
            <a:pPr algn="l" fontAlgn="base"/>
            <a:r>
              <a:rPr lang="ko-KR" altLang="en-US" b="1" i="0" dirty="0" err="1">
                <a:solidFill>
                  <a:srgbClr val="555555"/>
                </a:solidFill>
                <a:effectLst/>
                <a:latin typeface="inherit"/>
              </a:rPr>
              <a:t>디텍션은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inherit"/>
              </a:rPr>
              <a:t> 세개의 </a:t>
            </a:r>
            <a:r>
              <a:rPr lang="ko-KR" altLang="en-US" b="1" i="0" dirty="0" err="1">
                <a:solidFill>
                  <a:srgbClr val="555555"/>
                </a:solidFill>
                <a:effectLst/>
                <a:latin typeface="inherit"/>
              </a:rPr>
              <a:t>피처맵에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inherit"/>
              </a:rPr>
              <a:t> 대해서 수행됨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inherit"/>
              </a:rPr>
              <a:t>.  </a:t>
            </a:r>
          </a:p>
          <a:p>
            <a:pPr algn="l" fontAlgn="base"/>
            <a:endParaRPr lang="en-US" altLang="ko-KR" b="1" i="0" dirty="0">
              <a:solidFill>
                <a:srgbClr val="555555"/>
              </a:solidFill>
              <a:effectLst/>
              <a:latin typeface="inheri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FD81CA-34E4-49C0-9415-0DA7C5D2CDA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735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altLang="ko-KR" b="0" i="0" dirty="0">
                <a:solidFill>
                  <a:srgbClr val="333333"/>
                </a:solidFill>
                <a:effectLst/>
                <a:latin typeface="Spoqa Han Sans"/>
              </a:rPr>
              <a:t>Selective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Spoqa Han Sans"/>
              </a:rPr>
              <a:t>searc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poqa Han Sans"/>
              </a:rPr>
              <a:t>란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poqa Han Sans"/>
              </a:rPr>
              <a:t>?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poqa Han Sans"/>
              </a:rPr>
              <a:t> 주변 픽셀 간의 유사도를 기준으로 물체가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Spoqa Han Sans"/>
              </a:rPr>
              <a:t>있을법한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poqa Han Sans"/>
              </a:rPr>
              <a:t> 박스를 추론합니다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poqa Han Sans"/>
              </a:rPr>
              <a:t>.</a:t>
            </a:r>
            <a:endParaRPr lang="en-US" altLang="ko-KR" b="1" i="0" dirty="0">
              <a:solidFill>
                <a:srgbClr val="555555"/>
              </a:solidFill>
              <a:effectLst/>
              <a:latin typeface="inherit"/>
            </a:endParaRPr>
          </a:p>
          <a:p>
            <a:pPr algn="l" fontAlgn="base"/>
            <a:r>
              <a:rPr lang="en-US" altLang="ko-KR" b="1" i="0" dirty="0">
                <a:solidFill>
                  <a:srgbClr val="555555"/>
                </a:solidFill>
                <a:effectLst/>
                <a:latin typeface="inherit"/>
              </a:rPr>
              <a:t>sliding window</a:t>
            </a:r>
            <a:endParaRPr lang="ko-KR" altLang="en-US" b="0" i="0" dirty="0">
              <a:solidFill>
                <a:srgbClr val="555555"/>
              </a:solidFill>
              <a:effectLst/>
              <a:latin typeface="se-nanumgothic"/>
            </a:endParaRPr>
          </a:p>
          <a:p>
            <a:pPr algn="l" fontAlgn="base"/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이미지에서 물체를 찾기 위해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window(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크기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비율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을 임의로 바꿔가면서 모든 영역에 대해서 탐색하는 것</a:t>
            </a:r>
          </a:p>
          <a:p>
            <a:pPr algn="l" fontAlgn="base"/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But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임의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(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크기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비율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로 모든 영역을 탐색하는 것은 너무 느려서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R-CNN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에서는 이러한 비효율성을 극복하기 위해 </a:t>
            </a:r>
          </a:p>
          <a:p>
            <a:pPr algn="l" fontAlgn="base"/>
            <a:r>
              <a:rPr lang="en-US" altLang="ko-KR" b="1" i="0" dirty="0">
                <a:solidFill>
                  <a:srgbClr val="555555"/>
                </a:solidFill>
                <a:effectLst/>
                <a:latin typeface="inherit"/>
              </a:rPr>
              <a:t>Selective search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 알고리즘을 사용함</a:t>
            </a:r>
          </a:p>
          <a:p>
            <a:pPr algn="l" fontAlgn="base"/>
            <a:r>
              <a:rPr lang="en-US" altLang="ko-KR" b="0" i="0" dirty="0">
                <a:solidFill>
                  <a:srgbClr val="222222"/>
                </a:solidFill>
                <a:effectLst/>
                <a:latin typeface="se-nanumgothic"/>
              </a:rPr>
              <a:t>- Selective search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e-nanumgothic"/>
              </a:rPr>
              <a:t>알고리즘에 의해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se-nanumgothic"/>
              </a:rPr>
              <a:t>2000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e-nanumgothic"/>
              </a:rPr>
              <a:t>개의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se-nanumgothic"/>
              </a:rPr>
              <a:t>region proposal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e-nanumgothic"/>
              </a:rPr>
              <a:t>이 생성되면 이들을 모두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se-nanumgothic"/>
              </a:rPr>
              <a:t>CNN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e-nanumgothic"/>
              </a:rPr>
              <a:t>에 넣기 전에</a:t>
            </a:r>
            <a:endParaRPr lang="ko-KR" altLang="en-US" b="0" i="0" dirty="0">
              <a:solidFill>
                <a:srgbClr val="555555"/>
              </a:solidFill>
              <a:effectLst/>
              <a:latin typeface="se-nanumgothic"/>
            </a:endParaRPr>
          </a:p>
          <a:p>
            <a:pPr algn="l" fontAlgn="base"/>
            <a:r>
              <a:rPr lang="ko-KR" altLang="en-US" b="0" i="0" dirty="0">
                <a:solidFill>
                  <a:srgbClr val="222222"/>
                </a:solidFill>
                <a:effectLst/>
                <a:latin typeface="se-nanumgothic"/>
              </a:rPr>
              <a:t>같은 사이즈로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inherit"/>
              </a:rPr>
              <a:t> 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inherit"/>
              </a:rPr>
              <a:t>warp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se-nanumgothic"/>
              </a:rPr>
              <a:t>시켜야한다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se-nanumgothic"/>
              </a:rPr>
              <a:t>. (CNN output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e-nanumgothic"/>
              </a:rPr>
              <a:t>사이즈를 동일하게 만들기 위해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se-nanumgothic"/>
              </a:rPr>
              <a:t>- For FC layer)</a:t>
            </a:r>
            <a:endParaRPr lang="ko-KR" altLang="en-US" b="0" i="0" dirty="0">
              <a:solidFill>
                <a:srgbClr val="555555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warp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작업을 통해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region proposal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모두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224x224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크기가 되면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CNN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모델에 넣는다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여기서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CNN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se-nanumgothic"/>
              </a:rPr>
              <a:t>AlexNet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의 거의 구조를 그대로 가져다 썼음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)</a:t>
            </a:r>
            <a:endParaRPr lang="ko-KR" altLang="en-US" b="0" i="0" dirty="0">
              <a:solidFill>
                <a:srgbClr val="555555"/>
              </a:solidFill>
              <a:effectLst/>
              <a:latin typeface="se-nanumgothic"/>
            </a:endParaRPr>
          </a:p>
          <a:p>
            <a:pPr algn="l" fontAlgn="base"/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최종적으로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CNN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을 거쳐 각각의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region proposal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로부터 특징 벡터를 뽑아내고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이를 통해 고정길이의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Feature Vector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를 만들어 낸다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- CNN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모델로부터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feature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가 추출되면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Linear SVM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을 통해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classification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을 진행함</a:t>
            </a:r>
            <a:endParaRPr lang="ko-KR" altLang="en-US" b="0" i="0" dirty="0">
              <a:solidFill>
                <a:srgbClr val="555555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se-nanumgothic"/>
              </a:rPr>
              <a:t>softmax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보다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SVM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이 더 좋은 성능을 보임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)</a:t>
            </a:r>
            <a:endParaRPr lang="ko-KR" altLang="en-US" b="0" i="0" dirty="0">
              <a:solidFill>
                <a:srgbClr val="555555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SVM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: CNN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으로부터 추출된 각각의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feature vector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들의 점수를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class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별로 매기고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객체인지 아닌지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객체라면 어떤 객체인지 등을 판별하는 역할을 하는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classifier</a:t>
            </a:r>
          </a:p>
          <a:p>
            <a:pPr algn="l" fontAlgn="base"/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Selective search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로 만든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bounding box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는 정확하지 않기 때문에 물체를 정확히 감싸도록 조정해주는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bounding box regression(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선형회귀 모델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이 존재함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se-nanumgothic"/>
            </a:endParaRPr>
          </a:p>
          <a:p>
            <a:pPr marL="171450" indent="-171450" algn="l" fontAlgn="base">
              <a:buFontTx/>
              <a:buChar char="-"/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inherit"/>
              </a:rPr>
              <a:t>해주는 이유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: localization error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inherit"/>
              </a:rPr>
              <a:t>를 줄이기 위해</a:t>
            </a:r>
            <a:endParaRPr lang="en-US" altLang="ko-KR" b="1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/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&lt;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단점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&gt;</a:t>
            </a:r>
            <a:endParaRPr lang="ko-KR" altLang="en-US" b="0" i="0" dirty="0">
              <a:solidFill>
                <a:srgbClr val="555555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1.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각 영역마다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CNN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을 수행하기 때문에 시간이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se-nanumgothic"/>
              </a:rPr>
              <a:t>오래걸린다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2. CNN, SVM, Bounding Box Regression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이렇게 세가지 모델이 한번에 학습되지 않아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end-to-end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으로 학습이 불가</a:t>
            </a:r>
            <a:endParaRPr lang="ko-KR" altLang="en-US" b="0" i="0" dirty="0">
              <a:solidFill>
                <a:srgbClr val="555555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= SVM, Bounding Box Regression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inherit"/>
              </a:rPr>
              <a:t>에서 학습한 결과가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CNN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inherit"/>
              </a:rPr>
              <a:t>을 업데이지 시키지 못함</a:t>
            </a:r>
            <a:endParaRPr lang="ko-KR" altLang="en-US" b="0" i="0" dirty="0">
              <a:solidFill>
                <a:srgbClr val="555555"/>
              </a:solidFill>
              <a:effectLst/>
              <a:latin typeface="se-nanumgothic"/>
            </a:endParaRPr>
          </a:p>
          <a:p>
            <a:pPr marL="0" indent="0" algn="l" fontAlgn="base">
              <a:buFontTx/>
              <a:buNone/>
            </a:pPr>
            <a:endParaRPr lang="ko-KR" altLang="en-US" b="0" i="0" dirty="0">
              <a:solidFill>
                <a:srgbClr val="555555"/>
              </a:solidFill>
              <a:effectLst/>
              <a:latin typeface="se-nanumgothic"/>
            </a:endParaRPr>
          </a:p>
          <a:p>
            <a:pPr algn="l" fontAlgn="base"/>
            <a:endParaRPr lang="ko-KR" altLang="en-US" b="0" i="0" dirty="0">
              <a:solidFill>
                <a:srgbClr val="555555"/>
              </a:solidFill>
              <a:effectLst/>
              <a:latin typeface="se-nanumgothic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FD81CA-34E4-49C0-9415-0DA7C5D2CDA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5855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en-US" altLang="ko-KR" b="1" i="0" dirty="0">
              <a:solidFill>
                <a:srgbClr val="555555"/>
              </a:solidFill>
              <a:effectLst/>
              <a:latin typeface="inheri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FD81CA-34E4-49C0-9415-0DA7C5D2CDA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470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ko-KR" altLang="en-US" b="0" i="0" dirty="0">
              <a:solidFill>
                <a:srgbClr val="555555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※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기존의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CNN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se-nanumgothic"/>
              </a:rPr>
              <a:t>아키텍쳐들은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 모두 입력 이미지가 고정되어야 했음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(224 x 224) -&gt;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신경망을 통과시키기 위해 이미지를 고정된 크기로 조정해야 했음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(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물체의 일부분이 잘리거나 본래의 생김새와 달라지는 문제점이 있음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)</a:t>
            </a:r>
          </a:p>
          <a:p>
            <a:pPr algn="l" fontAlgn="base"/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​=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그러나 사실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Convolution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필터들은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se-nanumgothic"/>
              </a:rPr>
              <a:t>입력이미지가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 고정될 필요가 없음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inherit"/>
              </a:rPr>
              <a:t>(fully connected layer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inherit"/>
              </a:rPr>
              <a:t>가 고정된 크기의 입력을 받아서 입력 이미지 크기의 고정이 필요한 것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inherit"/>
              </a:rPr>
              <a:t>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--&gt; Spatial Pyramid Pooling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제안됨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!</a:t>
            </a:r>
          </a:p>
          <a:p>
            <a:pPr algn="l" fontAlgn="base"/>
            <a:r>
              <a:rPr lang="ko-KR" altLang="en-US" b="1" i="0" dirty="0">
                <a:solidFill>
                  <a:srgbClr val="0078CB"/>
                </a:solidFill>
                <a:effectLst/>
                <a:latin typeface="inherit"/>
              </a:rPr>
              <a:t>▶</a:t>
            </a:r>
            <a:r>
              <a:rPr lang="en-US" altLang="ko-KR" b="1" i="0" dirty="0">
                <a:solidFill>
                  <a:srgbClr val="0078CB"/>
                </a:solidFill>
                <a:effectLst/>
                <a:latin typeface="inherit"/>
              </a:rPr>
              <a:t>SPP</a:t>
            </a:r>
            <a:r>
              <a:rPr lang="ko-KR" altLang="en-US" b="1" i="0" dirty="0">
                <a:solidFill>
                  <a:srgbClr val="0078CB"/>
                </a:solidFill>
                <a:effectLst/>
                <a:latin typeface="inherit"/>
              </a:rPr>
              <a:t>는 </a:t>
            </a:r>
            <a:r>
              <a:rPr lang="en-US" altLang="ko-KR" b="1" i="0" dirty="0">
                <a:solidFill>
                  <a:srgbClr val="0078CB"/>
                </a:solidFill>
                <a:effectLst/>
                <a:latin typeface="inherit"/>
              </a:rPr>
              <a:t>end-to-end </a:t>
            </a:r>
            <a:r>
              <a:rPr lang="ko-KR" altLang="en-US" b="1" i="0" dirty="0">
                <a:solidFill>
                  <a:srgbClr val="0078CB"/>
                </a:solidFill>
                <a:effectLst/>
                <a:latin typeface="inherit"/>
              </a:rPr>
              <a:t>방식이 아님</a:t>
            </a:r>
            <a:endParaRPr lang="ko-KR" altLang="en-US" b="0" i="0" dirty="0">
              <a:solidFill>
                <a:srgbClr val="555555"/>
              </a:solidFill>
              <a:effectLst/>
              <a:latin typeface="inherit"/>
            </a:endParaRPr>
          </a:p>
          <a:p>
            <a:pPr algn="l" fontAlgn="base"/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​</a:t>
            </a:r>
            <a:endParaRPr lang="ko-KR" altLang="en-US" b="0" i="0" dirty="0">
              <a:solidFill>
                <a:srgbClr val="555555"/>
              </a:solidFill>
              <a:effectLst/>
              <a:latin typeface="inherit"/>
            </a:endParaRPr>
          </a:p>
          <a:p>
            <a:pPr algn="l" fontAlgn="base"/>
            <a:r>
              <a:rPr lang="en-US" altLang="ko-KR" b="1" i="0" dirty="0">
                <a:solidFill>
                  <a:srgbClr val="555555"/>
                </a:solidFill>
                <a:effectLst/>
                <a:latin typeface="inherit"/>
              </a:rPr>
              <a:t>1. 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inherit"/>
              </a:rPr>
              <a:t>전체 이미지를 미리 학습된 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inherit"/>
              </a:rPr>
              <a:t>CNN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inherit"/>
              </a:rPr>
              <a:t>을 통과시켜 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inherit"/>
              </a:rPr>
              <a:t>feature map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inherit"/>
              </a:rPr>
              <a:t>추출함</a:t>
            </a:r>
            <a:endParaRPr lang="ko-KR" altLang="en-US" b="0" i="0" dirty="0">
              <a:solidFill>
                <a:srgbClr val="555555"/>
              </a:solidFill>
              <a:effectLst/>
              <a:latin typeface="inherit"/>
            </a:endParaRPr>
          </a:p>
          <a:p>
            <a:pPr algn="l" fontAlgn="base"/>
            <a:r>
              <a:rPr lang="en-US" altLang="ko-KR" b="1" i="0" dirty="0">
                <a:solidFill>
                  <a:srgbClr val="FF65A8"/>
                </a:solidFill>
                <a:effectLst/>
                <a:latin typeface="inherit"/>
              </a:rPr>
              <a:t>2. Selective Search</a:t>
            </a:r>
            <a:r>
              <a:rPr lang="ko-KR" altLang="en-US" b="1" i="0" dirty="0">
                <a:solidFill>
                  <a:srgbClr val="FF65A8"/>
                </a:solidFill>
                <a:effectLst/>
                <a:latin typeface="inherit"/>
              </a:rPr>
              <a:t>를 통해서 찾은 </a:t>
            </a:r>
            <a:r>
              <a:rPr lang="en-US" altLang="ko-KR" b="1" i="0" dirty="0" err="1">
                <a:solidFill>
                  <a:srgbClr val="FF65A8"/>
                </a:solidFill>
                <a:effectLst/>
                <a:latin typeface="inherit"/>
              </a:rPr>
              <a:t>RoL</a:t>
            </a:r>
            <a:r>
              <a:rPr lang="ko-KR" altLang="en-US" b="1" i="0" dirty="0">
                <a:solidFill>
                  <a:srgbClr val="FF65A8"/>
                </a:solidFill>
                <a:effectLst/>
                <a:latin typeface="inherit"/>
              </a:rPr>
              <a:t>들은 크기들이 다 </a:t>
            </a:r>
            <a:r>
              <a:rPr lang="ko-KR" altLang="en-US" b="1" i="0" dirty="0" err="1">
                <a:solidFill>
                  <a:srgbClr val="FF65A8"/>
                </a:solidFill>
                <a:effectLst/>
                <a:latin typeface="inherit"/>
              </a:rPr>
              <a:t>제각각이기</a:t>
            </a:r>
            <a:r>
              <a:rPr lang="ko-KR" altLang="en-US" b="1" i="0" dirty="0">
                <a:solidFill>
                  <a:srgbClr val="FF65A8"/>
                </a:solidFill>
                <a:effectLst/>
                <a:latin typeface="inherit"/>
              </a:rPr>
              <a:t> 때문에 </a:t>
            </a:r>
            <a:r>
              <a:rPr lang="en-US" altLang="ko-KR" b="1" i="0" dirty="0">
                <a:solidFill>
                  <a:srgbClr val="FF65A8"/>
                </a:solidFill>
                <a:effectLst/>
                <a:latin typeface="inherit"/>
              </a:rPr>
              <a:t>SPP</a:t>
            </a:r>
            <a:r>
              <a:rPr lang="ko-KR" altLang="en-US" b="1" i="0" dirty="0">
                <a:solidFill>
                  <a:srgbClr val="FF65A8"/>
                </a:solidFill>
                <a:effectLst/>
                <a:latin typeface="inherit"/>
              </a:rPr>
              <a:t>에 적용하여 고정된 크기의 </a:t>
            </a:r>
            <a:r>
              <a:rPr lang="en-US" altLang="ko-KR" b="1" i="0" dirty="0">
                <a:solidFill>
                  <a:srgbClr val="FF65A8"/>
                </a:solidFill>
                <a:effectLst/>
                <a:latin typeface="inherit"/>
              </a:rPr>
              <a:t>feature vector</a:t>
            </a:r>
            <a:r>
              <a:rPr lang="ko-KR" altLang="en-US" b="1" i="0" dirty="0">
                <a:solidFill>
                  <a:srgbClr val="FF65A8"/>
                </a:solidFill>
                <a:effectLst/>
                <a:latin typeface="inherit"/>
              </a:rPr>
              <a:t>를 추출함</a:t>
            </a:r>
            <a:endParaRPr lang="ko-KR" altLang="en-US" b="0" i="0" dirty="0">
              <a:solidFill>
                <a:srgbClr val="555555"/>
              </a:solidFill>
              <a:effectLst/>
              <a:latin typeface="inherit"/>
            </a:endParaRPr>
          </a:p>
          <a:p>
            <a:pPr algn="l" fontAlgn="base"/>
            <a:r>
              <a:rPr lang="en-US" altLang="ko-KR" b="1" i="0" dirty="0">
                <a:solidFill>
                  <a:srgbClr val="555555"/>
                </a:solidFill>
                <a:effectLst/>
                <a:latin typeface="inherit"/>
              </a:rPr>
              <a:t>3. fully connected layer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inherit"/>
              </a:rPr>
              <a:t>통과</a:t>
            </a:r>
            <a:endParaRPr lang="ko-KR" altLang="en-US" b="0" i="0" dirty="0">
              <a:solidFill>
                <a:srgbClr val="555555"/>
              </a:solidFill>
              <a:effectLst/>
              <a:latin typeface="inherit"/>
            </a:endParaRPr>
          </a:p>
          <a:p>
            <a:pPr algn="l" fontAlgn="base"/>
            <a:r>
              <a:rPr lang="en-US" altLang="ko-KR" b="1" i="0" dirty="0">
                <a:solidFill>
                  <a:srgbClr val="555555"/>
                </a:solidFill>
                <a:effectLst/>
                <a:latin typeface="inherit"/>
              </a:rPr>
              <a:t>4. binary SVM Classifier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inherit"/>
              </a:rPr>
              <a:t>학습시키고 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inherit"/>
              </a:rPr>
              <a:t>bounding box regressor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inherit"/>
              </a:rPr>
              <a:t>학습시킴</a:t>
            </a:r>
            <a:endParaRPr lang="ko-KR" altLang="en-US" b="0" i="0" dirty="0">
              <a:solidFill>
                <a:srgbClr val="555555"/>
              </a:solidFill>
              <a:effectLst/>
              <a:latin typeface="inherit"/>
            </a:endParaRPr>
          </a:p>
          <a:p>
            <a:pPr algn="l" fontAlgn="base"/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​</a:t>
            </a:r>
            <a:endParaRPr lang="ko-KR" altLang="en-US" b="0" i="0" dirty="0">
              <a:solidFill>
                <a:srgbClr val="555555"/>
              </a:solidFill>
              <a:effectLst/>
              <a:latin typeface="inherit"/>
            </a:endParaRPr>
          </a:p>
          <a:p>
            <a:pPr algn="l" fontAlgn="base"/>
            <a:r>
              <a:rPr lang="en-US" altLang="ko-KR" b="1" i="0" dirty="0">
                <a:solidFill>
                  <a:srgbClr val="FF65A8"/>
                </a:solidFill>
                <a:effectLst/>
                <a:latin typeface="inherit"/>
              </a:rPr>
              <a:t>※ SPP</a:t>
            </a:r>
            <a:r>
              <a:rPr lang="ko-KR" altLang="en-US" b="1" i="0" dirty="0">
                <a:solidFill>
                  <a:srgbClr val="FF65A8"/>
                </a:solidFill>
                <a:effectLst/>
                <a:latin typeface="inherit"/>
              </a:rPr>
              <a:t>를 통해 각기 크기가 다른 </a:t>
            </a:r>
            <a:r>
              <a:rPr lang="en-US" altLang="ko-KR" b="1" i="0" dirty="0" err="1">
                <a:solidFill>
                  <a:srgbClr val="FF65A8"/>
                </a:solidFill>
                <a:effectLst/>
                <a:latin typeface="inherit"/>
              </a:rPr>
              <a:t>RoL</a:t>
            </a:r>
            <a:r>
              <a:rPr lang="ko-KR" altLang="en-US" b="1" i="0" dirty="0">
                <a:solidFill>
                  <a:srgbClr val="FF65A8"/>
                </a:solidFill>
                <a:effectLst/>
                <a:latin typeface="inherit"/>
              </a:rPr>
              <a:t>들을 고정된 크기의 </a:t>
            </a:r>
            <a:r>
              <a:rPr lang="en-US" altLang="ko-KR" b="1" i="0" dirty="0">
                <a:solidFill>
                  <a:srgbClr val="FF65A8"/>
                </a:solidFill>
                <a:effectLst/>
                <a:latin typeface="inherit"/>
              </a:rPr>
              <a:t>feature vector</a:t>
            </a:r>
            <a:r>
              <a:rPr lang="ko-KR" altLang="en-US" b="1" i="0" dirty="0">
                <a:solidFill>
                  <a:srgbClr val="FF65A8"/>
                </a:solidFill>
                <a:effectLst/>
                <a:latin typeface="inherit"/>
              </a:rPr>
              <a:t>들을 뽑아내는 것이 </a:t>
            </a:r>
            <a:r>
              <a:rPr lang="ko-KR" altLang="en-US" b="1" i="0" dirty="0" err="1">
                <a:solidFill>
                  <a:srgbClr val="FF65A8"/>
                </a:solidFill>
                <a:effectLst/>
                <a:latin typeface="inherit"/>
              </a:rPr>
              <a:t>뽀인뚜</a:t>
            </a:r>
            <a:r>
              <a:rPr lang="en-US" altLang="ko-KR" b="1" i="0" dirty="0">
                <a:solidFill>
                  <a:srgbClr val="FF65A8"/>
                </a:solidFill>
                <a:effectLst/>
                <a:latin typeface="inherit"/>
              </a:rPr>
              <a:t>!!</a:t>
            </a:r>
            <a:endParaRPr lang="ko-KR" altLang="en-US" b="0" i="0" dirty="0">
              <a:solidFill>
                <a:srgbClr val="555555"/>
              </a:solidFill>
              <a:effectLst/>
              <a:latin typeface="inherit"/>
            </a:endParaRPr>
          </a:p>
          <a:p>
            <a:pPr algn="l" fontAlgn="base"/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Conv layer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를 거쳐 추출된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se-nanumgothic"/>
              </a:rPr>
              <a:t>피쳐맵을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input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으로 받고 이것을 미리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se-nanumgothic"/>
              </a:rPr>
              <a:t>정해져있는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 영역으로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se-nanumgothic"/>
              </a:rPr>
              <a:t>나누어준다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inherit"/>
            </a:endParaRPr>
          </a:p>
          <a:p>
            <a:pPr algn="l" fontAlgn="base"/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(ex: 4 x 4, 2 x 2, 1x1) =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피라미드</a:t>
            </a:r>
            <a:endParaRPr lang="ko-KR" altLang="en-US" b="0" i="0" dirty="0">
              <a:solidFill>
                <a:srgbClr val="555555"/>
              </a:solidFill>
              <a:effectLst/>
              <a:latin typeface="inherit"/>
            </a:endParaRPr>
          </a:p>
          <a:p>
            <a:pPr algn="l" fontAlgn="base"/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그리고 이 피라미드의 한 칸을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bin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이라고 부름</a:t>
            </a:r>
            <a:endParaRPr lang="ko-KR" altLang="en-US" b="0" i="0" dirty="0">
              <a:solidFill>
                <a:srgbClr val="555555"/>
              </a:solidFill>
              <a:effectLst/>
              <a:latin typeface="inherit"/>
            </a:endParaRPr>
          </a:p>
          <a:p>
            <a:pPr algn="l" fontAlgn="base"/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​</a:t>
            </a:r>
            <a:endParaRPr lang="ko-KR" altLang="en-US" b="0" i="0" dirty="0">
              <a:solidFill>
                <a:srgbClr val="555555"/>
              </a:solidFill>
              <a:effectLst/>
              <a:latin typeface="inherit"/>
            </a:endParaRPr>
          </a:p>
          <a:p>
            <a:pPr algn="l" fontAlgn="base"/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※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여기서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bin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에서 가장 큰 값만 추출하는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max pooling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수행하고 이를 쭉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se-nanumgothic"/>
              </a:rPr>
              <a:t>이어붙인다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inherit"/>
            </a:endParaRPr>
          </a:p>
          <a:p>
            <a:br>
              <a:rPr lang="ko-KR" altLang="en-US" dirty="0"/>
            </a:br>
            <a:endParaRPr lang="en-US" altLang="ko-KR" b="0" i="0" dirty="0">
              <a:solidFill>
                <a:srgbClr val="555555"/>
              </a:solidFill>
              <a:effectLst/>
              <a:latin typeface="se-nanumgothic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FD81CA-34E4-49C0-9415-0DA7C5D2CDA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81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1.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전체 이미지를 미리 학습된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CNN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을 통과시켜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feature map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추출</a:t>
            </a:r>
          </a:p>
          <a:p>
            <a:pPr algn="l" fontAlgn="base"/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2. selective search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를 통해 찾은 각각의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se-nanumgothic"/>
              </a:rPr>
              <a:t>RoL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에 대해서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pooling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을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se-nanumgothic"/>
              </a:rPr>
              <a:t>해줌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-&gt;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고정된 크기의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feature vector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얻음</a:t>
            </a:r>
          </a:p>
          <a:p>
            <a:pPr algn="l" fontAlgn="base"/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3. feature vector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는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fully connected layer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들을 통과한 후 두개의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branches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로 나뉨</a:t>
            </a:r>
          </a:p>
          <a:p>
            <a:pPr algn="l" fontAlgn="base"/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4.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하나는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se-nanumgothic"/>
              </a:rPr>
              <a:t>softmax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하나는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bounding box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se-nanumgothic"/>
              </a:rPr>
              <a:t>regressiond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을 통해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selective search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로 찾은 박스의 위치 조정</a:t>
            </a:r>
          </a:p>
          <a:p>
            <a:pPr algn="l" fontAlgn="base"/>
            <a:r>
              <a:rPr lang="en-US" altLang="ko-KR" b="1" i="0" dirty="0">
                <a:solidFill>
                  <a:srgbClr val="555555"/>
                </a:solidFill>
                <a:effectLst/>
                <a:latin typeface="inherit"/>
              </a:rPr>
              <a:t>(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inherit"/>
              </a:rPr>
              <a:t>더 이상 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inherit"/>
              </a:rPr>
              <a:t>SVM 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inherit"/>
              </a:rPr>
              <a:t>사용 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inherit"/>
              </a:rPr>
              <a:t>x)</a:t>
            </a:r>
            <a:endParaRPr lang="en-US" altLang="ko-KR" b="0" i="0" dirty="0">
              <a:solidFill>
                <a:srgbClr val="555555"/>
              </a:solidFill>
              <a:effectLst/>
              <a:latin typeface="se-nanumgothic"/>
            </a:endParaRPr>
          </a:p>
          <a:p>
            <a:r>
              <a:rPr lang="ko-KR" altLang="en-US" dirty="0"/>
              <a:t>여기 </a:t>
            </a:r>
            <a:r>
              <a:rPr lang="en-US" altLang="ko-KR" dirty="0"/>
              <a:t>feature</a:t>
            </a:r>
            <a:r>
              <a:rPr lang="ko-KR" altLang="en-US" dirty="0"/>
              <a:t> </a:t>
            </a:r>
            <a:r>
              <a:rPr lang="en-US" altLang="ko-KR" dirty="0"/>
              <a:t>map</a:t>
            </a:r>
            <a:r>
              <a:rPr lang="ko-KR" altLang="en-US" dirty="0"/>
              <a:t>에서의 정보는 </a:t>
            </a:r>
            <a:r>
              <a:rPr lang="ko-KR" altLang="en-US" dirty="0" err="1"/>
              <a:t>원본이미지에서의</a:t>
            </a:r>
            <a:r>
              <a:rPr lang="ko-KR" altLang="en-US" dirty="0"/>
              <a:t> 위치에 따른 정보를 포함하고 있어 </a:t>
            </a:r>
            <a:r>
              <a:rPr lang="en-US" altLang="ko-KR" dirty="0" err="1"/>
              <a:t>featuremap</a:t>
            </a:r>
            <a:r>
              <a:rPr lang="ko-KR" altLang="en-US" dirty="0"/>
              <a:t>으로 </a:t>
            </a:r>
            <a:r>
              <a:rPr lang="en-US" altLang="ko-KR" dirty="0" err="1"/>
              <a:t>rol</a:t>
            </a:r>
            <a:r>
              <a:rPr lang="en-US" altLang="ko-KR" dirty="0"/>
              <a:t> projection</a:t>
            </a:r>
            <a:r>
              <a:rPr lang="ko-KR" altLang="en-US" dirty="0"/>
              <a:t>을 시켜 사물이 </a:t>
            </a:r>
            <a:r>
              <a:rPr lang="ko-KR" altLang="en-US" dirty="0" err="1"/>
              <a:t>존재할법한</a:t>
            </a:r>
            <a:r>
              <a:rPr lang="ko-KR" altLang="en-US" dirty="0"/>
              <a:t> 위치를 </a:t>
            </a:r>
            <a:r>
              <a:rPr lang="en-US" altLang="ko-KR" dirty="0"/>
              <a:t>feature</a:t>
            </a:r>
            <a:r>
              <a:rPr lang="ko-KR" altLang="en-US" dirty="0"/>
              <a:t> </a:t>
            </a:r>
            <a:r>
              <a:rPr lang="en-US" altLang="ko-KR" dirty="0"/>
              <a:t>map</a:t>
            </a:r>
            <a:r>
              <a:rPr lang="ko-KR" altLang="en-US" dirty="0"/>
              <a:t> 상에서 찾도록 </a:t>
            </a:r>
            <a:r>
              <a:rPr lang="ko-KR" altLang="en-US" dirty="0" err="1"/>
              <a:t>만들수</a:t>
            </a:r>
            <a:r>
              <a:rPr lang="ko-KR" altLang="en-US" dirty="0"/>
              <a:t> 있게 함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en-US" altLang="ko-KR" dirty="0"/>
              <a:t>pooling</a:t>
            </a:r>
            <a:r>
              <a:rPr lang="ko-KR" altLang="en-US" dirty="0"/>
              <a:t>을 시켜 </a:t>
            </a:r>
            <a:r>
              <a:rPr lang="ko-KR" altLang="en-US" dirty="0" err="1"/>
              <a:t>피처맵</a:t>
            </a:r>
            <a:r>
              <a:rPr lang="ko-KR" altLang="en-US" dirty="0"/>
              <a:t> 상에서 사물이 </a:t>
            </a:r>
            <a:r>
              <a:rPr lang="ko-KR" altLang="en-US" dirty="0" err="1"/>
              <a:t>존재할법한</a:t>
            </a:r>
            <a:r>
              <a:rPr lang="ko-KR" altLang="en-US" dirty="0"/>
              <a:t> 위치에서 필요한 정보를 추출하고 그 추출된 </a:t>
            </a:r>
            <a:r>
              <a:rPr lang="ko-KR" altLang="en-US" dirty="0" err="1"/>
              <a:t>피쳐</a:t>
            </a:r>
            <a:r>
              <a:rPr lang="ko-KR" altLang="en-US" dirty="0"/>
              <a:t> 벡터를 이용해서 분류와 회귀를 진행함 </a:t>
            </a:r>
            <a:r>
              <a:rPr lang="en-US" altLang="ko-KR" dirty="0"/>
              <a:t>(</a:t>
            </a:r>
            <a:r>
              <a:rPr lang="ko-KR" altLang="en-US" dirty="0"/>
              <a:t>정확한 </a:t>
            </a:r>
            <a:r>
              <a:rPr lang="en-US" altLang="ko-KR" dirty="0"/>
              <a:t>bb</a:t>
            </a:r>
            <a:r>
              <a:rPr lang="ko-KR" altLang="en-US" dirty="0"/>
              <a:t>위치를 알기 위해 </a:t>
            </a:r>
            <a:r>
              <a:rPr lang="en-US" altLang="ko-KR" dirty="0" err="1"/>
              <a:t>bbox</a:t>
            </a:r>
            <a:r>
              <a:rPr lang="en-US" altLang="ko-KR" dirty="0"/>
              <a:t> regressor</a:t>
            </a:r>
            <a:r>
              <a:rPr lang="ko-KR" altLang="en-US" dirty="0"/>
              <a:t>가 사용됨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RoL</a:t>
            </a:r>
            <a:r>
              <a:rPr lang="en-US" altLang="ko-KR" dirty="0"/>
              <a:t> </a:t>
            </a:r>
            <a:r>
              <a:rPr lang="ko-KR" altLang="en-US" dirty="0"/>
              <a:t>영역에 대해서 맥스 </a:t>
            </a:r>
            <a:r>
              <a:rPr lang="ko-KR" altLang="en-US" dirty="0" err="1"/>
              <a:t>풀링을</a:t>
            </a:r>
            <a:r>
              <a:rPr lang="ko-KR" altLang="en-US" dirty="0"/>
              <a:t> 이용해 고정된 크기의 벡터를 생성함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FD81CA-34E4-49C0-9415-0DA7C5D2CDA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882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기존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Fast RCNN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구조 그대로 계승</a:t>
            </a:r>
            <a:endParaRPr lang="en-US" altLang="ko-KR" b="0" i="0" dirty="0">
              <a:solidFill>
                <a:srgbClr val="555555"/>
              </a:solidFill>
              <a:effectLst/>
              <a:latin typeface="se-nanumgothic"/>
            </a:endParaRPr>
          </a:p>
          <a:p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RPN(Region Proposal Network)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: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se-nanumgothic"/>
              </a:rPr>
              <a:t>gpu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로 사용 가능하게 함</a:t>
            </a:r>
            <a:endParaRPr lang="en-US" altLang="ko-KR" b="0" i="0" dirty="0">
              <a:solidFill>
                <a:srgbClr val="555555"/>
              </a:solidFill>
              <a:effectLst/>
              <a:latin typeface="se-nanumgothic"/>
            </a:endParaRPr>
          </a:p>
          <a:p>
            <a:endParaRPr lang="en-US" altLang="ko-KR" b="0" i="0" dirty="0">
              <a:solidFill>
                <a:srgbClr val="555555"/>
              </a:solidFill>
              <a:effectLst/>
              <a:latin typeface="se-nanumgothic"/>
            </a:endParaRPr>
          </a:p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Fast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 와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faster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 모두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end to end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로 학습할 수 있음</a:t>
            </a:r>
            <a:endParaRPr lang="en-US" altLang="ko-KR" b="0" i="0" dirty="0">
              <a:solidFill>
                <a:srgbClr val="555555"/>
              </a:solidFill>
              <a:effectLst/>
              <a:latin typeface="se-nanumgothic"/>
            </a:endParaRPr>
          </a:p>
          <a:p>
            <a:endParaRPr lang="en-US" altLang="ko-KR" b="0" i="0" dirty="0">
              <a:solidFill>
                <a:srgbClr val="555555"/>
              </a:solidFill>
              <a:effectLst/>
              <a:latin typeface="se-nanumgothic"/>
            </a:endParaRPr>
          </a:p>
          <a:p>
            <a:r>
              <a:rPr lang="en-US" altLang="ko-KR" b="0" i="0" dirty="0" err="1">
                <a:solidFill>
                  <a:srgbClr val="555555"/>
                </a:solidFill>
                <a:effectLst/>
                <a:latin typeface="se-nanumgothic"/>
              </a:rPr>
              <a:t>Vgg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기반의 네트워크로 특징 추출하고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se-nanumgothic"/>
              </a:rPr>
              <a:t>rpn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네트워크는 물체가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se-nanumgothic"/>
              </a:rPr>
              <a:t>있을법한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 위치를 찾고 한번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se-nanumgothic"/>
              </a:rPr>
              <a:t>확인해볼래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?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하며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detector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에게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알려줌</a:t>
            </a:r>
            <a:endParaRPr lang="en-US" altLang="ko-KR" b="0" i="0" dirty="0">
              <a:solidFill>
                <a:srgbClr val="555555"/>
              </a:solidFill>
              <a:effectLst/>
              <a:latin typeface="se-nanumgothic"/>
            </a:endParaRPr>
          </a:p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그럼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classifier(detector)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는 기존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se-nanumgothic"/>
              </a:rPr>
              <a:t>rpn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이 알려준 위치를 중심으로 분류와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regression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진행 가능</a:t>
            </a:r>
            <a:endParaRPr lang="en-US" altLang="ko-KR" b="0" i="0" dirty="0">
              <a:solidFill>
                <a:srgbClr val="555555"/>
              </a:solidFill>
              <a:effectLst/>
              <a:latin typeface="se-nanumgothic"/>
            </a:endParaRPr>
          </a:p>
          <a:p>
            <a:endParaRPr lang="en-US" altLang="ko-KR" b="0" i="0" dirty="0">
              <a:solidFill>
                <a:srgbClr val="555555"/>
              </a:solidFill>
              <a:effectLst/>
              <a:latin typeface="se-nanumgothic"/>
            </a:endParaRPr>
          </a:p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(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se-nanumgothic"/>
              </a:rPr>
              <a:t>rpn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: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 슬라이딩 윈도우를 거쳐 각 위치에 대해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regression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과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classification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을 수행함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)</a:t>
            </a:r>
          </a:p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다양한 형태와 크기인 사물을 잘 인식할 수 있도록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k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개의 앵커박스를 사용한다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.</a:t>
            </a:r>
          </a:p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Intermediate layer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를 통해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feature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를 뽑고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,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se-nanumgothic"/>
              </a:rPr>
              <a:t>cls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layer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를 통해 물체가 있는지 없는지에 대한 여부를 알려주고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물체가 존재하는 위치를 정확히 알기 위해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bb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의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se-nanumgothic"/>
              </a:rPr>
              <a:t>x,y,w,h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(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se-nanumgothic"/>
              </a:rPr>
              <a:t>중간점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너비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높이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값을 예측할 수 있게 만듦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.</a:t>
            </a:r>
          </a:p>
          <a:p>
            <a:endParaRPr lang="en-US" altLang="ko-KR" b="0" i="0" dirty="0">
              <a:solidFill>
                <a:srgbClr val="555555"/>
              </a:solidFill>
              <a:effectLst/>
              <a:latin typeface="se-nanumgothic"/>
            </a:endParaRPr>
          </a:p>
          <a:p>
            <a:endParaRPr lang="en-US" altLang="ko-KR" b="0" i="0" dirty="0">
              <a:solidFill>
                <a:srgbClr val="555555"/>
              </a:solidFill>
              <a:effectLst/>
              <a:latin typeface="se-nanumgothic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FD81CA-34E4-49C0-9415-0DA7C5D2CDA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52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FD81CA-34E4-49C0-9415-0DA7C5D2CDA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14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&lt;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장점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&gt;</a:t>
            </a:r>
          </a:p>
          <a:p>
            <a:pPr algn="l" fontAlgn="base"/>
            <a:r>
              <a:rPr lang="en-US" altLang="ko-KR" b="1" i="0" dirty="0">
                <a:solidFill>
                  <a:srgbClr val="555555"/>
                </a:solidFill>
                <a:effectLst/>
                <a:latin typeface="inherit"/>
              </a:rPr>
              <a:t>1. 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inherit"/>
              </a:rPr>
              <a:t>빠름</a:t>
            </a:r>
            <a:endParaRPr lang="ko-KR" altLang="en-US" b="0" i="0" dirty="0">
              <a:solidFill>
                <a:srgbClr val="555555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-YOLO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는 복잡한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pipeline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을 필요로 하지 않는다​</a:t>
            </a:r>
          </a:p>
          <a:p>
            <a:pPr algn="l" fontAlgn="base"/>
            <a:r>
              <a:rPr lang="en-US" altLang="ko-KR" b="1" i="0" dirty="0">
                <a:solidFill>
                  <a:srgbClr val="555555"/>
                </a:solidFill>
                <a:effectLst/>
                <a:latin typeface="inherit"/>
              </a:rPr>
              <a:t>2. Fast R-CNN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inherit"/>
              </a:rPr>
              <a:t>보다 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inherit"/>
              </a:rPr>
              <a:t>background error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inherit"/>
              </a:rPr>
              <a:t>가 두 배 이상 적음</a:t>
            </a:r>
            <a:endParaRPr lang="ko-KR" altLang="en-US" b="0" i="0" dirty="0">
              <a:solidFill>
                <a:srgbClr val="555555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-YOLO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는 예측할 때 이미지 전체를 이용</a:t>
            </a:r>
          </a:p>
          <a:p>
            <a:pPr algn="l" fontAlgn="base"/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-Fast R-CNN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은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selective search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가 제안한 영역만을 이용하여 예측하기 때문에 배경을 객체로 탐지하는 실수를 함</a:t>
            </a:r>
          </a:p>
          <a:p>
            <a:pPr algn="l" fontAlgn="base"/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​</a:t>
            </a:r>
          </a:p>
          <a:p>
            <a:pPr algn="l" fontAlgn="base"/>
            <a:r>
              <a:rPr lang="en-US" altLang="ko-KR" b="1" i="0" dirty="0">
                <a:solidFill>
                  <a:srgbClr val="555555"/>
                </a:solidFill>
                <a:effectLst/>
                <a:latin typeface="inherit"/>
              </a:rPr>
              <a:t>3. 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inherit"/>
              </a:rPr>
              <a:t>객체의 일반화된 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inherit"/>
              </a:rPr>
              <a:t>representations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inherit"/>
              </a:rPr>
              <a:t>를 학습하여 다른 도메인에서 좋은 성능을 보임</a:t>
            </a:r>
            <a:endParaRPr lang="ko-KR" altLang="en-US" b="0" i="0" dirty="0">
              <a:solidFill>
                <a:srgbClr val="555555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-YOLO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는 전체 이미지에 대해서 학습을 하기 때문에 새로운 도메인에 적용하여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fine-tunning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에 이점이 있음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FD81CA-34E4-49C0-9415-0DA7C5D2CDA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470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1.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입력 이미지를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S x S grid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로 분할함</a:t>
            </a:r>
          </a:p>
          <a:p>
            <a:pPr algn="l" fontAlgn="base"/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2.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객체의 중심이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grid cell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에 맞아 떨어지면 그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grid cell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은 객체를 탐지했다고 표기</a:t>
            </a:r>
          </a:p>
          <a:p>
            <a:pPr algn="l" fontAlgn="base"/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3.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각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grid cell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은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B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개의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se-nanumgothic"/>
              </a:rPr>
              <a:t>바운딩박스에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 대한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confidence score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를 예측</a:t>
            </a:r>
          </a:p>
          <a:p>
            <a:pPr algn="l" fontAlgn="base"/>
            <a:r>
              <a:rPr lang="en-US" altLang="ko-KR" b="1" i="0" dirty="0">
                <a:solidFill>
                  <a:srgbClr val="555555"/>
                </a:solidFill>
                <a:effectLst/>
                <a:latin typeface="inherit"/>
              </a:rPr>
              <a:t>※confidence score: 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inherit"/>
              </a:rPr>
              <a:t>얼마나 정확하게 예측했고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inherit"/>
              </a:rPr>
              <a:t>, 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inherit"/>
              </a:rPr>
              <a:t>얼마나 </a:t>
            </a:r>
            <a:r>
              <a:rPr lang="ko-KR" altLang="en-US" b="1" i="0" dirty="0" err="1">
                <a:solidFill>
                  <a:srgbClr val="555555"/>
                </a:solidFill>
                <a:effectLst/>
                <a:latin typeface="inherit"/>
              </a:rPr>
              <a:t>자신있게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inherit"/>
              </a:rPr>
              <a:t> 박스가 객체를 포함하고 있는지를 반영함</a:t>
            </a:r>
            <a:endParaRPr lang="ko-KR" altLang="en-US" b="0" i="0" dirty="0">
              <a:solidFill>
                <a:srgbClr val="555555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b="1" i="0" dirty="0">
                <a:solidFill>
                  <a:srgbClr val="555555"/>
                </a:solidFill>
                <a:effectLst/>
                <a:latin typeface="inherit"/>
              </a:rPr>
              <a:t>confidence = </a:t>
            </a:r>
            <a:r>
              <a:rPr lang="en-US" altLang="ko-KR" b="1" i="0" dirty="0" err="1">
                <a:solidFill>
                  <a:srgbClr val="555555"/>
                </a:solidFill>
                <a:effectLst/>
                <a:latin typeface="inherit"/>
              </a:rPr>
              <a:t>Pr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inherit"/>
              </a:rPr>
              <a:t>(object) * </a:t>
            </a:r>
            <a:r>
              <a:rPr lang="en-US" altLang="ko-KR" b="1" i="0" dirty="0" err="1">
                <a:solidFill>
                  <a:srgbClr val="555555"/>
                </a:solidFill>
                <a:effectLst/>
                <a:latin typeface="inherit"/>
              </a:rPr>
              <a:t>IoU</a:t>
            </a:r>
            <a:endParaRPr lang="ko-KR" altLang="en-US" b="0" i="0" dirty="0">
              <a:solidFill>
                <a:srgbClr val="555555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b="1" i="0" dirty="0">
                <a:solidFill>
                  <a:srgbClr val="555555"/>
                </a:solidFill>
                <a:effectLst/>
                <a:latin typeface="inherit"/>
              </a:rPr>
              <a:t>if: object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inherit"/>
              </a:rPr>
              <a:t>가 없다면 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inherit"/>
              </a:rPr>
              <a:t>0, 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inherit"/>
              </a:rPr>
              <a:t>있다면 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inherit"/>
              </a:rPr>
              <a:t>1</a:t>
            </a:r>
            <a:endParaRPr lang="ko-KR" altLang="en-US" b="0" i="0" dirty="0">
              <a:solidFill>
                <a:srgbClr val="555555"/>
              </a:solidFill>
              <a:effectLst/>
              <a:latin typeface="se-nanumgothic"/>
            </a:endParaRPr>
          </a:p>
          <a:p>
            <a:pPr algn="l" fontAlgn="base"/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​</a:t>
            </a:r>
          </a:p>
          <a:p>
            <a:pPr algn="l" fontAlgn="base"/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* 각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se-nanumgothic"/>
              </a:rPr>
              <a:t>바운딩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 박스는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x, y, w, h, confidence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의 정보를 지님</a:t>
            </a:r>
          </a:p>
          <a:p>
            <a:pPr algn="l" fontAlgn="base"/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x, y =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se-nanumgothic"/>
              </a:rPr>
              <a:t>바운딩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 박스의 중심</a:t>
            </a:r>
          </a:p>
          <a:p>
            <a:pPr algn="l" fontAlgn="base"/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w, h =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전체 이미지에 상대적인 값</a:t>
            </a:r>
          </a:p>
          <a:p>
            <a:pPr algn="l" fontAlgn="base"/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confidence =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예측된 박스와 진짜 박스 사이의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se-nanumgothic"/>
              </a:rPr>
              <a:t>IoU</a:t>
            </a:r>
            <a:endParaRPr lang="en-US" altLang="ko-KR" b="0" i="0" dirty="0">
              <a:solidFill>
                <a:srgbClr val="555555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​</a:t>
            </a:r>
          </a:p>
          <a:p>
            <a:pPr algn="l" fontAlgn="base"/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4. non-max suppression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을 거쳐 최종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se-nanumgothic"/>
              </a:rPr>
              <a:t>바운딩박스를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 선정함</a:t>
            </a:r>
          </a:p>
          <a:p>
            <a:pPr algn="l" fontAlgn="base"/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​</a:t>
            </a:r>
          </a:p>
          <a:p>
            <a:r>
              <a:rPr lang="en-US" altLang="ko-KR" b="1" i="0" dirty="0">
                <a:solidFill>
                  <a:srgbClr val="FF9300"/>
                </a:solidFill>
                <a:effectLst/>
                <a:latin typeface="se-nanumgothic"/>
              </a:rPr>
              <a:t>YOLO </a:t>
            </a:r>
            <a:r>
              <a:rPr lang="ko-KR" altLang="en-US" b="1" i="0" dirty="0">
                <a:solidFill>
                  <a:srgbClr val="FF9300"/>
                </a:solidFill>
                <a:effectLst/>
                <a:latin typeface="se-nanumgothic"/>
              </a:rPr>
              <a:t>네트워크는 </a:t>
            </a:r>
            <a:r>
              <a:rPr lang="en-US" altLang="ko-KR" b="1" i="0" dirty="0">
                <a:solidFill>
                  <a:srgbClr val="FF9300"/>
                </a:solidFill>
                <a:effectLst/>
                <a:latin typeface="se-nanumgothic"/>
              </a:rPr>
              <a:t>24</a:t>
            </a:r>
            <a:r>
              <a:rPr lang="ko-KR" altLang="en-US" b="1" i="0" dirty="0">
                <a:solidFill>
                  <a:srgbClr val="FF9300"/>
                </a:solidFill>
                <a:effectLst/>
                <a:latin typeface="se-nanumgothic"/>
              </a:rPr>
              <a:t>개의 </a:t>
            </a:r>
            <a:r>
              <a:rPr lang="en-US" altLang="ko-KR" b="1" i="0" dirty="0">
                <a:solidFill>
                  <a:srgbClr val="FF9300"/>
                </a:solidFill>
                <a:effectLst/>
                <a:latin typeface="se-nanumgothic"/>
              </a:rPr>
              <a:t>conv layers</a:t>
            </a:r>
            <a:r>
              <a:rPr lang="ko-KR" altLang="en-US" b="1" i="0" dirty="0">
                <a:solidFill>
                  <a:srgbClr val="FF9300"/>
                </a:solidFill>
                <a:effectLst/>
                <a:latin typeface="se-nanumgothic"/>
              </a:rPr>
              <a:t>와 </a:t>
            </a:r>
            <a:r>
              <a:rPr lang="en-US" altLang="ko-KR" b="1" i="0" dirty="0">
                <a:solidFill>
                  <a:srgbClr val="FF9300"/>
                </a:solidFill>
                <a:effectLst/>
                <a:latin typeface="se-nanumgothic"/>
              </a:rPr>
              <a:t>2</a:t>
            </a:r>
            <a:r>
              <a:rPr lang="ko-KR" altLang="en-US" b="1" i="0" dirty="0">
                <a:solidFill>
                  <a:srgbClr val="FF9300"/>
                </a:solidFill>
                <a:effectLst/>
                <a:latin typeface="se-nanumgothic"/>
              </a:rPr>
              <a:t>개의 </a:t>
            </a:r>
            <a:r>
              <a:rPr lang="en-US" altLang="ko-KR" b="1" i="0" dirty="0">
                <a:solidFill>
                  <a:srgbClr val="FF9300"/>
                </a:solidFill>
                <a:effectLst/>
                <a:latin typeface="se-nanumgothic"/>
              </a:rPr>
              <a:t>fc layers</a:t>
            </a:r>
            <a:r>
              <a:rPr lang="ko-KR" altLang="en-US" b="1" i="0" dirty="0">
                <a:solidFill>
                  <a:srgbClr val="FF9300"/>
                </a:solidFill>
                <a:effectLst/>
                <a:latin typeface="se-nanumgothic"/>
              </a:rPr>
              <a:t>로 </a:t>
            </a:r>
            <a:r>
              <a:rPr lang="ko-KR" altLang="en-US" b="1" i="0" dirty="0" err="1">
                <a:solidFill>
                  <a:srgbClr val="FF9300"/>
                </a:solidFill>
                <a:effectLst/>
                <a:latin typeface="se-nanumgothic"/>
              </a:rPr>
              <a:t>이루어져있음</a:t>
            </a:r>
            <a:endParaRPr lang="en-US" altLang="ko-KR" b="1" i="0" dirty="0">
              <a:solidFill>
                <a:srgbClr val="FF9300"/>
              </a:solidFill>
              <a:effectLst/>
              <a:latin typeface="se-nanumgothic"/>
            </a:endParaRPr>
          </a:p>
          <a:p>
            <a:endParaRPr lang="en-US" altLang="ko-KR" b="1" i="0" dirty="0">
              <a:solidFill>
                <a:srgbClr val="FF9300"/>
              </a:solidFill>
              <a:effectLst/>
              <a:latin typeface="se-nanumgothic"/>
            </a:endParaRPr>
          </a:p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논문에서 가져온 네트워크 그림입니다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저자는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Spoqa Han Sans"/>
              </a:rPr>
              <a:t>GoogleNet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의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Spoqa Han Sans"/>
              </a:rPr>
              <a:t>아키텍쳐에서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 영감을 받았으며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, Inception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Spoqa Han Sans"/>
              </a:rPr>
              <a:t>블럭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 대신 단순한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Spoqa Han Sans"/>
              </a:rPr>
              <a:t>컨볼루션으로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Spoqa Han Sans"/>
              </a:rPr>
              <a:t>네트웤을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 구성했다고 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. 224x224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크기의 이미지 넷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Spoqa Han Sans"/>
              </a:rPr>
              <a:t>클래시피케이션으로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pretrain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시켰습니다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이후엔 입력 이미지로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448x448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크기 이미지를 입력으로 받습니다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그리고 앞쪽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20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개의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Spoqa Han Sans"/>
              </a:rPr>
              <a:t>컨볼루션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 레이어는 고정한 채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,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Spoqa Han Sans"/>
              </a:rPr>
              <a:t>뒷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 단의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4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개 레이어만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object detection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Spoqa Han Sans"/>
              </a:rPr>
              <a:t>테스크에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 맞게 학습시킵니다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아래는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[2]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에서 가져온 더 직관적인 그림입니다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.</a:t>
            </a:r>
          </a:p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#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 하나의 인덱스에서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b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개의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bounding box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를 추측하는데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논문에서는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2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로 설정함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이렇게 하나의 박스는 중심점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Spoqa Han Sans"/>
              </a:rPr>
              <a:t>x,y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Spoqa Han Sans"/>
              </a:rPr>
              <a:t>글고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 너비와 높이인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Spoqa Han Sans"/>
              </a:rPr>
              <a:t>w,,h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마지막으로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confidence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Spoqa Han Sans"/>
              </a:rPr>
              <a:t>다섯개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 차원의 벡터로 나타낼 수 있음</a:t>
            </a:r>
            <a:endParaRPr lang="en-US" altLang="ko-KR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endParaRPr lang="en-US" altLang="ko-KR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#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마지막에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b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와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c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를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Spoqa Han Sans"/>
              </a:rPr>
              <a:t>더해줌</a:t>
            </a:r>
            <a:endParaRPr lang="en-US" altLang="ko-KR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endParaRPr lang="en-US" altLang="ko-KR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r>
              <a:rPr lang="ko-KR" altLang="en-US" b="0" i="0" dirty="0" err="1">
                <a:solidFill>
                  <a:srgbClr val="555555"/>
                </a:solidFill>
                <a:effectLst/>
                <a:latin typeface="Spoqa Han Sans"/>
              </a:rPr>
              <a:t>예측텐서란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 그리드 별 테두리 상자 정보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신뢰점수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분류 클래스 확률 포함</a:t>
            </a:r>
            <a:endParaRPr lang="en-US" altLang="ko-KR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r>
              <a:rPr lang="en-US" altLang="ko-KR" b="0" i="0" dirty="0" err="1">
                <a:solidFill>
                  <a:srgbClr val="555555"/>
                </a:solidFill>
                <a:effectLst/>
                <a:latin typeface="Spoqa Han Sans"/>
              </a:rPr>
              <a:t>nms</a:t>
            </a:r>
            <a:endParaRPr lang="en-US" altLang="ko-KR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FD81CA-34E4-49C0-9415-0DA7C5D2CDA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192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이미지가 </a:t>
            </a:r>
            <a:r>
              <a:rPr lang="ko-KR" altLang="en-US" dirty="0" err="1"/>
              <a:t>들어감</a:t>
            </a:r>
            <a:endParaRPr lang="en-US" altLang="ko-KR" dirty="0"/>
          </a:p>
          <a:p>
            <a:r>
              <a:rPr lang="en-US" altLang="ko-KR" dirty="0" err="1"/>
              <a:t>Cnn</a:t>
            </a:r>
            <a:r>
              <a:rPr lang="en-US" altLang="ko-KR" dirty="0"/>
              <a:t> </a:t>
            </a:r>
            <a:r>
              <a:rPr lang="ko-KR" altLang="en-US" dirty="0"/>
              <a:t>신경망을 통과함</a:t>
            </a:r>
            <a:endParaRPr lang="en-US" altLang="ko-KR" dirty="0"/>
          </a:p>
          <a:p>
            <a:r>
              <a:rPr lang="en-US" altLang="ko-KR" dirty="0"/>
              <a:t>Fully connected layer</a:t>
            </a:r>
            <a:r>
              <a:rPr lang="ko-KR" altLang="en-US" dirty="0"/>
              <a:t>를 거치면 </a:t>
            </a:r>
            <a:r>
              <a:rPr lang="ko-KR" altLang="en-US" dirty="0" err="1"/>
              <a:t>예측텐서를</a:t>
            </a:r>
            <a:r>
              <a:rPr lang="ko-KR" altLang="en-US" dirty="0"/>
              <a:t> 뽑아내게 됨</a:t>
            </a:r>
            <a:endParaRPr lang="en-US" altLang="ko-KR" dirty="0"/>
          </a:p>
          <a:p>
            <a:r>
              <a:rPr lang="en-US" altLang="ko-KR" dirty="0"/>
              <a:t>(conv filter, </a:t>
            </a:r>
            <a:r>
              <a:rPr lang="ko-KR" altLang="en-US" dirty="0" err="1"/>
              <a:t>피처맵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Flatten </a:t>
            </a:r>
            <a:r>
              <a:rPr lang="ko-KR" altLang="en-US" dirty="0"/>
              <a:t>해주고 </a:t>
            </a:r>
            <a:r>
              <a:rPr lang="en-US" altLang="ko-KR" dirty="0" err="1"/>
              <a:t>fullyconnected</a:t>
            </a:r>
            <a:r>
              <a:rPr lang="en-US" altLang="ko-KR" dirty="0"/>
              <a:t> layer</a:t>
            </a:r>
            <a:r>
              <a:rPr lang="ko-KR" altLang="en-US" dirty="0"/>
              <a:t>로 만들고 </a:t>
            </a:r>
            <a:r>
              <a:rPr lang="en-US" altLang="ko-KR" dirty="0"/>
              <a:t>pred</a:t>
            </a:r>
          </a:p>
          <a:p>
            <a:r>
              <a:rPr lang="en-US" altLang="ko-KR" dirty="0"/>
              <a:t># prediction tensor</a:t>
            </a:r>
            <a:r>
              <a:rPr lang="ko-KR" altLang="en-US" dirty="0"/>
              <a:t>는 여기서 </a:t>
            </a:r>
            <a:r>
              <a:rPr lang="en-US" altLang="ko-KR" dirty="0"/>
              <a:t>7 x 7x30</a:t>
            </a:r>
            <a:r>
              <a:rPr lang="ko-KR" altLang="en-US" dirty="0"/>
              <a:t>이라고 하는 길이를 가짐</a:t>
            </a:r>
            <a:endParaRPr lang="en-US" altLang="ko-KR" dirty="0"/>
          </a:p>
          <a:p>
            <a:r>
              <a:rPr lang="en-US" altLang="ko-KR" dirty="0"/>
              <a:t>7</a:t>
            </a:r>
            <a:r>
              <a:rPr lang="ko-KR" altLang="en-US" dirty="0"/>
              <a:t>은 그리드의 숫자로 언제든지 </a:t>
            </a:r>
            <a:r>
              <a:rPr lang="ko-KR" altLang="en-US" dirty="0" err="1"/>
              <a:t>바뀔수</a:t>
            </a:r>
            <a:r>
              <a:rPr lang="ko-KR" altLang="en-US" dirty="0"/>
              <a:t> 있는 숫자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30</a:t>
            </a:r>
            <a:r>
              <a:rPr lang="ko-KR" altLang="en-US" dirty="0"/>
              <a:t>은 </a:t>
            </a:r>
            <a:r>
              <a:rPr lang="ko-KR" altLang="en-US" dirty="0" err="1"/>
              <a:t>어캐</a:t>
            </a:r>
            <a:r>
              <a:rPr lang="ko-KR" altLang="en-US" dirty="0"/>
              <a:t> 나왔나</a:t>
            </a:r>
            <a:r>
              <a:rPr lang="en-US" altLang="ko-KR" dirty="0"/>
              <a:t>? </a:t>
            </a:r>
            <a:r>
              <a:rPr lang="ko-KR" altLang="en-US" dirty="0"/>
              <a:t>바로</a:t>
            </a:r>
            <a:r>
              <a:rPr lang="en-US" altLang="ko-KR" dirty="0"/>
              <a:t> (B * 5 + C)</a:t>
            </a:r>
            <a:r>
              <a:rPr lang="ko-KR" altLang="en-US" dirty="0"/>
              <a:t>의 공식을 통해 나옴</a:t>
            </a:r>
            <a:endParaRPr lang="en-US" altLang="ko-KR" dirty="0"/>
          </a:p>
          <a:p>
            <a:r>
              <a:rPr lang="ko-KR" altLang="en-US" dirty="0"/>
              <a:t>여기서 </a:t>
            </a:r>
            <a:r>
              <a:rPr lang="en-US" altLang="ko-KR" dirty="0"/>
              <a:t>B</a:t>
            </a:r>
            <a:r>
              <a:rPr lang="ko-KR" altLang="en-US" dirty="0"/>
              <a:t>는 각각 그리드 별로 갖는 </a:t>
            </a:r>
            <a:r>
              <a:rPr lang="ko-KR" altLang="en-US" dirty="0" err="1"/>
              <a:t>바운딩박스</a:t>
            </a:r>
            <a:r>
              <a:rPr lang="ko-KR" altLang="en-US" dirty="0"/>
              <a:t> 개수의 후보를 말함 논문에서는 </a:t>
            </a:r>
            <a:r>
              <a:rPr lang="en-US" altLang="ko-KR" dirty="0"/>
              <a:t>2</a:t>
            </a:r>
            <a:r>
              <a:rPr lang="ko-KR" altLang="en-US" dirty="0"/>
              <a:t>라고 </a:t>
            </a:r>
            <a:r>
              <a:rPr lang="ko-KR" altLang="en-US" dirty="0" err="1"/>
              <a:t>정해줌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</a:t>
            </a:r>
            <a:r>
              <a:rPr lang="ko-KR" altLang="en-US" dirty="0"/>
              <a:t>는 </a:t>
            </a:r>
            <a:r>
              <a:rPr lang="en-US" altLang="ko-KR" dirty="0"/>
              <a:t>class</a:t>
            </a:r>
            <a:r>
              <a:rPr lang="ko-KR" altLang="en-US" dirty="0"/>
              <a:t>의 개수인데 이미지넷의 경우 </a:t>
            </a:r>
            <a:r>
              <a:rPr lang="en-US" altLang="ko-KR" dirty="0"/>
              <a:t>20</a:t>
            </a:r>
            <a:r>
              <a:rPr lang="ko-KR" altLang="en-US" dirty="0"/>
              <a:t>개의 클래스를 가지므로 </a:t>
            </a:r>
            <a:r>
              <a:rPr lang="en-US" altLang="ko-KR" dirty="0"/>
              <a:t>2 * 5 +20</a:t>
            </a:r>
            <a:r>
              <a:rPr lang="ko-KR" altLang="en-US" dirty="0"/>
              <a:t>이라서 </a:t>
            </a:r>
            <a:r>
              <a:rPr lang="en-US" altLang="ko-KR" dirty="0"/>
              <a:t>30</a:t>
            </a:r>
            <a:r>
              <a:rPr lang="ko-KR" altLang="en-US" dirty="0"/>
              <a:t>이 됨</a:t>
            </a:r>
            <a:endParaRPr lang="en-US" altLang="ko-KR" dirty="0"/>
          </a:p>
          <a:p>
            <a:r>
              <a:rPr lang="ko-KR" altLang="en-US" dirty="0"/>
              <a:t>그렇다면 여기 </a:t>
            </a:r>
            <a:r>
              <a:rPr lang="en-US" altLang="ko-KR" dirty="0"/>
              <a:t>30</a:t>
            </a:r>
            <a:r>
              <a:rPr lang="ko-KR" altLang="en-US" dirty="0"/>
              <a:t>이라는 길이 안에 어떤 </a:t>
            </a:r>
            <a:r>
              <a:rPr lang="en-US" altLang="ko-KR" dirty="0"/>
              <a:t>information</a:t>
            </a:r>
            <a:r>
              <a:rPr lang="ko-KR" altLang="en-US" dirty="0"/>
              <a:t>이 있을까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총길이가 </a:t>
            </a:r>
            <a:r>
              <a:rPr lang="en-US" altLang="ko-KR" dirty="0"/>
              <a:t>30</a:t>
            </a:r>
            <a:r>
              <a:rPr lang="ko-KR" altLang="en-US" dirty="0"/>
              <a:t>이라고 하면 </a:t>
            </a:r>
            <a:r>
              <a:rPr lang="en-US" altLang="ko-KR" dirty="0"/>
              <a:t>20</a:t>
            </a:r>
            <a:r>
              <a:rPr lang="ko-KR" altLang="en-US" dirty="0"/>
              <a:t>개의 클래스가 있고 </a:t>
            </a:r>
            <a:r>
              <a:rPr lang="ko-KR" altLang="en-US" dirty="0" err="1"/>
              <a:t>바운딩박스가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개이므로 각각 하나당 </a:t>
            </a:r>
            <a:r>
              <a:rPr lang="en-US" altLang="ko-KR" dirty="0"/>
              <a:t>5</a:t>
            </a:r>
            <a:r>
              <a:rPr lang="ko-KR" altLang="en-US" dirty="0"/>
              <a:t>라는 길이의 벡터를 가짐</a:t>
            </a:r>
            <a:r>
              <a:rPr lang="en-US" altLang="ko-KR" dirty="0"/>
              <a:t>. </a:t>
            </a:r>
            <a:r>
              <a:rPr lang="ko-KR" altLang="en-US" dirty="0"/>
              <a:t>거기 안에는 </a:t>
            </a:r>
            <a:r>
              <a:rPr lang="en-US" altLang="ko-KR" dirty="0" err="1"/>
              <a:t>x,y,w,h,confidence</a:t>
            </a:r>
            <a:r>
              <a:rPr lang="en-US" altLang="ko-KR" dirty="0"/>
              <a:t> </a:t>
            </a:r>
            <a:r>
              <a:rPr lang="ko-KR" altLang="en-US" dirty="0"/>
              <a:t>스코어가 추가가 됨</a:t>
            </a:r>
            <a:endParaRPr lang="en-US" altLang="ko-KR" dirty="0"/>
          </a:p>
          <a:p>
            <a:r>
              <a:rPr lang="en-US" altLang="ko-KR" dirty="0"/>
              <a:t>=========================</a:t>
            </a:r>
          </a:p>
          <a:p>
            <a:r>
              <a:rPr lang="ko-KR" altLang="en-US" dirty="0" err="1"/>
              <a:t>그리구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  <a:r>
              <a:rPr lang="ko-KR" altLang="en-US" dirty="0"/>
              <a:t>별로 이거는 </a:t>
            </a:r>
            <a:r>
              <a:rPr lang="en-US" altLang="ko-KR" dirty="0"/>
              <a:t>0.5</a:t>
            </a:r>
            <a:r>
              <a:rPr lang="ko-KR" altLang="en-US" dirty="0"/>
              <a:t>다</a:t>
            </a:r>
            <a:r>
              <a:rPr lang="en-US" altLang="ko-KR" dirty="0"/>
              <a:t> 0.2</a:t>
            </a:r>
            <a:r>
              <a:rPr lang="ko-KR" altLang="en-US" dirty="0" err="1"/>
              <a:t>퍼다</a:t>
            </a:r>
            <a:r>
              <a:rPr lang="ko-KR" altLang="en-US" dirty="0"/>
              <a:t> 하는 정보를 가지고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FD81CA-34E4-49C0-9415-0DA7C5D2CDA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413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523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953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6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75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311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09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90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774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578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186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61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38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0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4E8048F-B0C6-4D70-B462-A6C9109BD25A}"/>
              </a:ext>
            </a:extLst>
          </p:cNvPr>
          <p:cNvCxnSpPr>
            <a:cxnSpLocks/>
          </p:cNvCxnSpPr>
          <p:nvPr/>
        </p:nvCxnSpPr>
        <p:spPr>
          <a:xfrm>
            <a:off x="3519651" y="3461031"/>
            <a:ext cx="5256000" cy="0"/>
          </a:xfrm>
          <a:prstGeom prst="line">
            <a:avLst/>
          </a:prstGeom>
          <a:ln w="155575" cap="rnd">
            <a:solidFill>
              <a:srgbClr val="FFC000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5122252" y="2345203"/>
            <a:ext cx="2266524" cy="409620"/>
            <a:chOff x="8022119" y="1751911"/>
            <a:chExt cx="919230" cy="623854"/>
          </a:xfrm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D09528DA-1656-4A09-A3F0-E052111E2EBA}"/>
                </a:ext>
              </a:extLst>
            </p:cNvPr>
            <p:cNvSpPr/>
            <p:nvPr/>
          </p:nvSpPr>
          <p:spPr>
            <a:xfrm>
              <a:off x="8022920" y="1751911"/>
              <a:ext cx="917669" cy="603208"/>
            </a:xfrm>
            <a:custGeom>
              <a:avLst/>
              <a:gdLst>
                <a:gd name="connsiteX0" fmla="*/ 717719 w 919230"/>
                <a:gd name="connsiteY0" fmla="*/ 47576 h 598985"/>
                <a:gd name="connsiteX1" fmla="*/ 308144 w 919230"/>
                <a:gd name="connsiteY1" fmla="*/ 28526 h 598985"/>
                <a:gd name="connsiteX2" fmla="*/ 3344 w 919230"/>
                <a:gd name="connsiteY2" fmla="*/ 333326 h 598985"/>
                <a:gd name="connsiteX3" fmla="*/ 174794 w 919230"/>
                <a:gd name="connsiteY3" fmla="*/ 580976 h 598985"/>
                <a:gd name="connsiteX4" fmla="*/ 612944 w 919230"/>
                <a:gd name="connsiteY4" fmla="*/ 552401 h 598985"/>
                <a:gd name="connsiteX5" fmla="*/ 917744 w 919230"/>
                <a:gd name="connsiteY5" fmla="*/ 333326 h 598985"/>
                <a:gd name="connsiteX6" fmla="*/ 717719 w 919230"/>
                <a:gd name="connsiteY6" fmla="*/ 47576 h 598985"/>
                <a:gd name="connsiteX0" fmla="*/ 718976 w 920487"/>
                <a:gd name="connsiteY0" fmla="*/ 43482 h 599186"/>
                <a:gd name="connsiteX1" fmla="*/ 309401 w 920487"/>
                <a:gd name="connsiteY1" fmla="*/ 24432 h 599186"/>
                <a:gd name="connsiteX2" fmla="*/ 3313 w 920487"/>
                <a:gd name="connsiteY2" fmla="*/ 271206 h 599186"/>
                <a:gd name="connsiteX3" fmla="*/ 176051 w 920487"/>
                <a:gd name="connsiteY3" fmla="*/ 576882 h 599186"/>
                <a:gd name="connsiteX4" fmla="*/ 614201 w 920487"/>
                <a:gd name="connsiteY4" fmla="*/ 548307 h 599186"/>
                <a:gd name="connsiteX5" fmla="*/ 919001 w 920487"/>
                <a:gd name="connsiteY5" fmla="*/ 329232 h 599186"/>
                <a:gd name="connsiteX6" fmla="*/ 718976 w 920487"/>
                <a:gd name="connsiteY6" fmla="*/ 43482 h 599186"/>
                <a:gd name="connsiteX0" fmla="*/ 715665 w 917176"/>
                <a:gd name="connsiteY0" fmla="*/ 43482 h 599186"/>
                <a:gd name="connsiteX1" fmla="*/ 306090 w 917176"/>
                <a:gd name="connsiteY1" fmla="*/ 24432 h 599186"/>
                <a:gd name="connsiteX2" fmla="*/ 2 w 917176"/>
                <a:gd name="connsiteY2" fmla="*/ 271206 h 599186"/>
                <a:gd name="connsiteX3" fmla="*/ 172740 w 917176"/>
                <a:gd name="connsiteY3" fmla="*/ 576882 h 599186"/>
                <a:gd name="connsiteX4" fmla="*/ 610890 w 917176"/>
                <a:gd name="connsiteY4" fmla="*/ 548307 h 599186"/>
                <a:gd name="connsiteX5" fmla="*/ 915690 w 917176"/>
                <a:gd name="connsiteY5" fmla="*/ 329232 h 599186"/>
                <a:gd name="connsiteX6" fmla="*/ 715665 w 917176"/>
                <a:gd name="connsiteY6" fmla="*/ 43482 h 599186"/>
                <a:gd name="connsiteX0" fmla="*/ 715665 w 918933"/>
                <a:gd name="connsiteY0" fmla="*/ 43482 h 599186"/>
                <a:gd name="connsiteX1" fmla="*/ 306090 w 918933"/>
                <a:gd name="connsiteY1" fmla="*/ 24432 h 599186"/>
                <a:gd name="connsiteX2" fmla="*/ 2 w 918933"/>
                <a:gd name="connsiteY2" fmla="*/ 271206 h 599186"/>
                <a:gd name="connsiteX3" fmla="*/ 172740 w 918933"/>
                <a:gd name="connsiteY3" fmla="*/ 576882 h 599186"/>
                <a:gd name="connsiteX4" fmla="*/ 610890 w 918933"/>
                <a:gd name="connsiteY4" fmla="*/ 548307 h 599186"/>
                <a:gd name="connsiteX5" fmla="*/ 915690 w 918933"/>
                <a:gd name="connsiteY5" fmla="*/ 329232 h 599186"/>
                <a:gd name="connsiteX6" fmla="*/ 715665 w 918933"/>
                <a:gd name="connsiteY6" fmla="*/ 43482 h 599186"/>
                <a:gd name="connsiteX0" fmla="*/ 715665 w 917669"/>
                <a:gd name="connsiteY0" fmla="*/ 47503 h 603207"/>
                <a:gd name="connsiteX1" fmla="*/ 306090 w 917669"/>
                <a:gd name="connsiteY1" fmla="*/ 28453 h 603207"/>
                <a:gd name="connsiteX2" fmla="*/ 2 w 917669"/>
                <a:gd name="connsiteY2" fmla="*/ 275227 h 603207"/>
                <a:gd name="connsiteX3" fmla="*/ 172740 w 917669"/>
                <a:gd name="connsiteY3" fmla="*/ 580903 h 603207"/>
                <a:gd name="connsiteX4" fmla="*/ 610890 w 917669"/>
                <a:gd name="connsiteY4" fmla="*/ 552328 h 603207"/>
                <a:gd name="connsiteX5" fmla="*/ 914402 w 917669"/>
                <a:gd name="connsiteY5" fmla="*/ 405786 h 603207"/>
                <a:gd name="connsiteX6" fmla="*/ 715665 w 917669"/>
                <a:gd name="connsiteY6" fmla="*/ 47503 h 603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69" h="603207">
                  <a:moveTo>
                    <a:pt x="715665" y="47503"/>
                  </a:moveTo>
                  <a:cubicBezTo>
                    <a:pt x="614280" y="-15386"/>
                    <a:pt x="425367" y="-9501"/>
                    <a:pt x="306090" y="28453"/>
                  </a:cubicBezTo>
                  <a:cubicBezTo>
                    <a:pt x="186813" y="66407"/>
                    <a:pt x="336" y="149303"/>
                    <a:pt x="2" y="275227"/>
                  </a:cubicBezTo>
                  <a:cubicBezTo>
                    <a:pt x="-332" y="401151"/>
                    <a:pt x="70926" y="534720"/>
                    <a:pt x="172740" y="580903"/>
                  </a:cubicBezTo>
                  <a:cubicBezTo>
                    <a:pt x="274554" y="627086"/>
                    <a:pt x="487065" y="593603"/>
                    <a:pt x="610890" y="552328"/>
                  </a:cubicBezTo>
                  <a:cubicBezTo>
                    <a:pt x="734715" y="511053"/>
                    <a:pt x="889514" y="586634"/>
                    <a:pt x="914402" y="405786"/>
                  </a:cubicBezTo>
                  <a:cubicBezTo>
                    <a:pt x="939290" y="224938"/>
                    <a:pt x="817050" y="110392"/>
                    <a:pt x="715665" y="47503"/>
                  </a:cubicBezTo>
                  <a:close/>
                </a:path>
              </a:pathLst>
            </a:custGeom>
            <a:noFill/>
            <a:ln>
              <a:solidFill>
                <a:srgbClr val="F19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BAF4F115-D5A8-4B43-8B29-19731C29E59C}"/>
                </a:ext>
              </a:extLst>
            </p:cNvPr>
            <p:cNvSpPr/>
            <p:nvPr/>
          </p:nvSpPr>
          <p:spPr>
            <a:xfrm rot="227191">
              <a:off x="8022119" y="1776780"/>
              <a:ext cx="919230" cy="598985"/>
            </a:xfrm>
            <a:custGeom>
              <a:avLst/>
              <a:gdLst>
                <a:gd name="connsiteX0" fmla="*/ 717719 w 919230"/>
                <a:gd name="connsiteY0" fmla="*/ 47576 h 598985"/>
                <a:gd name="connsiteX1" fmla="*/ 308144 w 919230"/>
                <a:gd name="connsiteY1" fmla="*/ 28526 h 598985"/>
                <a:gd name="connsiteX2" fmla="*/ 3344 w 919230"/>
                <a:gd name="connsiteY2" fmla="*/ 333326 h 598985"/>
                <a:gd name="connsiteX3" fmla="*/ 174794 w 919230"/>
                <a:gd name="connsiteY3" fmla="*/ 580976 h 598985"/>
                <a:gd name="connsiteX4" fmla="*/ 612944 w 919230"/>
                <a:gd name="connsiteY4" fmla="*/ 552401 h 598985"/>
                <a:gd name="connsiteX5" fmla="*/ 917744 w 919230"/>
                <a:gd name="connsiteY5" fmla="*/ 333326 h 598985"/>
                <a:gd name="connsiteX6" fmla="*/ 717719 w 919230"/>
                <a:gd name="connsiteY6" fmla="*/ 47576 h 598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9230" h="598985">
                  <a:moveTo>
                    <a:pt x="717719" y="47576"/>
                  </a:moveTo>
                  <a:cubicBezTo>
                    <a:pt x="616119" y="-3224"/>
                    <a:pt x="427206" y="-19099"/>
                    <a:pt x="308144" y="28526"/>
                  </a:cubicBezTo>
                  <a:cubicBezTo>
                    <a:pt x="189082" y="76151"/>
                    <a:pt x="25569" y="241251"/>
                    <a:pt x="3344" y="333326"/>
                  </a:cubicBezTo>
                  <a:cubicBezTo>
                    <a:pt x="-18881" y="425401"/>
                    <a:pt x="73194" y="544464"/>
                    <a:pt x="174794" y="580976"/>
                  </a:cubicBezTo>
                  <a:cubicBezTo>
                    <a:pt x="276394" y="617488"/>
                    <a:pt x="489119" y="593676"/>
                    <a:pt x="612944" y="552401"/>
                  </a:cubicBezTo>
                  <a:cubicBezTo>
                    <a:pt x="736769" y="511126"/>
                    <a:pt x="901869" y="417463"/>
                    <a:pt x="917744" y="333326"/>
                  </a:cubicBezTo>
                  <a:cubicBezTo>
                    <a:pt x="933619" y="249189"/>
                    <a:pt x="819319" y="98376"/>
                    <a:pt x="717719" y="47576"/>
                  </a:cubicBezTo>
                  <a:close/>
                </a:path>
              </a:pathLst>
            </a:custGeom>
            <a:noFill/>
            <a:ln>
              <a:solidFill>
                <a:srgbClr val="F19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09F1A843-782C-4C66-84EB-FB949D5C13E5}"/>
                </a:ext>
              </a:extLst>
            </p:cNvPr>
            <p:cNvSpPr/>
            <p:nvPr/>
          </p:nvSpPr>
          <p:spPr>
            <a:xfrm rot="168365">
              <a:off x="8024111" y="1764246"/>
              <a:ext cx="914567" cy="598986"/>
            </a:xfrm>
            <a:custGeom>
              <a:avLst/>
              <a:gdLst>
                <a:gd name="connsiteX0" fmla="*/ 717719 w 919230"/>
                <a:gd name="connsiteY0" fmla="*/ 47576 h 598985"/>
                <a:gd name="connsiteX1" fmla="*/ 308144 w 919230"/>
                <a:gd name="connsiteY1" fmla="*/ 28526 h 598985"/>
                <a:gd name="connsiteX2" fmla="*/ 3344 w 919230"/>
                <a:gd name="connsiteY2" fmla="*/ 333326 h 598985"/>
                <a:gd name="connsiteX3" fmla="*/ 174794 w 919230"/>
                <a:gd name="connsiteY3" fmla="*/ 580976 h 598985"/>
                <a:gd name="connsiteX4" fmla="*/ 612944 w 919230"/>
                <a:gd name="connsiteY4" fmla="*/ 552401 h 598985"/>
                <a:gd name="connsiteX5" fmla="*/ 917744 w 919230"/>
                <a:gd name="connsiteY5" fmla="*/ 333326 h 598985"/>
                <a:gd name="connsiteX6" fmla="*/ 717719 w 919230"/>
                <a:gd name="connsiteY6" fmla="*/ 47576 h 598985"/>
                <a:gd name="connsiteX0" fmla="*/ 714473 w 915984"/>
                <a:gd name="connsiteY0" fmla="*/ 47576 h 598985"/>
                <a:gd name="connsiteX1" fmla="*/ 304898 w 915984"/>
                <a:gd name="connsiteY1" fmla="*/ 28526 h 598985"/>
                <a:gd name="connsiteX2" fmla="*/ 98 w 915984"/>
                <a:gd name="connsiteY2" fmla="*/ 333326 h 598985"/>
                <a:gd name="connsiteX3" fmla="*/ 171548 w 915984"/>
                <a:gd name="connsiteY3" fmla="*/ 580976 h 598985"/>
                <a:gd name="connsiteX4" fmla="*/ 609698 w 915984"/>
                <a:gd name="connsiteY4" fmla="*/ 552401 h 598985"/>
                <a:gd name="connsiteX5" fmla="*/ 914498 w 915984"/>
                <a:gd name="connsiteY5" fmla="*/ 333326 h 598985"/>
                <a:gd name="connsiteX6" fmla="*/ 714473 w 915984"/>
                <a:gd name="connsiteY6" fmla="*/ 47576 h 598985"/>
                <a:gd name="connsiteX0" fmla="*/ 714473 w 914567"/>
                <a:gd name="connsiteY0" fmla="*/ 47576 h 598985"/>
                <a:gd name="connsiteX1" fmla="*/ 304898 w 914567"/>
                <a:gd name="connsiteY1" fmla="*/ 28526 h 598985"/>
                <a:gd name="connsiteX2" fmla="*/ 98 w 914567"/>
                <a:gd name="connsiteY2" fmla="*/ 333326 h 598985"/>
                <a:gd name="connsiteX3" fmla="*/ 171548 w 914567"/>
                <a:gd name="connsiteY3" fmla="*/ 580976 h 598985"/>
                <a:gd name="connsiteX4" fmla="*/ 609698 w 914567"/>
                <a:gd name="connsiteY4" fmla="*/ 552401 h 598985"/>
                <a:gd name="connsiteX5" fmla="*/ 914498 w 914567"/>
                <a:gd name="connsiteY5" fmla="*/ 333326 h 598985"/>
                <a:gd name="connsiteX6" fmla="*/ 714473 w 914567"/>
                <a:gd name="connsiteY6" fmla="*/ 47576 h 598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567" h="598985">
                  <a:moveTo>
                    <a:pt x="714473" y="47576"/>
                  </a:moveTo>
                  <a:cubicBezTo>
                    <a:pt x="612873" y="-3224"/>
                    <a:pt x="423960" y="-19099"/>
                    <a:pt x="304898" y="28526"/>
                  </a:cubicBezTo>
                  <a:cubicBezTo>
                    <a:pt x="185836" y="76151"/>
                    <a:pt x="3245" y="162459"/>
                    <a:pt x="98" y="333326"/>
                  </a:cubicBezTo>
                  <a:cubicBezTo>
                    <a:pt x="-3049" y="504193"/>
                    <a:pt x="69948" y="544464"/>
                    <a:pt x="171548" y="580976"/>
                  </a:cubicBezTo>
                  <a:cubicBezTo>
                    <a:pt x="273148" y="617488"/>
                    <a:pt x="485873" y="593676"/>
                    <a:pt x="609698" y="552401"/>
                  </a:cubicBezTo>
                  <a:cubicBezTo>
                    <a:pt x="733523" y="511126"/>
                    <a:pt x="911396" y="507096"/>
                    <a:pt x="914498" y="333326"/>
                  </a:cubicBezTo>
                  <a:cubicBezTo>
                    <a:pt x="917600" y="159556"/>
                    <a:pt x="816073" y="98376"/>
                    <a:pt x="714473" y="47576"/>
                  </a:cubicBezTo>
                  <a:close/>
                </a:path>
              </a:pathLst>
            </a:custGeom>
            <a:noFill/>
            <a:ln>
              <a:solidFill>
                <a:srgbClr val="F19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8E0766F4-5C7A-4C66-B48C-8AE43121788A}"/>
              </a:ext>
            </a:extLst>
          </p:cNvPr>
          <p:cNvSpPr/>
          <p:nvPr/>
        </p:nvSpPr>
        <p:spPr>
          <a:xfrm>
            <a:off x="7292841" y="2236309"/>
            <a:ext cx="209550" cy="260350"/>
          </a:xfrm>
          <a:custGeom>
            <a:avLst/>
            <a:gdLst>
              <a:gd name="connsiteX0" fmla="*/ 0 w 209550"/>
              <a:gd name="connsiteY0" fmla="*/ 114300 h 260350"/>
              <a:gd name="connsiteX1" fmla="*/ 184150 w 209550"/>
              <a:gd name="connsiteY1" fmla="*/ 38100 h 260350"/>
              <a:gd name="connsiteX2" fmla="*/ 107950 w 209550"/>
              <a:gd name="connsiteY2" fmla="*/ 260350 h 260350"/>
              <a:gd name="connsiteX3" fmla="*/ 57150 w 209550"/>
              <a:gd name="connsiteY3" fmla="*/ 0 h 260350"/>
              <a:gd name="connsiteX4" fmla="*/ 209550 w 209550"/>
              <a:gd name="connsiteY4" fmla="*/ 209550 h 260350"/>
              <a:gd name="connsiteX5" fmla="*/ 0 w 209550"/>
              <a:gd name="connsiteY5" fmla="*/ 11430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550" h="260350">
                <a:moveTo>
                  <a:pt x="0" y="114300"/>
                </a:moveTo>
                <a:lnTo>
                  <a:pt x="184150" y="38100"/>
                </a:lnTo>
                <a:lnTo>
                  <a:pt x="107950" y="260350"/>
                </a:lnTo>
                <a:lnTo>
                  <a:pt x="57150" y="0"/>
                </a:lnTo>
                <a:lnTo>
                  <a:pt x="209550" y="209550"/>
                </a:lnTo>
                <a:lnTo>
                  <a:pt x="0" y="114300"/>
                </a:lnTo>
                <a:close/>
              </a:path>
            </a:pathLst>
          </a:custGeom>
          <a:noFill/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5A91792C-6703-40CE-9833-1E8C4FC6801C}"/>
              </a:ext>
            </a:extLst>
          </p:cNvPr>
          <p:cNvSpPr/>
          <p:nvPr/>
        </p:nvSpPr>
        <p:spPr>
          <a:xfrm>
            <a:off x="7110251" y="2163048"/>
            <a:ext cx="159714" cy="142984"/>
          </a:xfrm>
          <a:custGeom>
            <a:avLst/>
            <a:gdLst>
              <a:gd name="connsiteX0" fmla="*/ 0 w 209550"/>
              <a:gd name="connsiteY0" fmla="*/ 57150 h 285750"/>
              <a:gd name="connsiteX1" fmla="*/ 209550 w 209550"/>
              <a:gd name="connsiteY1" fmla="*/ 107950 h 285750"/>
              <a:gd name="connsiteX2" fmla="*/ 95250 w 209550"/>
              <a:gd name="connsiteY2" fmla="*/ 285750 h 285750"/>
              <a:gd name="connsiteX3" fmla="*/ 82550 w 209550"/>
              <a:gd name="connsiteY3" fmla="*/ 0 h 285750"/>
              <a:gd name="connsiteX4" fmla="*/ 209550 w 209550"/>
              <a:gd name="connsiteY4" fmla="*/ 247650 h 285750"/>
              <a:gd name="connsiteX5" fmla="*/ 0 w 209550"/>
              <a:gd name="connsiteY5" fmla="*/ 57150 h 285750"/>
              <a:gd name="connsiteX0" fmla="*/ 0 w 209550"/>
              <a:gd name="connsiteY0" fmla="*/ 57150 h 247650"/>
              <a:gd name="connsiteX1" fmla="*/ 209550 w 209550"/>
              <a:gd name="connsiteY1" fmla="*/ 107950 h 247650"/>
              <a:gd name="connsiteX2" fmla="*/ 30956 w 209550"/>
              <a:gd name="connsiteY2" fmla="*/ 235935 h 247650"/>
              <a:gd name="connsiteX3" fmla="*/ 82550 w 209550"/>
              <a:gd name="connsiteY3" fmla="*/ 0 h 247650"/>
              <a:gd name="connsiteX4" fmla="*/ 209550 w 209550"/>
              <a:gd name="connsiteY4" fmla="*/ 247650 h 247650"/>
              <a:gd name="connsiteX5" fmla="*/ 0 w 209550"/>
              <a:gd name="connsiteY5" fmla="*/ 57150 h 247650"/>
              <a:gd name="connsiteX0" fmla="*/ 0 w 192881"/>
              <a:gd name="connsiteY0" fmla="*/ 104035 h 247650"/>
              <a:gd name="connsiteX1" fmla="*/ 192881 w 192881"/>
              <a:gd name="connsiteY1" fmla="*/ 107950 h 247650"/>
              <a:gd name="connsiteX2" fmla="*/ 14287 w 192881"/>
              <a:gd name="connsiteY2" fmla="*/ 235935 h 247650"/>
              <a:gd name="connsiteX3" fmla="*/ 65881 w 192881"/>
              <a:gd name="connsiteY3" fmla="*/ 0 h 247650"/>
              <a:gd name="connsiteX4" fmla="*/ 192881 w 192881"/>
              <a:gd name="connsiteY4" fmla="*/ 247650 h 247650"/>
              <a:gd name="connsiteX5" fmla="*/ 0 w 192881"/>
              <a:gd name="connsiteY5" fmla="*/ 104035 h 247650"/>
              <a:gd name="connsiteX0" fmla="*/ 0 w 192881"/>
              <a:gd name="connsiteY0" fmla="*/ 104035 h 235935"/>
              <a:gd name="connsiteX1" fmla="*/ 192881 w 192881"/>
              <a:gd name="connsiteY1" fmla="*/ 107950 h 235935"/>
              <a:gd name="connsiteX2" fmla="*/ 14287 w 192881"/>
              <a:gd name="connsiteY2" fmla="*/ 235935 h 235935"/>
              <a:gd name="connsiteX3" fmla="*/ 65881 w 192881"/>
              <a:gd name="connsiteY3" fmla="*/ 0 h 235935"/>
              <a:gd name="connsiteX4" fmla="*/ 166687 w 192881"/>
              <a:gd name="connsiteY4" fmla="*/ 218346 h 235935"/>
              <a:gd name="connsiteX5" fmla="*/ 0 w 192881"/>
              <a:gd name="connsiteY5" fmla="*/ 104035 h 235935"/>
              <a:gd name="connsiteX0" fmla="*/ 0 w 192881"/>
              <a:gd name="connsiteY0" fmla="*/ 80592 h 212492"/>
              <a:gd name="connsiteX1" fmla="*/ 192881 w 192881"/>
              <a:gd name="connsiteY1" fmla="*/ 84507 h 212492"/>
              <a:gd name="connsiteX2" fmla="*/ 14287 w 192881"/>
              <a:gd name="connsiteY2" fmla="*/ 212492 h 212492"/>
              <a:gd name="connsiteX3" fmla="*/ 80168 w 192881"/>
              <a:gd name="connsiteY3" fmla="*/ 0 h 212492"/>
              <a:gd name="connsiteX4" fmla="*/ 166687 w 192881"/>
              <a:gd name="connsiteY4" fmla="*/ 194903 h 212492"/>
              <a:gd name="connsiteX5" fmla="*/ 0 w 192881"/>
              <a:gd name="connsiteY5" fmla="*/ 80592 h 21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881" h="212492">
                <a:moveTo>
                  <a:pt x="0" y="80592"/>
                </a:moveTo>
                <a:lnTo>
                  <a:pt x="192881" y="84507"/>
                </a:lnTo>
                <a:lnTo>
                  <a:pt x="14287" y="212492"/>
                </a:lnTo>
                <a:lnTo>
                  <a:pt x="80168" y="0"/>
                </a:lnTo>
                <a:lnTo>
                  <a:pt x="166687" y="194903"/>
                </a:lnTo>
                <a:lnTo>
                  <a:pt x="0" y="80592"/>
                </a:lnTo>
                <a:close/>
              </a:path>
            </a:pathLst>
          </a:cu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ABC88A51-0FD1-4E3C-9BA6-410444B02C4A}"/>
              </a:ext>
            </a:extLst>
          </p:cNvPr>
          <p:cNvSpPr/>
          <p:nvPr/>
        </p:nvSpPr>
        <p:spPr>
          <a:xfrm>
            <a:off x="7429524" y="2163048"/>
            <a:ext cx="80102" cy="90390"/>
          </a:xfrm>
          <a:custGeom>
            <a:avLst/>
            <a:gdLst>
              <a:gd name="connsiteX0" fmla="*/ 0 w 159544"/>
              <a:gd name="connsiteY0" fmla="*/ 88106 h 230981"/>
              <a:gd name="connsiteX1" fmla="*/ 159544 w 159544"/>
              <a:gd name="connsiteY1" fmla="*/ 85725 h 230981"/>
              <a:gd name="connsiteX2" fmla="*/ 16669 w 159544"/>
              <a:gd name="connsiteY2" fmla="*/ 230981 h 230981"/>
              <a:gd name="connsiteX3" fmla="*/ 73819 w 159544"/>
              <a:gd name="connsiteY3" fmla="*/ 0 h 230981"/>
              <a:gd name="connsiteX4" fmla="*/ 154782 w 159544"/>
              <a:gd name="connsiteY4" fmla="*/ 223838 h 230981"/>
              <a:gd name="connsiteX5" fmla="*/ 0 w 159544"/>
              <a:gd name="connsiteY5" fmla="*/ 88106 h 230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9544" h="230981">
                <a:moveTo>
                  <a:pt x="0" y="88106"/>
                </a:moveTo>
                <a:lnTo>
                  <a:pt x="159544" y="85725"/>
                </a:lnTo>
                <a:lnTo>
                  <a:pt x="16669" y="230981"/>
                </a:lnTo>
                <a:lnTo>
                  <a:pt x="73819" y="0"/>
                </a:lnTo>
                <a:lnTo>
                  <a:pt x="154782" y="223838"/>
                </a:lnTo>
                <a:lnTo>
                  <a:pt x="0" y="88106"/>
                </a:lnTo>
                <a:close/>
              </a:path>
            </a:pathLst>
          </a:cu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01F0EC-C2AE-4CEF-85CB-1748628B7208}"/>
              </a:ext>
            </a:extLst>
          </p:cNvPr>
          <p:cNvSpPr txBox="1"/>
          <p:nvPr/>
        </p:nvSpPr>
        <p:spPr>
          <a:xfrm>
            <a:off x="2985623" y="2813869"/>
            <a:ext cx="622075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500" b="1" i="0" u="none" strike="noStrike" baseline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YOLO v3: An Incremental Improvement</a:t>
            </a:r>
            <a:endParaRPr lang="en-US" altLang="ko-KR" sz="2500" b="1" kern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49101" y="2366484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연어유희</a:t>
            </a:r>
          </a:p>
        </p:txBody>
      </p:sp>
    </p:spTree>
    <p:extLst>
      <p:ext uri="{BB962C8B-B14F-4D97-AF65-F5344CB8AC3E}">
        <p14:creationId xmlns:p14="http://schemas.microsoft.com/office/powerpoint/2010/main" val="45877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0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4E8048F-B0C6-4D70-B462-A6C9109BD25A}"/>
              </a:ext>
            </a:extLst>
          </p:cNvPr>
          <p:cNvCxnSpPr>
            <a:cxnSpLocks/>
          </p:cNvCxnSpPr>
          <p:nvPr/>
        </p:nvCxnSpPr>
        <p:spPr>
          <a:xfrm flipV="1">
            <a:off x="1525667" y="712737"/>
            <a:ext cx="4212000" cy="1"/>
          </a:xfrm>
          <a:prstGeom prst="line">
            <a:avLst/>
          </a:prstGeom>
          <a:ln w="155575">
            <a:solidFill>
              <a:srgbClr val="FFC000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3429677-5AC4-4C3D-857F-B89E88F584B7}"/>
              </a:ext>
            </a:extLst>
          </p:cNvPr>
          <p:cNvCxnSpPr>
            <a:cxnSpLocks/>
          </p:cNvCxnSpPr>
          <p:nvPr/>
        </p:nvCxnSpPr>
        <p:spPr>
          <a:xfrm rot="900000" flipV="1">
            <a:off x="52735" y="-217944"/>
            <a:ext cx="1627632" cy="621792"/>
          </a:xfrm>
          <a:prstGeom prst="line">
            <a:avLst/>
          </a:prstGeom>
          <a:ln w="19050">
            <a:solidFill>
              <a:srgbClr val="685A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4AA5933-66B9-4357-8F53-F68638E7635D}"/>
              </a:ext>
            </a:extLst>
          </p:cNvPr>
          <p:cNvCxnSpPr>
            <a:cxnSpLocks/>
          </p:cNvCxnSpPr>
          <p:nvPr/>
        </p:nvCxnSpPr>
        <p:spPr>
          <a:xfrm rot="900000">
            <a:off x="12017769" y="23763"/>
            <a:ext cx="280185" cy="733425"/>
          </a:xfrm>
          <a:prstGeom prst="line">
            <a:avLst/>
          </a:prstGeom>
          <a:ln w="19050">
            <a:solidFill>
              <a:srgbClr val="685A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D1B07FC-F8A3-46C0-9FA9-B5CAC67FE868}"/>
              </a:ext>
            </a:extLst>
          </p:cNvPr>
          <p:cNvCxnSpPr>
            <a:cxnSpLocks/>
          </p:cNvCxnSpPr>
          <p:nvPr/>
        </p:nvCxnSpPr>
        <p:spPr>
          <a:xfrm rot="900000" flipV="1">
            <a:off x="10511632" y="6465883"/>
            <a:ext cx="1627632" cy="621792"/>
          </a:xfrm>
          <a:prstGeom prst="line">
            <a:avLst/>
          </a:prstGeom>
          <a:ln w="19050">
            <a:solidFill>
              <a:srgbClr val="685A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59F913D-867D-4578-AB75-37420ED24532}"/>
              </a:ext>
            </a:extLst>
          </p:cNvPr>
          <p:cNvSpPr txBox="1"/>
          <p:nvPr/>
        </p:nvSpPr>
        <p:spPr>
          <a:xfrm rot="21303120">
            <a:off x="372829" y="311498"/>
            <a:ext cx="72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prstClr val="black"/>
                </a:solidFill>
              </a:rPr>
              <a:t>10 </a:t>
            </a:r>
            <a:endParaRPr lang="ko-KR" altLang="en-US" sz="3200" b="1" dirty="0">
              <a:solidFill>
                <a:prstClr val="black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D09528DA-1656-4A09-A3F0-E052111E2EBA}"/>
              </a:ext>
            </a:extLst>
          </p:cNvPr>
          <p:cNvSpPr/>
          <p:nvPr/>
        </p:nvSpPr>
        <p:spPr>
          <a:xfrm>
            <a:off x="253831" y="304849"/>
            <a:ext cx="919230" cy="598985"/>
          </a:xfrm>
          <a:custGeom>
            <a:avLst/>
            <a:gdLst>
              <a:gd name="connsiteX0" fmla="*/ 717719 w 919230"/>
              <a:gd name="connsiteY0" fmla="*/ 47576 h 598985"/>
              <a:gd name="connsiteX1" fmla="*/ 308144 w 919230"/>
              <a:gd name="connsiteY1" fmla="*/ 28526 h 598985"/>
              <a:gd name="connsiteX2" fmla="*/ 3344 w 919230"/>
              <a:gd name="connsiteY2" fmla="*/ 333326 h 598985"/>
              <a:gd name="connsiteX3" fmla="*/ 174794 w 919230"/>
              <a:gd name="connsiteY3" fmla="*/ 580976 h 598985"/>
              <a:gd name="connsiteX4" fmla="*/ 612944 w 919230"/>
              <a:gd name="connsiteY4" fmla="*/ 552401 h 598985"/>
              <a:gd name="connsiteX5" fmla="*/ 917744 w 919230"/>
              <a:gd name="connsiteY5" fmla="*/ 333326 h 598985"/>
              <a:gd name="connsiteX6" fmla="*/ 717719 w 919230"/>
              <a:gd name="connsiteY6" fmla="*/ 47576 h 59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9230" h="598985">
                <a:moveTo>
                  <a:pt x="717719" y="47576"/>
                </a:moveTo>
                <a:cubicBezTo>
                  <a:pt x="616119" y="-3224"/>
                  <a:pt x="427206" y="-19099"/>
                  <a:pt x="308144" y="28526"/>
                </a:cubicBezTo>
                <a:cubicBezTo>
                  <a:pt x="189082" y="76151"/>
                  <a:pt x="25569" y="241251"/>
                  <a:pt x="3344" y="333326"/>
                </a:cubicBezTo>
                <a:cubicBezTo>
                  <a:pt x="-18881" y="425401"/>
                  <a:pt x="73194" y="544464"/>
                  <a:pt x="174794" y="580976"/>
                </a:cubicBezTo>
                <a:cubicBezTo>
                  <a:pt x="276394" y="617488"/>
                  <a:pt x="489119" y="593676"/>
                  <a:pt x="612944" y="552401"/>
                </a:cubicBezTo>
                <a:cubicBezTo>
                  <a:pt x="736769" y="511126"/>
                  <a:pt x="901869" y="417463"/>
                  <a:pt x="917744" y="333326"/>
                </a:cubicBezTo>
                <a:cubicBezTo>
                  <a:pt x="933619" y="249189"/>
                  <a:pt x="819319" y="98376"/>
                  <a:pt x="717719" y="47576"/>
                </a:cubicBezTo>
                <a:close/>
              </a:path>
            </a:pathLst>
          </a:custGeom>
          <a:noFill/>
          <a:ln>
            <a:solidFill>
              <a:srgbClr val="F19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BAF4F115-D5A8-4B43-8B29-19731C29E59C}"/>
              </a:ext>
            </a:extLst>
          </p:cNvPr>
          <p:cNvSpPr/>
          <p:nvPr/>
        </p:nvSpPr>
        <p:spPr>
          <a:xfrm rot="407991">
            <a:off x="221604" y="304392"/>
            <a:ext cx="919230" cy="598985"/>
          </a:xfrm>
          <a:custGeom>
            <a:avLst/>
            <a:gdLst>
              <a:gd name="connsiteX0" fmla="*/ 717719 w 919230"/>
              <a:gd name="connsiteY0" fmla="*/ 47576 h 598985"/>
              <a:gd name="connsiteX1" fmla="*/ 308144 w 919230"/>
              <a:gd name="connsiteY1" fmla="*/ 28526 h 598985"/>
              <a:gd name="connsiteX2" fmla="*/ 3344 w 919230"/>
              <a:gd name="connsiteY2" fmla="*/ 333326 h 598985"/>
              <a:gd name="connsiteX3" fmla="*/ 174794 w 919230"/>
              <a:gd name="connsiteY3" fmla="*/ 580976 h 598985"/>
              <a:gd name="connsiteX4" fmla="*/ 612944 w 919230"/>
              <a:gd name="connsiteY4" fmla="*/ 552401 h 598985"/>
              <a:gd name="connsiteX5" fmla="*/ 917744 w 919230"/>
              <a:gd name="connsiteY5" fmla="*/ 333326 h 598985"/>
              <a:gd name="connsiteX6" fmla="*/ 717719 w 919230"/>
              <a:gd name="connsiteY6" fmla="*/ 47576 h 59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9230" h="598985">
                <a:moveTo>
                  <a:pt x="717719" y="47576"/>
                </a:moveTo>
                <a:cubicBezTo>
                  <a:pt x="616119" y="-3224"/>
                  <a:pt x="427206" y="-19099"/>
                  <a:pt x="308144" y="28526"/>
                </a:cubicBezTo>
                <a:cubicBezTo>
                  <a:pt x="189082" y="76151"/>
                  <a:pt x="25569" y="241251"/>
                  <a:pt x="3344" y="333326"/>
                </a:cubicBezTo>
                <a:cubicBezTo>
                  <a:pt x="-18881" y="425401"/>
                  <a:pt x="73194" y="544464"/>
                  <a:pt x="174794" y="580976"/>
                </a:cubicBezTo>
                <a:cubicBezTo>
                  <a:pt x="276394" y="617488"/>
                  <a:pt x="489119" y="593676"/>
                  <a:pt x="612944" y="552401"/>
                </a:cubicBezTo>
                <a:cubicBezTo>
                  <a:pt x="736769" y="511126"/>
                  <a:pt x="901869" y="417463"/>
                  <a:pt x="917744" y="333326"/>
                </a:cubicBezTo>
                <a:cubicBezTo>
                  <a:pt x="933619" y="249189"/>
                  <a:pt x="819319" y="98376"/>
                  <a:pt x="717719" y="47576"/>
                </a:cubicBezTo>
                <a:close/>
              </a:path>
            </a:pathLst>
          </a:custGeom>
          <a:noFill/>
          <a:ln>
            <a:solidFill>
              <a:srgbClr val="F19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09F1A843-782C-4C66-84EB-FB949D5C13E5}"/>
              </a:ext>
            </a:extLst>
          </p:cNvPr>
          <p:cNvSpPr/>
          <p:nvPr/>
        </p:nvSpPr>
        <p:spPr>
          <a:xfrm rot="781893">
            <a:off x="253830" y="304391"/>
            <a:ext cx="919230" cy="598985"/>
          </a:xfrm>
          <a:custGeom>
            <a:avLst/>
            <a:gdLst>
              <a:gd name="connsiteX0" fmla="*/ 717719 w 919230"/>
              <a:gd name="connsiteY0" fmla="*/ 47576 h 598985"/>
              <a:gd name="connsiteX1" fmla="*/ 308144 w 919230"/>
              <a:gd name="connsiteY1" fmla="*/ 28526 h 598985"/>
              <a:gd name="connsiteX2" fmla="*/ 3344 w 919230"/>
              <a:gd name="connsiteY2" fmla="*/ 333326 h 598985"/>
              <a:gd name="connsiteX3" fmla="*/ 174794 w 919230"/>
              <a:gd name="connsiteY3" fmla="*/ 580976 h 598985"/>
              <a:gd name="connsiteX4" fmla="*/ 612944 w 919230"/>
              <a:gd name="connsiteY4" fmla="*/ 552401 h 598985"/>
              <a:gd name="connsiteX5" fmla="*/ 917744 w 919230"/>
              <a:gd name="connsiteY5" fmla="*/ 333326 h 598985"/>
              <a:gd name="connsiteX6" fmla="*/ 717719 w 919230"/>
              <a:gd name="connsiteY6" fmla="*/ 47576 h 59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9230" h="598985">
                <a:moveTo>
                  <a:pt x="717719" y="47576"/>
                </a:moveTo>
                <a:cubicBezTo>
                  <a:pt x="616119" y="-3224"/>
                  <a:pt x="427206" y="-19099"/>
                  <a:pt x="308144" y="28526"/>
                </a:cubicBezTo>
                <a:cubicBezTo>
                  <a:pt x="189082" y="76151"/>
                  <a:pt x="25569" y="241251"/>
                  <a:pt x="3344" y="333326"/>
                </a:cubicBezTo>
                <a:cubicBezTo>
                  <a:pt x="-18881" y="425401"/>
                  <a:pt x="73194" y="544464"/>
                  <a:pt x="174794" y="580976"/>
                </a:cubicBezTo>
                <a:cubicBezTo>
                  <a:pt x="276394" y="617488"/>
                  <a:pt x="489119" y="593676"/>
                  <a:pt x="612944" y="552401"/>
                </a:cubicBezTo>
                <a:cubicBezTo>
                  <a:pt x="736769" y="511126"/>
                  <a:pt x="901869" y="417463"/>
                  <a:pt x="917744" y="333326"/>
                </a:cubicBezTo>
                <a:cubicBezTo>
                  <a:pt x="933619" y="249189"/>
                  <a:pt x="819319" y="98376"/>
                  <a:pt x="717719" y="47576"/>
                </a:cubicBezTo>
                <a:close/>
              </a:path>
            </a:pathLst>
          </a:custGeom>
          <a:noFill/>
          <a:ln>
            <a:solidFill>
              <a:srgbClr val="F19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8E0766F4-5C7A-4C66-B48C-8AE43121788A}"/>
              </a:ext>
            </a:extLst>
          </p:cNvPr>
          <p:cNvSpPr/>
          <p:nvPr/>
        </p:nvSpPr>
        <p:spPr>
          <a:xfrm>
            <a:off x="1049142" y="220530"/>
            <a:ext cx="209550" cy="260350"/>
          </a:xfrm>
          <a:custGeom>
            <a:avLst/>
            <a:gdLst>
              <a:gd name="connsiteX0" fmla="*/ 0 w 209550"/>
              <a:gd name="connsiteY0" fmla="*/ 114300 h 260350"/>
              <a:gd name="connsiteX1" fmla="*/ 184150 w 209550"/>
              <a:gd name="connsiteY1" fmla="*/ 38100 h 260350"/>
              <a:gd name="connsiteX2" fmla="*/ 107950 w 209550"/>
              <a:gd name="connsiteY2" fmla="*/ 260350 h 260350"/>
              <a:gd name="connsiteX3" fmla="*/ 57150 w 209550"/>
              <a:gd name="connsiteY3" fmla="*/ 0 h 260350"/>
              <a:gd name="connsiteX4" fmla="*/ 209550 w 209550"/>
              <a:gd name="connsiteY4" fmla="*/ 209550 h 260350"/>
              <a:gd name="connsiteX5" fmla="*/ 0 w 209550"/>
              <a:gd name="connsiteY5" fmla="*/ 11430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550" h="260350">
                <a:moveTo>
                  <a:pt x="0" y="114300"/>
                </a:moveTo>
                <a:lnTo>
                  <a:pt x="184150" y="38100"/>
                </a:lnTo>
                <a:lnTo>
                  <a:pt x="107950" y="260350"/>
                </a:lnTo>
                <a:lnTo>
                  <a:pt x="57150" y="0"/>
                </a:lnTo>
                <a:lnTo>
                  <a:pt x="209550" y="209550"/>
                </a:lnTo>
                <a:lnTo>
                  <a:pt x="0" y="114300"/>
                </a:lnTo>
                <a:close/>
              </a:path>
            </a:pathLst>
          </a:custGeom>
          <a:noFill/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5A91792C-6703-40CE-9833-1E8C4FC6801C}"/>
              </a:ext>
            </a:extLst>
          </p:cNvPr>
          <p:cNvSpPr/>
          <p:nvPr/>
        </p:nvSpPr>
        <p:spPr>
          <a:xfrm>
            <a:off x="866552" y="147269"/>
            <a:ext cx="159714" cy="142984"/>
          </a:xfrm>
          <a:custGeom>
            <a:avLst/>
            <a:gdLst>
              <a:gd name="connsiteX0" fmla="*/ 0 w 209550"/>
              <a:gd name="connsiteY0" fmla="*/ 57150 h 285750"/>
              <a:gd name="connsiteX1" fmla="*/ 209550 w 209550"/>
              <a:gd name="connsiteY1" fmla="*/ 107950 h 285750"/>
              <a:gd name="connsiteX2" fmla="*/ 95250 w 209550"/>
              <a:gd name="connsiteY2" fmla="*/ 285750 h 285750"/>
              <a:gd name="connsiteX3" fmla="*/ 82550 w 209550"/>
              <a:gd name="connsiteY3" fmla="*/ 0 h 285750"/>
              <a:gd name="connsiteX4" fmla="*/ 209550 w 209550"/>
              <a:gd name="connsiteY4" fmla="*/ 247650 h 285750"/>
              <a:gd name="connsiteX5" fmla="*/ 0 w 209550"/>
              <a:gd name="connsiteY5" fmla="*/ 57150 h 285750"/>
              <a:gd name="connsiteX0" fmla="*/ 0 w 209550"/>
              <a:gd name="connsiteY0" fmla="*/ 57150 h 247650"/>
              <a:gd name="connsiteX1" fmla="*/ 209550 w 209550"/>
              <a:gd name="connsiteY1" fmla="*/ 107950 h 247650"/>
              <a:gd name="connsiteX2" fmla="*/ 30956 w 209550"/>
              <a:gd name="connsiteY2" fmla="*/ 235935 h 247650"/>
              <a:gd name="connsiteX3" fmla="*/ 82550 w 209550"/>
              <a:gd name="connsiteY3" fmla="*/ 0 h 247650"/>
              <a:gd name="connsiteX4" fmla="*/ 209550 w 209550"/>
              <a:gd name="connsiteY4" fmla="*/ 247650 h 247650"/>
              <a:gd name="connsiteX5" fmla="*/ 0 w 209550"/>
              <a:gd name="connsiteY5" fmla="*/ 57150 h 247650"/>
              <a:gd name="connsiteX0" fmla="*/ 0 w 192881"/>
              <a:gd name="connsiteY0" fmla="*/ 104035 h 247650"/>
              <a:gd name="connsiteX1" fmla="*/ 192881 w 192881"/>
              <a:gd name="connsiteY1" fmla="*/ 107950 h 247650"/>
              <a:gd name="connsiteX2" fmla="*/ 14287 w 192881"/>
              <a:gd name="connsiteY2" fmla="*/ 235935 h 247650"/>
              <a:gd name="connsiteX3" fmla="*/ 65881 w 192881"/>
              <a:gd name="connsiteY3" fmla="*/ 0 h 247650"/>
              <a:gd name="connsiteX4" fmla="*/ 192881 w 192881"/>
              <a:gd name="connsiteY4" fmla="*/ 247650 h 247650"/>
              <a:gd name="connsiteX5" fmla="*/ 0 w 192881"/>
              <a:gd name="connsiteY5" fmla="*/ 104035 h 247650"/>
              <a:gd name="connsiteX0" fmla="*/ 0 w 192881"/>
              <a:gd name="connsiteY0" fmla="*/ 104035 h 235935"/>
              <a:gd name="connsiteX1" fmla="*/ 192881 w 192881"/>
              <a:gd name="connsiteY1" fmla="*/ 107950 h 235935"/>
              <a:gd name="connsiteX2" fmla="*/ 14287 w 192881"/>
              <a:gd name="connsiteY2" fmla="*/ 235935 h 235935"/>
              <a:gd name="connsiteX3" fmla="*/ 65881 w 192881"/>
              <a:gd name="connsiteY3" fmla="*/ 0 h 235935"/>
              <a:gd name="connsiteX4" fmla="*/ 166687 w 192881"/>
              <a:gd name="connsiteY4" fmla="*/ 218346 h 235935"/>
              <a:gd name="connsiteX5" fmla="*/ 0 w 192881"/>
              <a:gd name="connsiteY5" fmla="*/ 104035 h 235935"/>
              <a:gd name="connsiteX0" fmla="*/ 0 w 192881"/>
              <a:gd name="connsiteY0" fmla="*/ 80592 h 212492"/>
              <a:gd name="connsiteX1" fmla="*/ 192881 w 192881"/>
              <a:gd name="connsiteY1" fmla="*/ 84507 h 212492"/>
              <a:gd name="connsiteX2" fmla="*/ 14287 w 192881"/>
              <a:gd name="connsiteY2" fmla="*/ 212492 h 212492"/>
              <a:gd name="connsiteX3" fmla="*/ 80168 w 192881"/>
              <a:gd name="connsiteY3" fmla="*/ 0 h 212492"/>
              <a:gd name="connsiteX4" fmla="*/ 166687 w 192881"/>
              <a:gd name="connsiteY4" fmla="*/ 194903 h 212492"/>
              <a:gd name="connsiteX5" fmla="*/ 0 w 192881"/>
              <a:gd name="connsiteY5" fmla="*/ 80592 h 21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881" h="212492">
                <a:moveTo>
                  <a:pt x="0" y="80592"/>
                </a:moveTo>
                <a:lnTo>
                  <a:pt x="192881" y="84507"/>
                </a:lnTo>
                <a:lnTo>
                  <a:pt x="14287" y="212492"/>
                </a:lnTo>
                <a:lnTo>
                  <a:pt x="80168" y="0"/>
                </a:lnTo>
                <a:lnTo>
                  <a:pt x="166687" y="194903"/>
                </a:lnTo>
                <a:lnTo>
                  <a:pt x="0" y="80592"/>
                </a:lnTo>
                <a:close/>
              </a:path>
            </a:pathLst>
          </a:cu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ABC88A51-0FD1-4E3C-9BA6-410444B02C4A}"/>
              </a:ext>
            </a:extLst>
          </p:cNvPr>
          <p:cNvSpPr/>
          <p:nvPr/>
        </p:nvSpPr>
        <p:spPr>
          <a:xfrm>
            <a:off x="1185825" y="147269"/>
            <a:ext cx="80102" cy="90390"/>
          </a:xfrm>
          <a:custGeom>
            <a:avLst/>
            <a:gdLst>
              <a:gd name="connsiteX0" fmla="*/ 0 w 159544"/>
              <a:gd name="connsiteY0" fmla="*/ 88106 h 230981"/>
              <a:gd name="connsiteX1" fmla="*/ 159544 w 159544"/>
              <a:gd name="connsiteY1" fmla="*/ 85725 h 230981"/>
              <a:gd name="connsiteX2" fmla="*/ 16669 w 159544"/>
              <a:gd name="connsiteY2" fmla="*/ 230981 h 230981"/>
              <a:gd name="connsiteX3" fmla="*/ 73819 w 159544"/>
              <a:gd name="connsiteY3" fmla="*/ 0 h 230981"/>
              <a:gd name="connsiteX4" fmla="*/ 154782 w 159544"/>
              <a:gd name="connsiteY4" fmla="*/ 223838 h 230981"/>
              <a:gd name="connsiteX5" fmla="*/ 0 w 159544"/>
              <a:gd name="connsiteY5" fmla="*/ 88106 h 230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9544" h="230981">
                <a:moveTo>
                  <a:pt x="0" y="88106"/>
                </a:moveTo>
                <a:lnTo>
                  <a:pt x="159544" y="85725"/>
                </a:lnTo>
                <a:lnTo>
                  <a:pt x="16669" y="230981"/>
                </a:lnTo>
                <a:lnTo>
                  <a:pt x="73819" y="0"/>
                </a:lnTo>
                <a:lnTo>
                  <a:pt x="154782" y="223838"/>
                </a:lnTo>
                <a:lnTo>
                  <a:pt x="0" y="88106"/>
                </a:lnTo>
                <a:close/>
              </a:path>
            </a:pathLst>
          </a:cu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01F0EC-C2AE-4CEF-85CB-1748628B7208}"/>
              </a:ext>
            </a:extLst>
          </p:cNvPr>
          <p:cNvSpPr txBox="1"/>
          <p:nvPr/>
        </p:nvSpPr>
        <p:spPr>
          <a:xfrm>
            <a:off x="1383898" y="177329"/>
            <a:ext cx="32225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YOLO v1</a:t>
            </a:r>
          </a:p>
        </p:txBody>
      </p:sp>
      <p:sp>
        <p:nvSpPr>
          <p:cNvPr id="21" name="자유형 20">
            <a:extLst>
              <a:ext uri="{FF2B5EF4-FFF2-40B4-BE49-F238E27FC236}">
                <a16:creationId xmlns:a16="http://schemas.microsoft.com/office/drawing/2014/main" id="{6BF1C1A8-D48D-4FA1-B1E8-CE962A1B5BC6}"/>
              </a:ext>
            </a:extLst>
          </p:cNvPr>
          <p:cNvSpPr/>
          <p:nvPr/>
        </p:nvSpPr>
        <p:spPr>
          <a:xfrm rot="15703127">
            <a:off x="11401961" y="76662"/>
            <a:ext cx="588108" cy="320440"/>
          </a:xfrm>
          <a:custGeom>
            <a:avLst/>
            <a:gdLst>
              <a:gd name="connsiteX0" fmla="*/ 588108 w 588108"/>
              <a:gd name="connsiteY0" fmla="*/ 3868 h 320440"/>
              <a:gd name="connsiteX1" fmla="*/ 542032 w 588108"/>
              <a:gd name="connsiteY1" fmla="*/ 320440 h 320440"/>
              <a:gd name="connsiteX2" fmla="*/ 0 w 588108"/>
              <a:gd name="connsiteY2" fmla="*/ 315452 h 320440"/>
              <a:gd name="connsiteX3" fmla="*/ 48150 w 588108"/>
              <a:gd name="connsiteY3" fmla="*/ 273670 h 320440"/>
              <a:gd name="connsiteX4" fmla="*/ 27514 w 588108"/>
              <a:gd name="connsiteY4" fmla="*/ 248601 h 320440"/>
              <a:gd name="connsiteX5" fmla="*/ 61907 w 588108"/>
              <a:gd name="connsiteY5" fmla="*/ 206819 h 320440"/>
              <a:gd name="connsiteX6" fmla="*/ 20636 w 588108"/>
              <a:gd name="connsiteY6" fmla="*/ 148325 h 320440"/>
              <a:gd name="connsiteX7" fmla="*/ 41271 w 588108"/>
              <a:gd name="connsiteY7" fmla="*/ 131612 h 320440"/>
              <a:gd name="connsiteX8" fmla="*/ 20636 w 588108"/>
              <a:gd name="connsiteY8" fmla="*/ 39693 h 320440"/>
              <a:gd name="connsiteX9" fmla="*/ 27971 w 588108"/>
              <a:gd name="connsiteY9" fmla="*/ 0 h 32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108" h="320440">
                <a:moveTo>
                  <a:pt x="588108" y="3868"/>
                </a:moveTo>
                <a:lnTo>
                  <a:pt x="542032" y="320440"/>
                </a:lnTo>
                <a:lnTo>
                  <a:pt x="0" y="315452"/>
                </a:lnTo>
                <a:lnTo>
                  <a:pt x="48150" y="273670"/>
                </a:lnTo>
                <a:lnTo>
                  <a:pt x="27514" y="248601"/>
                </a:lnTo>
                <a:lnTo>
                  <a:pt x="61907" y="206819"/>
                </a:lnTo>
                <a:lnTo>
                  <a:pt x="20636" y="148325"/>
                </a:lnTo>
                <a:lnTo>
                  <a:pt x="41271" y="131612"/>
                </a:lnTo>
                <a:lnTo>
                  <a:pt x="20636" y="39693"/>
                </a:lnTo>
                <a:lnTo>
                  <a:pt x="27971" y="0"/>
                </a:lnTo>
                <a:close/>
              </a:path>
            </a:pathLst>
          </a:custGeom>
          <a:solidFill>
            <a:srgbClr val="FFC000">
              <a:alpha val="50000"/>
            </a:srgbClr>
          </a:solidFill>
          <a:ln w="190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자유형 19">
            <a:extLst>
              <a:ext uri="{FF2B5EF4-FFF2-40B4-BE49-F238E27FC236}">
                <a16:creationId xmlns:a16="http://schemas.microsoft.com/office/drawing/2014/main" id="{657745F9-0862-43E7-A135-EA39C31FB919}"/>
              </a:ext>
            </a:extLst>
          </p:cNvPr>
          <p:cNvSpPr/>
          <p:nvPr/>
        </p:nvSpPr>
        <p:spPr>
          <a:xfrm rot="5737681">
            <a:off x="11313525" y="106512"/>
            <a:ext cx="665153" cy="322087"/>
          </a:xfrm>
          <a:custGeom>
            <a:avLst/>
            <a:gdLst>
              <a:gd name="connsiteX0" fmla="*/ 31196 w 665153"/>
              <a:gd name="connsiteY0" fmla="*/ 316569 h 322087"/>
              <a:gd name="connsiteX1" fmla="*/ 0 w 665153"/>
              <a:gd name="connsiteY1" fmla="*/ 0 h 322087"/>
              <a:gd name="connsiteX2" fmla="*/ 658274 w 665153"/>
              <a:gd name="connsiteY2" fmla="*/ 4546 h 322087"/>
              <a:gd name="connsiteX3" fmla="*/ 630760 w 665153"/>
              <a:gd name="connsiteY3" fmla="*/ 21259 h 322087"/>
              <a:gd name="connsiteX4" fmla="*/ 644517 w 665153"/>
              <a:gd name="connsiteY4" fmla="*/ 54685 h 322087"/>
              <a:gd name="connsiteX5" fmla="*/ 610125 w 665153"/>
              <a:gd name="connsiteY5" fmla="*/ 113179 h 322087"/>
              <a:gd name="connsiteX6" fmla="*/ 651396 w 665153"/>
              <a:gd name="connsiteY6" fmla="*/ 154960 h 322087"/>
              <a:gd name="connsiteX7" fmla="*/ 630760 w 665153"/>
              <a:gd name="connsiteY7" fmla="*/ 221811 h 322087"/>
              <a:gd name="connsiteX8" fmla="*/ 665153 w 665153"/>
              <a:gd name="connsiteY8" fmla="*/ 288662 h 322087"/>
              <a:gd name="connsiteX9" fmla="*/ 630760 w 665153"/>
              <a:gd name="connsiteY9" fmla="*/ 322087 h 322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5153" h="322087">
                <a:moveTo>
                  <a:pt x="31196" y="316569"/>
                </a:moveTo>
                <a:lnTo>
                  <a:pt x="0" y="0"/>
                </a:lnTo>
                <a:lnTo>
                  <a:pt x="658274" y="4546"/>
                </a:lnTo>
                <a:lnTo>
                  <a:pt x="630760" y="21259"/>
                </a:lnTo>
                <a:lnTo>
                  <a:pt x="644517" y="54685"/>
                </a:lnTo>
                <a:lnTo>
                  <a:pt x="610125" y="113179"/>
                </a:lnTo>
                <a:lnTo>
                  <a:pt x="651396" y="154960"/>
                </a:lnTo>
                <a:lnTo>
                  <a:pt x="630760" y="221811"/>
                </a:lnTo>
                <a:lnTo>
                  <a:pt x="665153" y="288662"/>
                </a:lnTo>
                <a:lnTo>
                  <a:pt x="630760" y="322087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190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E8C5BC-8AB6-4F09-8292-CE1CB0355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98" y="1130228"/>
            <a:ext cx="11740404" cy="525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437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0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4E8048F-B0C6-4D70-B462-A6C9109BD25A}"/>
              </a:ext>
            </a:extLst>
          </p:cNvPr>
          <p:cNvCxnSpPr>
            <a:cxnSpLocks/>
          </p:cNvCxnSpPr>
          <p:nvPr/>
        </p:nvCxnSpPr>
        <p:spPr>
          <a:xfrm flipV="1">
            <a:off x="1525667" y="712737"/>
            <a:ext cx="4212000" cy="1"/>
          </a:xfrm>
          <a:prstGeom prst="line">
            <a:avLst/>
          </a:prstGeom>
          <a:ln w="155575">
            <a:solidFill>
              <a:srgbClr val="FFC000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3429677-5AC4-4C3D-857F-B89E88F584B7}"/>
              </a:ext>
            </a:extLst>
          </p:cNvPr>
          <p:cNvCxnSpPr>
            <a:cxnSpLocks/>
          </p:cNvCxnSpPr>
          <p:nvPr/>
        </p:nvCxnSpPr>
        <p:spPr>
          <a:xfrm rot="900000" flipV="1">
            <a:off x="52735" y="-217944"/>
            <a:ext cx="1627632" cy="621792"/>
          </a:xfrm>
          <a:prstGeom prst="line">
            <a:avLst/>
          </a:prstGeom>
          <a:ln w="19050">
            <a:solidFill>
              <a:srgbClr val="685A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4AA5933-66B9-4357-8F53-F68638E7635D}"/>
              </a:ext>
            </a:extLst>
          </p:cNvPr>
          <p:cNvCxnSpPr>
            <a:cxnSpLocks/>
          </p:cNvCxnSpPr>
          <p:nvPr/>
        </p:nvCxnSpPr>
        <p:spPr>
          <a:xfrm rot="900000">
            <a:off x="12017769" y="23763"/>
            <a:ext cx="280185" cy="733425"/>
          </a:xfrm>
          <a:prstGeom prst="line">
            <a:avLst/>
          </a:prstGeom>
          <a:ln w="19050">
            <a:solidFill>
              <a:srgbClr val="685A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D1B07FC-F8A3-46C0-9FA9-B5CAC67FE868}"/>
              </a:ext>
            </a:extLst>
          </p:cNvPr>
          <p:cNvCxnSpPr>
            <a:cxnSpLocks/>
          </p:cNvCxnSpPr>
          <p:nvPr/>
        </p:nvCxnSpPr>
        <p:spPr>
          <a:xfrm rot="900000" flipV="1">
            <a:off x="10511632" y="6465883"/>
            <a:ext cx="1627632" cy="621792"/>
          </a:xfrm>
          <a:prstGeom prst="line">
            <a:avLst/>
          </a:prstGeom>
          <a:ln w="19050">
            <a:solidFill>
              <a:srgbClr val="685A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59F913D-867D-4578-AB75-37420ED24532}"/>
              </a:ext>
            </a:extLst>
          </p:cNvPr>
          <p:cNvSpPr txBox="1"/>
          <p:nvPr/>
        </p:nvSpPr>
        <p:spPr>
          <a:xfrm rot="21303120">
            <a:off x="372829" y="311498"/>
            <a:ext cx="72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prstClr val="black"/>
                </a:solidFill>
              </a:rPr>
              <a:t>11</a:t>
            </a:r>
            <a:endParaRPr lang="ko-KR" altLang="en-US" sz="3200" b="1" dirty="0">
              <a:solidFill>
                <a:prstClr val="black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D09528DA-1656-4A09-A3F0-E052111E2EBA}"/>
              </a:ext>
            </a:extLst>
          </p:cNvPr>
          <p:cNvSpPr/>
          <p:nvPr/>
        </p:nvSpPr>
        <p:spPr>
          <a:xfrm>
            <a:off x="253831" y="304849"/>
            <a:ext cx="919230" cy="598985"/>
          </a:xfrm>
          <a:custGeom>
            <a:avLst/>
            <a:gdLst>
              <a:gd name="connsiteX0" fmla="*/ 717719 w 919230"/>
              <a:gd name="connsiteY0" fmla="*/ 47576 h 598985"/>
              <a:gd name="connsiteX1" fmla="*/ 308144 w 919230"/>
              <a:gd name="connsiteY1" fmla="*/ 28526 h 598985"/>
              <a:gd name="connsiteX2" fmla="*/ 3344 w 919230"/>
              <a:gd name="connsiteY2" fmla="*/ 333326 h 598985"/>
              <a:gd name="connsiteX3" fmla="*/ 174794 w 919230"/>
              <a:gd name="connsiteY3" fmla="*/ 580976 h 598985"/>
              <a:gd name="connsiteX4" fmla="*/ 612944 w 919230"/>
              <a:gd name="connsiteY4" fmla="*/ 552401 h 598985"/>
              <a:gd name="connsiteX5" fmla="*/ 917744 w 919230"/>
              <a:gd name="connsiteY5" fmla="*/ 333326 h 598985"/>
              <a:gd name="connsiteX6" fmla="*/ 717719 w 919230"/>
              <a:gd name="connsiteY6" fmla="*/ 47576 h 59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9230" h="598985">
                <a:moveTo>
                  <a:pt x="717719" y="47576"/>
                </a:moveTo>
                <a:cubicBezTo>
                  <a:pt x="616119" y="-3224"/>
                  <a:pt x="427206" y="-19099"/>
                  <a:pt x="308144" y="28526"/>
                </a:cubicBezTo>
                <a:cubicBezTo>
                  <a:pt x="189082" y="76151"/>
                  <a:pt x="25569" y="241251"/>
                  <a:pt x="3344" y="333326"/>
                </a:cubicBezTo>
                <a:cubicBezTo>
                  <a:pt x="-18881" y="425401"/>
                  <a:pt x="73194" y="544464"/>
                  <a:pt x="174794" y="580976"/>
                </a:cubicBezTo>
                <a:cubicBezTo>
                  <a:pt x="276394" y="617488"/>
                  <a:pt x="489119" y="593676"/>
                  <a:pt x="612944" y="552401"/>
                </a:cubicBezTo>
                <a:cubicBezTo>
                  <a:pt x="736769" y="511126"/>
                  <a:pt x="901869" y="417463"/>
                  <a:pt x="917744" y="333326"/>
                </a:cubicBezTo>
                <a:cubicBezTo>
                  <a:pt x="933619" y="249189"/>
                  <a:pt x="819319" y="98376"/>
                  <a:pt x="717719" y="47576"/>
                </a:cubicBezTo>
                <a:close/>
              </a:path>
            </a:pathLst>
          </a:custGeom>
          <a:noFill/>
          <a:ln>
            <a:solidFill>
              <a:srgbClr val="F19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BAF4F115-D5A8-4B43-8B29-19731C29E59C}"/>
              </a:ext>
            </a:extLst>
          </p:cNvPr>
          <p:cNvSpPr/>
          <p:nvPr/>
        </p:nvSpPr>
        <p:spPr>
          <a:xfrm rot="407991">
            <a:off x="221604" y="304392"/>
            <a:ext cx="919230" cy="598985"/>
          </a:xfrm>
          <a:custGeom>
            <a:avLst/>
            <a:gdLst>
              <a:gd name="connsiteX0" fmla="*/ 717719 w 919230"/>
              <a:gd name="connsiteY0" fmla="*/ 47576 h 598985"/>
              <a:gd name="connsiteX1" fmla="*/ 308144 w 919230"/>
              <a:gd name="connsiteY1" fmla="*/ 28526 h 598985"/>
              <a:gd name="connsiteX2" fmla="*/ 3344 w 919230"/>
              <a:gd name="connsiteY2" fmla="*/ 333326 h 598985"/>
              <a:gd name="connsiteX3" fmla="*/ 174794 w 919230"/>
              <a:gd name="connsiteY3" fmla="*/ 580976 h 598985"/>
              <a:gd name="connsiteX4" fmla="*/ 612944 w 919230"/>
              <a:gd name="connsiteY4" fmla="*/ 552401 h 598985"/>
              <a:gd name="connsiteX5" fmla="*/ 917744 w 919230"/>
              <a:gd name="connsiteY5" fmla="*/ 333326 h 598985"/>
              <a:gd name="connsiteX6" fmla="*/ 717719 w 919230"/>
              <a:gd name="connsiteY6" fmla="*/ 47576 h 59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9230" h="598985">
                <a:moveTo>
                  <a:pt x="717719" y="47576"/>
                </a:moveTo>
                <a:cubicBezTo>
                  <a:pt x="616119" y="-3224"/>
                  <a:pt x="427206" y="-19099"/>
                  <a:pt x="308144" y="28526"/>
                </a:cubicBezTo>
                <a:cubicBezTo>
                  <a:pt x="189082" y="76151"/>
                  <a:pt x="25569" y="241251"/>
                  <a:pt x="3344" y="333326"/>
                </a:cubicBezTo>
                <a:cubicBezTo>
                  <a:pt x="-18881" y="425401"/>
                  <a:pt x="73194" y="544464"/>
                  <a:pt x="174794" y="580976"/>
                </a:cubicBezTo>
                <a:cubicBezTo>
                  <a:pt x="276394" y="617488"/>
                  <a:pt x="489119" y="593676"/>
                  <a:pt x="612944" y="552401"/>
                </a:cubicBezTo>
                <a:cubicBezTo>
                  <a:pt x="736769" y="511126"/>
                  <a:pt x="901869" y="417463"/>
                  <a:pt x="917744" y="333326"/>
                </a:cubicBezTo>
                <a:cubicBezTo>
                  <a:pt x="933619" y="249189"/>
                  <a:pt x="819319" y="98376"/>
                  <a:pt x="717719" y="47576"/>
                </a:cubicBezTo>
                <a:close/>
              </a:path>
            </a:pathLst>
          </a:custGeom>
          <a:noFill/>
          <a:ln>
            <a:solidFill>
              <a:srgbClr val="F19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09F1A843-782C-4C66-84EB-FB949D5C13E5}"/>
              </a:ext>
            </a:extLst>
          </p:cNvPr>
          <p:cNvSpPr/>
          <p:nvPr/>
        </p:nvSpPr>
        <p:spPr>
          <a:xfrm rot="781893">
            <a:off x="253830" y="304391"/>
            <a:ext cx="919230" cy="598985"/>
          </a:xfrm>
          <a:custGeom>
            <a:avLst/>
            <a:gdLst>
              <a:gd name="connsiteX0" fmla="*/ 717719 w 919230"/>
              <a:gd name="connsiteY0" fmla="*/ 47576 h 598985"/>
              <a:gd name="connsiteX1" fmla="*/ 308144 w 919230"/>
              <a:gd name="connsiteY1" fmla="*/ 28526 h 598985"/>
              <a:gd name="connsiteX2" fmla="*/ 3344 w 919230"/>
              <a:gd name="connsiteY2" fmla="*/ 333326 h 598985"/>
              <a:gd name="connsiteX3" fmla="*/ 174794 w 919230"/>
              <a:gd name="connsiteY3" fmla="*/ 580976 h 598985"/>
              <a:gd name="connsiteX4" fmla="*/ 612944 w 919230"/>
              <a:gd name="connsiteY4" fmla="*/ 552401 h 598985"/>
              <a:gd name="connsiteX5" fmla="*/ 917744 w 919230"/>
              <a:gd name="connsiteY5" fmla="*/ 333326 h 598985"/>
              <a:gd name="connsiteX6" fmla="*/ 717719 w 919230"/>
              <a:gd name="connsiteY6" fmla="*/ 47576 h 59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9230" h="598985">
                <a:moveTo>
                  <a:pt x="717719" y="47576"/>
                </a:moveTo>
                <a:cubicBezTo>
                  <a:pt x="616119" y="-3224"/>
                  <a:pt x="427206" y="-19099"/>
                  <a:pt x="308144" y="28526"/>
                </a:cubicBezTo>
                <a:cubicBezTo>
                  <a:pt x="189082" y="76151"/>
                  <a:pt x="25569" y="241251"/>
                  <a:pt x="3344" y="333326"/>
                </a:cubicBezTo>
                <a:cubicBezTo>
                  <a:pt x="-18881" y="425401"/>
                  <a:pt x="73194" y="544464"/>
                  <a:pt x="174794" y="580976"/>
                </a:cubicBezTo>
                <a:cubicBezTo>
                  <a:pt x="276394" y="617488"/>
                  <a:pt x="489119" y="593676"/>
                  <a:pt x="612944" y="552401"/>
                </a:cubicBezTo>
                <a:cubicBezTo>
                  <a:pt x="736769" y="511126"/>
                  <a:pt x="901869" y="417463"/>
                  <a:pt x="917744" y="333326"/>
                </a:cubicBezTo>
                <a:cubicBezTo>
                  <a:pt x="933619" y="249189"/>
                  <a:pt x="819319" y="98376"/>
                  <a:pt x="717719" y="47576"/>
                </a:cubicBezTo>
                <a:close/>
              </a:path>
            </a:pathLst>
          </a:custGeom>
          <a:noFill/>
          <a:ln>
            <a:solidFill>
              <a:srgbClr val="F19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8E0766F4-5C7A-4C66-B48C-8AE43121788A}"/>
              </a:ext>
            </a:extLst>
          </p:cNvPr>
          <p:cNvSpPr/>
          <p:nvPr/>
        </p:nvSpPr>
        <p:spPr>
          <a:xfrm>
            <a:off x="1049142" y="220530"/>
            <a:ext cx="209550" cy="260350"/>
          </a:xfrm>
          <a:custGeom>
            <a:avLst/>
            <a:gdLst>
              <a:gd name="connsiteX0" fmla="*/ 0 w 209550"/>
              <a:gd name="connsiteY0" fmla="*/ 114300 h 260350"/>
              <a:gd name="connsiteX1" fmla="*/ 184150 w 209550"/>
              <a:gd name="connsiteY1" fmla="*/ 38100 h 260350"/>
              <a:gd name="connsiteX2" fmla="*/ 107950 w 209550"/>
              <a:gd name="connsiteY2" fmla="*/ 260350 h 260350"/>
              <a:gd name="connsiteX3" fmla="*/ 57150 w 209550"/>
              <a:gd name="connsiteY3" fmla="*/ 0 h 260350"/>
              <a:gd name="connsiteX4" fmla="*/ 209550 w 209550"/>
              <a:gd name="connsiteY4" fmla="*/ 209550 h 260350"/>
              <a:gd name="connsiteX5" fmla="*/ 0 w 209550"/>
              <a:gd name="connsiteY5" fmla="*/ 11430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550" h="260350">
                <a:moveTo>
                  <a:pt x="0" y="114300"/>
                </a:moveTo>
                <a:lnTo>
                  <a:pt x="184150" y="38100"/>
                </a:lnTo>
                <a:lnTo>
                  <a:pt x="107950" y="260350"/>
                </a:lnTo>
                <a:lnTo>
                  <a:pt x="57150" y="0"/>
                </a:lnTo>
                <a:lnTo>
                  <a:pt x="209550" y="209550"/>
                </a:lnTo>
                <a:lnTo>
                  <a:pt x="0" y="114300"/>
                </a:lnTo>
                <a:close/>
              </a:path>
            </a:pathLst>
          </a:custGeom>
          <a:noFill/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5A91792C-6703-40CE-9833-1E8C4FC6801C}"/>
              </a:ext>
            </a:extLst>
          </p:cNvPr>
          <p:cNvSpPr/>
          <p:nvPr/>
        </p:nvSpPr>
        <p:spPr>
          <a:xfrm>
            <a:off x="866552" y="147269"/>
            <a:ext cx="159714" cy="142984"/>
          </a:xfrm>
          <a:custGeom>
            <a:avLst/>
            <a:gdLst>
              <a:gd name="connsiteX0" fmla="*/ 0 w 209550"/>
              <a:gd name="connsiteY0" fmla="*/ 57150 h 285750"/>
              <a:gd name="connsiteX1" fmla="*/ 209550 w 209550"/>
              <a:gd name="connsiteY1" fmla="*/ 107950 h 285750"/>
              <a:gd name="connsiteX2" fmla="*/ 95250 w 209550"/>
              <a:gd name="connsiteY2" fmla="*/ 285750 h 285750"/>
              <a:gd name="connsiteX3" fmla="*/ 82550 w 209550"/>
              <a:gd name="connsiteY3" fmla="*/ 0 h 285750"/>
              <a:gd name="connsiteX4" fmla="*/ 209550 w 209550"/>
              <a:gd name="connsiteY4" fmla="*/ 247650 h 285750"/>
              <a:gd name="connsiteX5" fmla="*/ 0 w 209550"/>
              <a:gd name="connsiteY5" fmla="*/ 57150 h 285750"/>
              <a:gd name="connsiteX0" fmla="*/ 0 w 209550"/>
              <a:gd name="connsiteY0" fmla="*/ 57150 h 247650"/>
              <a:gd name="connsiteX1" fmla="*/ 209550 w 209550"/>
              <a:gd name="connsiteY1" fmla="*/ 107950 h 247650"/>
              <a:gd name="connsiteX2" fmla="*/ 30956 w 209550"/>
              <a:gd name="connsiteY2" fmla="*/ 235935 h 247650"/>
              <a:gd name="connsiteX3" fmla="*/ 82550 w 209550"/>
              <a:gd name="connsiteY3" fmla="*/ 0 h 247650"/>
              <a:gd name="connsiteX4" fmla="*/ 209550 w 209550"/>
              <a:gd name="connsiteY4" fmla="*/ 247650 h 247650"/>
              <a:gd name="connsiteX5" fmla="*/ 0 w 209550"/>
              <a:gd name="connsiteY5" fmla="*/ 57150 h 247650"/>
              <a:gd name="connsiteX0" fmla="*/ 0 w 192881"/>
              <a:gd name="connsiteY0" fmla="*/ 104035 h 247650"/>
              <a:gd name="connsiteX1" fmla="*/ 192881 w 192881"/>
              <a:gd name="connsiteY1" fmla="*/ 107950 h 247650"/>
              <a:gd name="connsiteX2" fmla="*/ 14287 w 192881"/>
              <a:gd name="connsiteY2" fmla="*/ 235935 h 247650"/>
              <a:gd name="connsiteX3" fmla="*/ 65881 w 192881"/>
              <a:gd name="connsiteY3" fmla="*/ 0 h 247650"/>
              <a:gd name="connsiteX4" fmla="*/ 192881 w 192881"/>
              <a:gd name="connsiteY4" fmla="*/ 247650 h 247650"/>
              <a:gd name="connsiteX5" fmla="*/ 0 w 192881"/>
              <a:gd name="connsiteY5" fmla="*/ 104035 h 247650"/>
              <a:gd name="connsiteX0" fmla="*/ 0 w 192881"/>
              <a:gd name="connsiteY0" fmla="*/ 104035 h 235935"/>
              <a:gd name="connsiteX1" fmla="*/ 192881 w 192881"/>
              <a:gd name="connsiteY1" fmla="*/ 107950 h 235935"/>
              <a:gd name="connsiteX2" fmla="*/ 14287 w 192881"/>
              <a:gd name="connsiteY2" fmla="*/ 235935 h 235935"/>
              <a:gd name="connsiteX3" fmla="*/ 65881 w 192881"/>
              <a:gd name="connsiteY3" fmla="*/ 0 h 235935"/>
              <a:gd name="connsiteX4" fmla="*/ 166687 w 192881"/>
              <a:gd name="connsiteY4" fmla="*/ 218346 h 235935"/>
              <a:gd name="connsiteX5" fmla="*/ 0 w 192881"/>
              <a:gd name="connsiteY5" fmla="*/ 104035 h 235935"/>
              <a:gd name="connsiteX0" fmla="*/ 0 w 192881"/>
              <a:gd name="connsiteY0" fmla="*/ 80592 h 212492"/>
              <a:gd name="connsiteX1" fmla="*/ 192881 w 192881"/>
              <a:gd name="connsiteY1" fmla="*/ 84507 h 212492"/>
              <a:gd name="connsiteX2" fmla="*/ 14287 w 192881"/>
              <a:gd name="connsiteY2" fmla="*/ 212492 h 212492"/>
              <a:gd name="connsiteX3" fmla="*/ 80168 w 192881"/>
              <a:gd name="connsiteY3" fmla="*/ 0 h 212492"/>
              <a:gd name="connsiteX4" fmla="*/ 166687 w 192881"/>
              <a:gd name="connsiteY4" fmla="*/ 194903 h 212492"/>
              <a:gd name="connsiteX5" fmla="*/ 0 w 192881"/>
              <a:gd name="connsiteY5" fmla="*/ 80592 h 21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881" h="212492">
                <a:moveTo>
                  <a:pt x="0" y="80592"/>
                </a:moveTo>
                <a:lnTo>
                  <a:pt x="192881" y="84507"/>
                </a:lnTo>
                <a:lnTo>
                  <a:pt x="14287" y="212492"/>
                </a:lnTo>
                <a:lnTo>
                  <a:pt x="80168" y="0"/>
                </a:lnTo>
                <a:lnTo>
                  <a:pt x="166687" y="194903"/>
                </a:lnTo>
                <a:lnTo>
                  <a:pt x="0" y="80592"/>
                </a:lnTo>
                <a:close/>
              </a:path>
            </a:pathLst>
          </a:cu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ABC88A51-0FD1-4E3C-9BA6-410444B02C4A}"/>
              </a:ext>
            </a:extLst>
          </p:cNvPr>
          <p:cNvSpPr/>
          <p:nvPr/>
        </p:nvSpPr>
        <p:spPr>
          <a:xfrm>
            <a:off x="1185825" y="147269"/>
            <a:ext cx="80102" cy="90390"/>
          </a:xfrm>
          <a:custGeom>
            <a:avLst/>
            <a:gdLst>
              <a:gd name="connsiteX0" fmla="*/ 0 w 159544"/>
              <a:gd name="connsiteY0" fmla="*/ 88106 h 230981"/>
              <a:gd name="connsiteX1" fmla="*/ 159544 w 159544"/>
              <a:gd name="connsiteY1" fmla="*/ 85725 h 230981"/>
              <a:gd name="connsiteX2" fmla="*/ 16669 w 159544"/>
              <a:gd name="connsiteY2" fmla="*/ 230981 h 230981"/>
              <a:gd name="connsiteX3" fmla="*/ 73819 w 159544"/>
              <a:gd name="connsiteY3" fmla="*/ 0 h 230981"/>
              <a:gd name="connsiteX4" fmla="*/ 154782 w 159544"/>
              <a:gd name="connsiteY4" fmla="*/ 223838 h 230981"/>
              <a:gd name="connsiteX5" fmla="*/ 0 w 159544"/>
              <a:gd name="connsiteY5" fmla="*/ 88106 h 230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9544" h="230981">
                <a:moveTo>
                  <a:pt x="0" y="88106"/>
                </a:moveTo>
                <a:lnTo>
                  <a:pt x="159544" y="85725"/>
                </a:lnTo>
                <a:lnTo>
                  <a:pt x="16669" y="230981"/>
                </a:lnTo>
                <a:lnTo>
                  <a:pt x="73819" y="0"/>
                </a:lnTo>
                <a:lnTo>
                  <a:pt x="154782" y="223838"/>
                </a:lnTo>
                <a:lnTo>
                  <a:pt x="0" y="88106"/>
                </a:lnTo>
                <a:close/>
              </a:path>
            </a:pathLst>
          </a:cu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01F0EC-C2AE-4CEF-85CB-1748628B7208}"/>
              </a:ext>
            </a:extLst>
          </p:cNvPr>
          <p:cNvSpPr txBox="1"/>
          <p:nvPr/>
        </p:nvSpPr>
        <p:spPr>
          <a:xfrm>
            <a:off x="1383898" y="177329"/>
            <a:ext cx="32225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YOLO v1</a:t>
            </a:r>
          </a:p>
        </p:txBody>
      </p:sp>
      <p:sp>
        <p:nvSpPr>
          <p:cNvPr id="21" name="자유형 20">
            <a:extLst>
              <a:ext uri="{FF2B5EF4-FFF2-40B4-BE49-F238E27FC236}">
                <a16:creationId xmlns:a16="http://schemas.microsoft.com/office/drawing/2014/main" id="{6BF1C1A8-D48D-4FA1-B1E8-CE962A1B5BC6}"/>
              </a:ext>
            </a:extLst>
          </p:cNvPr>
          <p:cNvSpPr/>
          <p:nvPr/>
        </p:nvSpPr>
        <p:spPr>
          <a:xfrm rot="15703127">
            <a:off x="11401961" y="76662"/>
            <a:ext cx="588108" cy="320440"/>
          </a:xfrm>
          <a:custGeom>
            <a:avLst/>
            <a:gdLst>
              <a:gd name="connsiteX0" fmla="*/ 588108 w 588108"/>
              <a:gd name="connsiteY0" fmla="*/ 3868 h 320440"/>
              <a:gd name="connsiteX1" fmla="*/ 542032 w 588108"/>
              <a:gd name="connsiteY1" fmla="*/ 320440 h 320440"/>
              <a:gd name="connsiteX2" fmla="*/ 0 w 588108"/>
              <a:gd name="connsiteY2" fmla="*/ 315452 h 320440"/>
              <a:gd name="connsiteX3" fmla="*/ 48150 w 588108"/>
              <a:gd name="connsiteY3" fmla="*/ 273670 h 320440"/>
              <a:gd name="connsiteX4" fmla="*/ 27514 w 588108"/>
              <a:gd name="connsiteY4" fmla="*/ 248601 h 320440"/>
              <a:gd name="connsiteX5" fmla="*/ 61907 w 588108"/>
              <a:gd name="connsiteY5" fmla="*/ 206819 h 320440"/>
              <a:gd name="connsiteX6" fmla="*/ 20636 w 588108"/>
              <a:gd name="connsiteY6" fmla="*/ 148325 h 320440"/>
              <a:gd name="connsiteX7" fmla="*/ 41271 w 588108"/>
              <a:gd name="connsiteY7" fmla="*/ 131612 h 320440"/>
              <a:gd name="connsiteX8" fmla="*/ 20636 w 588108"/>
              <a:gd name="connsiteY8" fmla="*/ 39693 h 320440"/>
              <a:gd name="connsiteX9" fmla="*/ 27971 w 588108"/>
              <a:gd name="connsiteY9" fmla="*/ 0 h 32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108" h="320440">
                <a:moveTo>
                  <a:pt x="588108" y="3868"/>
                </a:moveTo>
                <a:lnTo>
                  <a:pt x="542032" y="320440"/>
                </a:lnTo>
                <a:lnTo>
                  <a:pt x="0" y="315452"/>
                </a:lnTo>
                <a:lnTo>
                  <a:pt x="48150" y="273670"/>
                </a:lnTo>
                <a:lnTo>
                  <a:pt x="27514" y="248601"/>
                </a:lnTo>
                <a:lnTo>
                  <a:pt x="61907" y="206819"/>
                </a:lnTo>
                <a:lnTo>
                  <a:pt x="20636" y="148325"/>
                </a:lnTo>
                <a:lnTo>
                  <a:pt x="41271" y="131612"/>
                </a:lnTo>
                <a:lnTo>
                  <a:pt x="20636" y="39693"/>
                </a:lnTo>
                <a:lnTo>
                  <a:pt x="27971" y="0"/>
                </a:lnTo>
                <a:close/>
              </a:path>
            </a:pathLst>
          </a:custGeom>
          <a:solidFill>
            <a:srgbClr val="FFC000">
              <a:alpha val="50000"/>
            </a:srgbClr>
          </a:solidFill>
          <a:ln w="190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자유형 19">
            <a:extLst>
              <a:ext uri="{FF2B5EF4-FFF2-40B4-BE49-F238E27FC236}">
                <a16:creationId xmlns:a16="http://schemas.microsoft.com/office/drawing/2014/main" id="{657745F9-0862-43E7-A135-EA39C31FB919}"/>
              </a:ext>
            </a:extLst>
          </p:cNvPr>
          <p:cNvSpPr/>
          <p:nvPr/>
        </p:nvSpPr>
        <p:spPr>
          <a:xfrm rot="5737681">
            <a:off x="11313525" y="106512"/>
            <a:ext cx="665153" cy="322087"/>
          </a:xfrm>
          <a:custGeom>
            <a:avLst/>
            <a:gdLst>
              <a:gd name="connsiteX0" fmla="*/ 31196 w 665153"/>
              <a:gd name="connsiteY0" fmla="*/ 316569 h 322087"/>
              <a:gd name="connsiteX1" fmla="*/ 0 w 665153"/>
              <a:gd name="connsiteY1" fmla="*/ 0 h 322087"/>
              <a:gd name="connsiteX2" fmla="*/ 658274 w 665153"/>
              <a:gd name="connsiteY2" fmla="*/ 4546 h 322087"/>
              <a:gd name="connsiteX3" fmla="*/ 630760 w 665153"/>
              <a:gd name="connsiteY3" fmla="*/ 21259 h 322087"/>
              <a:gd name="connsiteX4" fmla="*/ 644517 w 665153"/>
              <a:gd name="connsiteY4" fmla="*/ 54685 h 322087"/>
              <a:gd name="connsiteX5" fmla="*/ 610125 w 665153"/>
              <a:gd name="connsiteY5" fmla="*/ 113179 h 322087"/>
              <a:gd name="connsiteX6" fmla="*/ 651396 w 665153"/>
              <a:gd name="connsiteY6" fmla="*/ 154960 h 322087"/>
              <a:gd name="connsiteX7" fmla="*/ 630760 w 665153"/>
              <a:gd name="connsiteY7" fmla="*/ 221811 h 322087"/>
              <a:gd name="connsiteX8" fmla="*/ 665153 w 665153"/>
              <a:gd name="connsiteY8" fmla="*/ 288662 h 322087"/>
              <a:gd name="connsiteX9" fmla="*/ 630760 w 665153"/>
              <a:gd name="connsiteY9" fmla="*/ 322087 h 322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5153" h="322087">
                <a:moveTo>
                  <a:pt x="31196" y="316569"/>
                </a:moveTo>
                <a:lnTo>
                  <a:pt x="0" y="0"/>
                </a:lnTo>
                <a:lnTo>
                  <a:pt x="658274" y="4546"/>
                </a:lnTo>
                <a:lnTo>
                  <a:pt x="630760" y="21259"/>
                </a:lnTo>
                <a:lnTo>
                  <a:pt x="644517" y="54685"/>
                </a:lnTo>
                <a:lnTo>
                  <a:pt x="610125" y="113179"/>
                </a:lnTo>
                <a:lnTo>
                  <a:pt x="651396" y="154960"/>
                </a:lnTo>
                <a:lnTo>
                  <a:pt x="630760" y="221811"/>
                </a:lnTo>
                <a:lnTo>
                  <a:pt x="665153" y="288662"/>
                </a:lnTo>
                <a:lnTo>
                  <a:pt x="630760" y="322087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190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9FAB014-B9A2-470E-85EB-F125F4D89FBB}"/>
              </a:ext>
            </a:extLst>
          </p:cNvPr>
          <p:cNvGrpSpPr/>
          <p:nvPr/>
        </p:nvGrpSpPr>
        <p:grpSpPr>
          <a:xfrm>
            <a:off x="915765" y="1162760"/>
            <a:ext cx="6522391" cy="2781362"/>
            <a:chOff x="825489" y="2755912"/>
            <a:chExt cx="10939757" cy="2212258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92F20A7B-797B-4155-B42D-F386EB9B573D}"/>
                </a:ext>
              </a:extLst>
            </p:cNvPr>
            <p:cNvSpPr/>
            <p:nvPr/>
          </p:nvSpPr>
          <p:spPr>
            <a:xfrm>
              <a:off x="825489" y="2755912"/>
              <a:ext cx="10884730" cy="2212258"/>
            </a:xfrm>
            <a:prstGeom prst="round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E614149-962A-4E1F-87B4-85CBE315A17E}"/>
                </a:ext>
              </a:extLst>
            </p:cNvPr>
            <p:cNvSpPr txBox="1"/>
            <p:nvPr/>
          </p:nvSpPr>
          <p:spPr>
            <a:xfrm>
              <a:off x="1049142" y="3046810"/>
              <a:ext cx="10716104" cy="1419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&lt;</a:t>
              </a:r>
              <a:r>
                <a:rPr lang="ko-KR" altLang="en-US" sz="22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한계</a:t>
              </a:r>
              <a:r>
                <a:rPr lang="en-US" altLang="ko-KR" sz="22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&gt;</a:t>
              </a:r>
            </a:p>
            <a:p>
              <a:endParaRPr lang="en-US" altLang="ko-KR" sz="2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marL="457200" indent="-457200">
                <a:buAutoNum type="arabicPeriod"/>
              </a:pPr>
              <a:r>
                <a:rPr lang="en-US" altLang="ko-KR" sz="22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Object</a:t>
              </a:r>
              <a:r>
                <a:rPr lang="ko-KR" altLang="en-US" sz="22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가 겹쳐져 있으면 제대로 예측 불가</a:t>
              </a:r>
              <a:endParaRPr lang="en-US" altLang="ko-KR" sz="2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marL="457200" indent="-457200">
                <a:buAutoNum type="arabicPeriod"/>
              </a:pPr>
              <a:endParaRPr lang="en-US" altLang="ko-KR" sz="2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marL="457200" indent="-457200">
                <a:buAutoNum type="arabicPeriod"/>
              </a:pPr>
              <a:r>
                <a:rPr lang="ko-KR" altLang="en-US" sz="22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작은 물체에 대해 </a:t>
              </a:r>
              <a:r>
                <a:rPr lang="en-US" altLang="ko-KR" sz="22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detection</a:t>
              </a:r>
              <a:r>
                <a:rPr lang="ko-KR" altLang="en-US" sz="22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성능이 떨어짐</a:t>
              </a:r>
              <a:endParaRPr lang="en-US" altLang="ko-KR" sz="2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337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0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4E8048F-B0C6-4D70-B462-A6C9109BD25A}"/>
              </a:ext>
            </a:extLst>
          </p:cNvPr>
          <p:cNvCxnSpPr>
            <a:cxnSpLocks/>
          </p:cNvCxnSpPr>
          <p:nvPr/>
        </p:nvCxnSpPr>
        <p:spPr>
          <a:xfrm flipV="1">
            <a:off x="1525667" y="712737"/>
            <a:ext cx="4212000" cy="1"/>
          </a:xfrm>
          <a:prstGeom prst="line">
            <a:avLst/>
          </a:prstGeom>
          <a:ln w="155575">
            <a:solidFill>
              <a:srgbClr val="FFC000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3429677-5AC4-4C3D-857F-B89E88F584B7}"/>
              </a:ext>
            </a:extLst>
          </p:cNvPr>
          <p:cNvCxnSpPr>
            <a:cxnSpLocks/>
          </p:cNvCxnSpPr>
          <p:nvPr/>
        </p:nvCxnSpPr>
        <p:spPr>
          <a:xfrm rot="900000" flipV="1">
            <a:off x="52735" y="-217944"/>
            <a:ext cx="1627632" cy="621792"/>
          </a:xfrm>
          <a:prstGeom prst="line">
            <a:avLst/>
          </a:prstGeom>
          <a:ln w="19050">
            <a:solidFill>
              <a:srgbClr val="685A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4AA5933-66B9-4357-8F53-F68638E7635D}"/>
              </a:ext>
            </a:extLst>
          </p:cNvPr>
          <p:cNvCxnSpPr>
            <a:cxnSpLocks/>
          </p:cNvCxnSpPr>
          <p:nvPr/>
        </p:nvCxnSpPr>
        <p:spPr>
          <a:xfrm rot="900000">
            <a:off x="12017769" y="23763"/>
            <a:ext cx="280185" cy="733425"/>
          </a:xfrm>
          <a:prstGeom prst="line">
            <a:avLst/>
          </a:prstGeom>
          <a:ln w="19050">
            <a:solidFill>
              <a:srgbClr val="685A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59F913D-867D-4578-AB75-37420ED24532}"/>
              </a:ext>
            </a:extLst>
          </p:cNvPr>
          <p:cNvSpPr txBox="1"/>
          <p:nvPr/>
        </p:nvSpPr>
        <p:spPr>
          <a:xfrm rot="21303120">
            <a:off x="372829" y="311498"/>
            <a:ext cx="72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prstClr val="black"/>
                </a:solidFill>
              </a:rPr>
              <a:t>12</a:t>
            </a:r>
            <a:endParaRPr lang="ko-KR" altLang="en-US" sz="3200" b="1" dirty="0">
              <a:solidFill>
                <a:prstClr val="black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D09528DA-1656-4A09-A3F0-E052111E2EBA}"/>
              </a:ext>
            </a:extLst>
          </p:cNvPr>
          <p:cNvSpPr/>
          <p:nvPr/>
        </p:nvSpPr>
        <p:spPr>
          <a:xfrm>
            <a:off x="253831" y="304849"/>
            <a:ext cx="919230" cy="598985"/>
          </a:xfrm>
          <a:custGeom>
            <a:avLst/>
            <a:gdLst>
              <a:gd name="connsiteX0" fmla="*/ 717719 w 919230"/>
              <a:gd name="connsiteY0" fmla="*/ 47576 h 598985"/>
              <a:gd name="connsiteX1" fmla="*/ 308144 w 919230"/>
              <a:gd name="connsiteY1" fmla="*/ 28526 h 598985"/>
              <a:gd name="connsiteX2" fmla="*/ 3344 w 919230"/>
              <a:gd name="connsiteY2" fmla="*/ 333326 h 598985"/>
              <a:gd name="connsiteX3" fmla="*/ 174794 w 919230"/>
              <a:gd name="connsiteY3" fmla="*/ 580976 h 598985"/>
              <a:gd name="connsiteX4" fmla="*/ 612944 w 919230"/>
              <a:gd name="connsiteY4" fmla="*/ 552401 h 598985"/>
              <a:gd name="connsiteX5" fmla="*/ 917744 w 919230"/>
              <a:gd name="connsiteY5" fmla="*/ 333326 h 598985"/>
              <a:gd name="connsiteX6" fmla="*/ 717719 w 919230"/>
              <a:gd name="connsiteY6" fmla="*/ 47576 h 59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9230" h="598985">
                <a:moveTo>
                  <a:pt x="717719" y="47576"/>
                </a:moveTo>
                <a:cubicBezTo>
                  <a:pt x="616119" y="-3224"/>
                  <a:pt x="427206" y="-19099"/>
                  <a:pt x="308144" y="28526"/>
                </a:cubicBezTo>
                <a:cubicBezTo>
                  <a:pt x="189082" y="76151"/>
                  <a:pt x="25569" y="241251"/>
                  <a:pt x="3344" y="333326"/>
                </a:cubicBezTo>
                <a:cubicBezTo>
                  <a:pt x="-18881" y="425401"/>
                  <a:pt x="73194" y="544464"/>
                  <a:pt x="174794" y="580976"/>
                </a:cubicBezTo>
                <a:cubicBezTo>
                  <a:pt x="276394" y="617488"/>
                  <a:pt x="489119" y="593676"/>
                  <a:pt x="612944" y="552401"/>
                </a:cubicBezTo>
                <a:cubicBezTo>
                  <a:pt x="736769" y="511126"/>
                  <a:pt x="901869" y="417463"/>
                  <a:pt x="917744" y="333326"/>
                </a:cubicBezTo>
                <a:cubicBezTo>
                  <a:pt x="933619" y="249189"/>
                  <a:pt x="819319" y="98376"/>
                  <a:pt x="717719" y="47576"/>
                </a:cubicBezTo>
                <a:close/>
              </a:path>
            </a:pathLst>
          </a:custGeom>
          <a:noFill/>
          <a:ln>
            <a:solidFill>
              <a:srgbClr val="F19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BAF4F115-D5A8-4B43-8B29-19731C29E59C}"/>
              </a:ext>
            </a:extLst>
          </p:cNvPr>
          <p:cNvSpPr/>
          <p:nvPr/>
        </p:nvSpPr>
        <p:spPr>
          <a:xfrm rot="407991">
            <a:off x="221604" y="304392"/>
            <a:ext cx="919230" cy="598985"/>
          </a:xfrm>
          <a:custGeom>
            <a:avLst/>
            <a:gdLst>
              <a:gd name="connsiteX0" fmla="*/ 717719 w 919230"/>
              <a:gd name="connsiteY0" fmla="*/ 47576 h 598985"/>
              <a:gd name="connsiteX1" fmla="*/ 308144 w 919230"/>
              <a:gd name="connsiteY1" fmla="*/ 28526 h 598985"/>
              <a:gd name="connsiteX2" fmla="*/ 3344 w 919230"/>
              <a:gd name="connsiteY2" fmla="*/ 333326 h 598985"/>
              <a:gd name="connsiteX3" fmla="*/ 174794 w 919230"/>
              <a:gd name="connsiteY3" fmla="*/ 580976 h 598985"/>
              <a:gd name="connsiteX4" fmla="*/ 612944 w 919230"/>
              <a:gd name="connsiteY4" fmla="*/ 552401 h 598985"/>
              <a:gd name="connsiteX5" fmla="*/ 917744 w 919230"/>
              <a:gd name="connsiteY5" fmla="*/ 333326 h 598985"/>
              <a:gd name="connsiteX6" fmla="*/ 717719 w 919230"/>
              <a:gd name="connsiteY6" fmla="*/ 47576 h 59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9230" h="598985">
                <a:moveTo>
                  <a:pt x="717719" y="47576"/>
                </a:moveTo>
                <a:cubicBezTo>
                  <a:pt x="616119" y="-3224"/>
                  <a:pt x="427206" y="-19099"/>
                  <a:pt x="308144" y="28526"/>
                </a:cubicBezTo>
                <a:cubicBezTo>
                  <a:pt x="189082" y="76151"/>
                  <a:pt x="25569" y="241251"/>
                  <a:pt x="3344" y="333326"/>
                </a:cubicBezTo>
                <a:cubicBezTo>
                  <a:pt x="-18881" y="425401"/>
                  <a:pt x="73194" y="544464"/>
                  <a:pt x="174794" y="580976"/>
                </a:cubicBezTo>
                <a:cubicBezTo>
                  <a:pt x="276394" y="617488"/>
                  <a:pt x="489119" y="593676"/>
                  <a:pt x="612944" y="552401"/>
                </a:cubicBezTo>
                <a:cubicBezTo>
                  <a:pt x="736769" y="511126"/>
                  <a:pt x="901869" y="417463"/>
                  <a:pt x="917744" y="333326"/>
                </a:cubicBezTo>
                <a:cubicBezTo>
                  <a:pt x="933619" y="249189"/>
                  <a:pt x="819319" y="98376"/>
                  <a:pt x="717719" y="47576"/>
                </a:cubicBezTo>
                <a:close/>
              </a:path>
            </a:pathLst>
          </a:custGeom>
          <a:noFill/>
          <a:ln>
            <a:solidFill>
              <a:srgbClr val="F19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09F1A843-782C-4C66-84EB-FB949D5C13E5}"/>
              </a:ext>
            </a:extLst>
          </p:cNvPr>
          <p:cNvSpPr/>
          <p:nvPr/>
        </p:nvSpPr>
        <p:spPr>
          <a:xfrm rot="781893">
            <a:off x="253830" y="304391"/>
            <a:ext cx="919230" cy="598985"/>
          </a:xfrm>
          <a:custGeom>
            <a:avLst/>
            <a:gdLst>
              <a:gd name="connsiteX0" fmla="*/ 717719 w 919230"/>
              <a:gd name="connsiteY0" fmla="*/ 47576 h 598985"/>
              <a:gd name="connsiteX1" fmla="*/ 308144 w 919230"/>
              <a:gd name="connsiteY1" fmla="*/ 28526 h 598985"/>
              <a:gd name="connsiteX2" fmla="*/ 3344 w 919230"/>
              <a:gd name="connsiteY2" fmla="*/ 333326 h 598985"/>
              <a:gd name="connsiteX3" fmla="*/ 174794 w 919230"/>
              <a:gd name="connsiteY3" fmla="*/ 580976 h 598985"/>
              <a:gd name="connsiteX4" fmla="*/ 612944 w 919230"/>
              <a:gd name="connsiteY4" fmla="*/ 552401 h 598985"/>
              <a:gd name="connsiteX5" fmla="*/ 917744 w 919230"/>
              <a:gd name="connsiteY5" fmla="*/ 333326 h 598985"/>
              <a:gd name="connsiteX6" fmla="*/ 717719 w 919230"/>
              <a:gd name="connsiteY6" fmla="*/ 47576 h 59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9230" h="598985">
                <a:moveTo>
                  <a:pt x="717719" y="47576"/>
                </a:moveTo>
                <a:cubicBezTo>
                  <a:pt x="616119" y="-3224"/>
                  <a:pt x="427206" y="-19099"/>
                  <a:pt x="308144" y="28526"/>
                </a:cubicBezTo>
                <a:cubicBezTo>
                  <a:pt x="189082" y="76151"/>
                  <a:pt x="25569" y="241251"/>
                  <a:pt x="3344" y="333326"/>
                </a:cubicBezTo>
                <a:cubicBezTo>
                  <a:pt x="-18881" y="425401"/>
                  <a:pt x="73194" y="544464"/>
                  <a:pt x="174794" y="580976"/>
                </a:cubicBezTo>
                <a:cubicBezTo>
                  <a:pt x="276394" y="617488"/>
                  <a:pt x="489119" y="593676"/>
                  <a:pt x="612944" y="552401"/>
                </a:cubicBezTo>
                <a:cubicBezTo>
                  <a:pt x="736769" y="511126"/>
                  <a:pt x="901869" y="417463"/>
                  <a:pt x="917744" y="333326"/>
                </a:cubicBezTo>
                <a:cubicBezTo>
                  <a:pt x="933619" y="249189"/>
                  <a:pt x="819319" y="98376"/>
                  <a:pt x="717719" y="47576"/>
                </a:cubicBezTo>
                <a:close/>
              </a:path>
            </a:pathLst>
          </a:custGeom>
          <a:noFill/>
          <a:ln>
            <a:solidFill>
              <a:srgbClr val="F19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8E0766F4-5C7A-4C66-B48C-8AE43121788A}"/>
              </a:ext>
            </a:extLst>
          </p:cNvPr>
          <p:cNvSpPr/>
          <p:nvPr/>
        </p:nvSpPr>
        <p:spPr>
          <a:xfrm>
            <a:off x="1049142" y="220530"/>
            <a:ext cx="209550" cy="260350"/>
          </a:xfrm>
          <a:custGeom>
            <a:avLst/>
            <a:gdLst>
              <a:gd name="connsiteX0" fmla="*/ 0 w 209550"/>
              <a:gd name="connsiteY0" fmla="*/ 114300 h 260350"/>
              <a:gd name="connsiteX1" fmla="*/ 184150 w 209550"/>
              <a:gd name="connsiteY1" fmla="*/ 38100 h 260350"/>
              <a:gd name="connsiteX2" fmla="*/ 107950 w 209550"/>
              <a:gd name="connsiteY2" fmla="*/ 260350 h 260350"/>
              <a:gd name="connsiteX3" fmla="*/ 57150 w 209550"/>
              <a:gd name="connsiteY3" fmla="*/ 0 h 260350"/>
              <a:gd name="connsiteX4" fmla="*/ 209550 w 209550"/>
              <a:gd name="connsiteY4" fmla="*/ 209550 h 260350"/>
              <a:gd name="connsiteX5" fmla="*/ 0 w 209550"/>
              <a:gd name="connsiteY5" fmla="*/ 11430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550" h="260350">
                <a:moveTo>
                  <a:pt x="0" y="114300"/>
                </a:moveTo>
                <a:lnTo>
                  <a:pt x="184150" y="38100"/>
                </a:lnTo>
                <a:lnTo>
                  <a:pt x="107950" y="260350"/>
                </a:lnTo>
                <a:lnTo>
                  <a:pt x="57150" y="0"/>
                </a:lnTo>
                <a:lnTo>
                  <a:pt x="209550" y="209550"/>
                </a:lnTo>
                <a:lnTo>
                  <a:pt x="0" y="114300"/>
                </a:lnTo>
                <a:close/>
              </a:path>
            </a:pathLst>
          </a:custGeom>
          <a:noFill/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5A91792C-6703-40CE-9833-1E8C4FC6801C}"/>
              </a:ext>
            </a:extLst>
          </p:cNvPr>
          <p:cNvSpPr/>
          <p:nvPr/>
        </p:nvSpPr>
        <p:spPr>
          <a:xfrm>
            <a:off x="866552" y="147269"/>
            <a:ext cx="159714" cy="142984"/>
          </a:xfrm>
          <a:custGeom>
            <a:avLst/>
            <a:gdLst>
              <a:gd name="connsiteX0" fmla="*/ 0 w 209550"/>
              <a:gd name="connsiteY0" fmla="*/ 57150 h 285750"/>
              <a:gd name="connsiteX1" fmla="*/ 209550 w 209550"/>
              <a:gd name="connsiteY1" fmla="*/ 107950 h 285750"/>
              <a:gd name="connsiteX2" fmla="*/ 95250 w 209550"/>
              <a:gd name="connsiteY2" fmla="*/ 285750 h 285750"/>
              <a:gd name="connsiteX3" fmla="*/ 82550 w 209550"/>
              <a:gd name="connsiteY3" fmla="*/ 0 h 285750"/>
              <a:gd name="connsiteX4" fmla="*/ 209550 w 209550"/>
              <a:gd name="connsiteY4" fmla="*/ 247650 h 285750"/>
              <a:gd name="connsiteX5" fmla="*/ 0 w 209550"/>
              <a:gd name="connsiteY5" fmla="*/ 57150 h 285750"/>
              <a:gd name="connsiteX0" fmla="*/ 0 w 209550"/>
              <a:gd name="connsiteY0" fmla="*/ 57150 h 247650"/>
              <a:gd name="connsiteX1" fmla="*/ 209550 w 209550"/>
              <a:gd name="connsiteY1" fmla="*/ 107950 h 247650"/>
              <a:gd name="connsiteX2" fmla="*/ 30956 w 209550"/>
              <a:gd name="connsiteY2" fmla="*/ 235935 h 247650"/>
              <a:gd name="connsiteX3" fmla="*/ 82550 w 209550"/>
              <a:gd name="connsiteY3" fmla="*/ 0 h 247650"/>
              <a:gd name="connsiteX4" fmla="*/ 209550 w 209550"/>
              <a:gd name="connsiteY4" fmla="*/ 247650 h 247650"/>
              <a:gd name="connsiteX5" fmla="*/ 0 w 209550"/>
              <a:gd name="connsiteY5" fmla="*/ 57150 h 247650"/>
              <a:gd name="connsiteX0" fmla="*/ 0 w 192881"/>
              <a:gd name="connsiteY0" fmla="*/ 104035 h 247650"/>
              <a:gd name="connsiteX1" fmla="*/ 192881 w 192881"/>
              <a:gd name="connsiteY1" fmla="*/ 107950 h 247650"/>
              <a:gd name="connsiteX2" fmla="*/ 14287 w 192881"/>
              <a:gd name="connsiteY2" fmla="*/ 235935 h 247650"/>
              <a:gd name="connsiteX3" fmla="*/ 65881 w 192881"/>
              <a:gd name="connsiteY3" fmla="*/ 0 h 247650"/>
              <a:gd name="connsiteX4" fmla="*/ 192881 w 192881"/>
              <a:gd name="connsiteY4" fmla="*/ 247650 h 247650"/>
              <a:gd name="connsiteX5" fmla="*/ 0 w 192881"/>
              <a:gd name="connsiteY5" fmla="*/ 104035 h 247650"/>
              <a:gd name="connsiteX0" fmla="*/ 0 w 192881"/>
              <a:gd name="connsiteY0" fmla="*/ 104035 h 235935"/>
              <a:gd name="connsiteX1" fmla="*/ 192881 w 192881"/>
              <a:gd name="connsiteY1" fmla="*/ 107950 h 235935"/>
              <a:gd name="connsiteX2" fmla="*/ 14287 w 192881"/>
              <a:gd name="connsiteY2" fmla="*/ 235935 h 235935"/>
              <a:gd name="connsiteX3" fmla="*/ 65881 w 192881"/>
              <a:gd name="connsiteY3" fmla="*/ 0 h 235935"/>
              <a:gd name="connsiteX4" fmla="*/ 166687 w 192881"/>
              <a:gd name="connsiteY4" fmla="*/ 218346 h 235935"/>
              <a:gd name="connsiteX5" fmla="*/ 0 w 192881"/>
              <a:gd name="connsiteY5" fmla="*/ 104035 h 235935"/>
              <a:gd name="connsiteX0" fmla="*/ 0 w 192881"/>
              <a:gd name="connsiteY0" fmla="*/ 80592 h 212492"/>
              <a:gd name="connsiteX1" fmla="*/ 192881 w 192881"/>
              <a:gd name="connsiteY1" fmla="*/ 84507 h 212492"/>
              <a:gd name="connsiteX2" fmla="*/ 14287 w 192881"/>
              <a:gd name="connsiteY2" fmla="*/ 212492 h 212492"/>
              <a:gd name="connsiteX3" fmla="*/ 80168 w 192881"/>
              <a:gd name="connsiteY3" fmla="*/ 0 h 212492"/>
              <a:gd name="connsiteX4" fmla="*/ 166687 w 192881"/>
              <a:gd name="connsiteY4" fmla="*/ 194903 h 212492"/>
              <a:gd name="connsiteX5" fmla="*/ 0 w 192881"/>
              <a:gd name="connsiteY5" fmla="*/ 80592 h 21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881" h="212492">
                <a:moveTo>
                  <a:pt x="0" y="80592"/>
                </a:moveTo>
                <a:lnTo>
                  <a:pt x="192881" y="84507"/>
                </a:lnTo>
                <a:lnTo>
                  <a:pt x="14287" y="212492"/>
                </a:lnTo>
                <a:lnTo>
                  <a:pt x="80168" y="0"/>
                </a:lnTo>
                <a:lnTo>
                  <a:pt x="166687" y="194903"/>
                </a:lnTo>
                <a:lnTo>
                  <a:pt x="0" y="80592"/>
                </a:lnTo>
                <a:close/>
              </a:path>
            </a:pathLst>
          </a:cu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ABC88A51-0FD1-4E3C-9BA6-410444B02C4A}"/>
              </a:ext>
            </a:extLst>
          </p:cNvPr>
          <p:cNvSpPr/>
          <p:nvPr/>
        </p:nvSpPr>
        <p:spPr>
          <a:xfrm>
            <a:off x="1185825" y="147269"/>
            <a:ext cx="80102" cy="90390"/>
          </a:xfrm>
          <a:custGeom>
            <a:avLst/>
            <a:gdLst>
              <a:gd name="connsiteX0" fmla="*/ 0 w 159544"/>
              <a:gd name="connsiteY0" fmla="*/ 88106 h 230981"/>
              <a:gd name="connsiteX1" fmla="*/ 159544 w 159544"/>
              <a:gd name="connsiteY1" fmla="*/ 85725 h 230981"/>
              <a:gd name="connsiteX2" fmla="*/ 16669 w 159544"/>
              <a:gd name="connsiteY2" fmla="*/ 230981 h 230981"/>
              <a:gd name="connsiteX3" fmla="*/ 73819 w 159544"/>
              <a:gd name="connsiteY3" fmla="*/ 0 h 230981"/>
              <a:gd name="connsiteX4" fmla="*/ 154782 w 159544"/>
              <a:gd name="connsiteY4" fmla="*/ 223838 h 230981"/>
              <a:gd name="connsiteX5" fmla="*/ 0 w 159544"/>
              <a:gd name="connsiteY5" fmla="*/ 88106 h 230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9544" h="230981">
                <a:moveTo>
                  <a:pt x="0" y="88106"/>
                </a:moveTo>
                <a:lnTo>
                  <a:pt x="159544" y="85725"/>
                </a:lnTo>
                <a:lnTo>
                  <a:pt x="16669" y="230981"/>
                </a:lnTo>
                <a:lnTo>
                  <a:pt x="73819" y="0"/>
                </a:lnTo>
                <a:lnTo>
                  <a:pt x="154782" y="223838"/>
                </a:lnTo>
                <a:lnTo>
                  <a:pt x="0" y="88106"/>
                </a:lnTo>
                <a:close/>
              </a:path>
            </a:pathLst>
          </a:cu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01F0EC-C2AE-4CEF-85CB-1748628B7208}"/>
              </a:ext>
            </a:extLst>
          </p:cNvPr>
          <p:cNvSpPr txBox="1"/>
          <p:nvPr/>
        </p:nvSpPr>
        <p:spPr>
          <a:xfrm>
            <a:off x="1383898" y="177329"/>
            <a:ext cx="32225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YOLO v2</a:t>
            </a:r>
          </a:p>
        </p:txBody>
      </p:sp>
      <p:sp>
        <p:nvSpPr>
          <p:cNvPr id="21" name="자유형 20">
            <a:extLst>
              <a:ext uri="{FF2B5EF4-FFF2-40B4-BE49-F238E27FC236}">
                <a16:creationId xmlns:a16="http://schemas.microsoft.com/office/drawing/2014/main" id="{6BF1C1A8-D48D-4FA1-B1E8-CE962A1B5BC6}"/>
              </a:ext>
            </a:extLst>
          </p:cNvPr>
          <p:cNvSpPr/>
          <p:nvPr/>
        </p:nvSpPr>
        <p:spPr>
          <a:xfrm rot="15703127">
            <a:off x="11401961" y="76662"/>
            <a:ext cx="588108" cy="320440"/>
          </a:xfrm>
          <a:custGeom>
            <a:avLst/>
            <a:gdLst>
              <a:gd name="connsiteX0" fmla="*/ 588108 w 588108"/>
              <a:gd name="connsiteY0" fmla="*/ 3868 h 320440"/>
              <a:gd name="connsiteX1" fmla="*/ 542032 w 588108"/>
              <a:gd name="connsiteY1" fmla="*/ 320440 h 320440"/>
              <a:gd name="connsiteX2" fmla="*/ 0 w 588108"/>
              <a:gd name="connsiteY2" fmla="*/ 315452 h 320440"/>
              <a:gd name="connsiteX3" fmla="*/ 48150 w 588108"/>
              <a:gd name="connsiteY3" fmla="*/ 273670 h 320440"/>
              <a:gd name="connsiteX4" fmla="*/ 27514 w 588108"/>
              <a:gd name="connsiteY4" fmla="*/ 248601 h 320440"/>
              <a:gd name="connsiteX5" fmla="*/ 61907 w 588108"/>
              <a:gd name="connsiteY5" fmla="*/ 206819 h 320440"/>
              <a:gd name="connsiteX6" fmla="*/ 20636 w 588108"/>
              <a:gd name="connsiteY6" fmla="*/ 148325 h 320440"/>
              <a:gd name="connsiteX7" fmla="*/ 41271 w 588108"/>
              <a:gd name="connsiteY7" fmla="*/ 131612 h 320440"/>
              <a:gd name="connsiteX8" fmla="*/ 20636 w 588108"/>
              <a:gd name="connsiteY8" fmla="*/ 39693 h 320440"/>
              <a:gd name="connsiteX9" fmla="*/ 27971 w 588108"/>
              <a:gd name="connsiteY9" fmla="*/ 0 h 32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108" h="320440">
                <a:moveTo>
                  <a:pt x="588108" y="3868"/>
                </a:moveTo>
                <a:lnTo>
                  <a:pt x="542032" y="320440"/>
                </a:lnTo>
                <a:lnTo>
                  <a:pt x="0" y="315452"/>
                </a:lnTo>
                <a:lnTo>
                  <a:pt x="48150" y="273670"/>
                </a:lnTo>
                <a:lnTo>
                  <a:pt x="27514" y="248601"/>
                </a:lnTo>
                <a:lnTo>
                  <a:pt x="61907" y="206819"/>
                </a:lnTo>
                <a:lnTo>
                  <a:pt x="20636" y="148325"/>
                </a:lnTo>
                <a:lnTo>
                  <a:pt x="41271" y="131612"/>
                </a:lnTo>
                <a:lnTo>
                  <a:pt x="20636" y="39693"/>
                </a:lnTo>
                <a:lnTo>
                  <a:pt x="27971" y="0"/>
                </a:lnTo>
                <a:close/>
              </a:path>
            </a:pathLst>
          </a:custGeom>
          <a:solidFill>
            <a:srgbClr val="FFC000">
              <a:alpha val="50000"/>
            </a:srgbClr>
          </a:solidFill>
          <a:ln w="190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자유형 19">
            <a:extLst>
              <a:ext uri="{FF2B5EF4-FFF2-40B4-BE49-F238E27FC236}">
                <a16:creationId xmlns:a16="http://schemas.microsoft.com/office/drawing/2014/main" id="{657745F9-0862-43E7-A135-EA39C31FB919}"/>
              </a:ext>
            </a:extLst>
          </p:cNvPr>
          <p:cNvSpPr/>
          <p:nvPr/>
        </p:nvSpPr>
        <p:spPr>
          <a:xfrm rot="5737681">
            <a:off x="11313525" y="106512"/>
            <a:ext cx="665153" cy="322087"/>
          </a:xfrm>
          <a:custGeom>
            <a:avLst/>
            <a:gdLst>
              <a:gd name="connsiteX0" fmla="*/ 31196 w 665153"/>
              <a:gd name="connsiteY0" fmla="*/ 316569 h 322087"/>
              <a:gd name="connsiteX1" fmla="*/ 0 w 665153"/>
              <a:gd name="connsiteY1" fmla="*/ 0 h 322087"/>
              <a:gd name="connsiteX2" fmla="*/ 658274 w 665153"/>
              <a:gd name="connsiteY2" fmla="*/ 4546 h 322087"/>
              <a:gd name="connsiteX3" fmla="*/ 630760 w 665153"/>
              <a:gd name="connsiteY3" fmla="*/ 21259 h 322087"/>
              <a:gd name="connsiteX4" fmla="*/ 644517 w 665153"/>
              <a:gd name="connsiteY4" fmla="*/ 54685 h 322087"/>
              <a:gd name="connsiteX5" fmla="*/ 610125 w 665153"/>
              <a:gd name="connsiteY5" fmla="*/ 113179 h 322087"/>
              <a:gd name="connsiteX6" fmla="*/ 651396 w 665153"/>
              <a:gd name="connsiteY6" fmla="*/ 154960 h 322087"/>
              <a:gd name="connsiteX7" fmla="*/ 630760 w 665153"/>
              <a:gd name="connsiteY7" fmla="*/ 221811 h 322087"/>
              <a:gd name="connsiteX8" fmla="*/ 665153 w 665153"/>
              <a:gd name="connsiteY8" fmla="*/ 288662 h 322087"/>
              <a:gd name="connsiteX9" fmla="*/ 630760 w 665153"/>
              <a:gd name="connsiteY9" fmla="*/ 322087 h 322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5153" h="322087">
                <a:moveTo>
                  <a:pt x="31196" y="316569"/>
                </a:moveTo>
                <a:lnTo>
                  <a:pt x="0" y="0"/>
                </a:lnTo>
                <a:lnTo>
                  <a:pt x="658274" y="4546"/>
                </a:lnTo>
                <a:lnTo>
                  <a:pt x="630760" y="21259"/>
                </a:lnTo>
                <a:lnTo>
                  <a:pt x="644517" y="54685"/>
                </a:lnTo>
                <a:lnTo>
                  <a:pt x="610125" y="113179"/>
                </a:lnTo>
                <a:lnTo>
                  <a:pt x="651396" y="154960"/>
                </a:lnTo>
                <a:lnTo>
                  <a:pt x="630760" y="221811"/>
                </a:lnTo>
                <a:lnTo>
                  <a:pt x="665153" y="288662"/>
                </a:lnTo>
                <a:lnTo>
                  <a:pt x="630760" y="322087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190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800393-E5DD-4108-B537-475FB710830A}"/>
              </a:ext>
            </a:extLst>
          </p:cNvPr>
          <p:cNvSpPr txBox="1"/>
          <p:nvPr/>
        </p:nvSpPr>
        <p:spPr>
          <a:xfrm>
            <a:off x="348963" y="1017758"/>
            <a:ext cx="68187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altLang="ko-KR" sz="2200" b="1" i="0" dirty="0"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Better</a:t>
            </a:r>
            <a:r>
              <a:rPr lang="en-US" altLang="ko-KR" sz="2200" i="0" dirty="0"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YOLO 1</a:t>
            </a:r>
            <a:r>
              <a:rPr lang="ko-KR" altLang="en-US" sz="2200" i="0" dirty="0"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개선된 내용</a:t>
            </a:r>
          </a:p>
          <a:p>
            <a:pPr algn="l" fontAlgn="base"/>
            <a:r>
              <a:rPr lang="en-US" altLang="ko-KR" sz="2200" b="1" i="0" dirty="0"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Faster</a:t>
            </a:r>
            <a:r>
              <a:rPr lang="en-US" altLang="ko-KR" sz="2200" i="0" dirty="0"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YOLO 2</a:t>
            </a:r>
            <a:r>
              <a:rPr lang="ko-KR" altLang="en-US" sz="2200" i="0" dirty="0"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신경망인 </a:t>
            </a:r>
            <a:r>
              <a:rPr lang="en-US" altLang="ko-KR" sz="2200" i="0" dirty="0"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Darknet-19</a:t>
            </a:r>
            <a:endParaRPr lang="ko-KR" altLang="en-US" sz="2200" i="0" dirty="0"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 fontAlgn="base"/>
            <a:r>
              <a:rPr lang="en-US" altLang="ko-KR" sz="2200" b="1" i="0" dirty="0"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Stronger</a:t>
            </a:r>
            <a:r>
              <a:rPr lang="en-US" altLang="ko-KR" sz="2200" i="0" dirty="0"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9000</a:t>
            </a:r>
            <a:r>
              <a:rPr lang="ko-KR" altLang="en-US" sz="2200" i="0" dirty="0"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개의 카테고리를 탐지하는 </a:t>
            </a:r>
            <a:r>
              <a:rPr lang="en-US" altLang="ko-KR" sz="2200" i="0" dirty="0"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YOLO9000</a:t>
            </a:r>
            <a:endParaRPr lang="ko-KR" altLang="en-US" sz="2200" i="0" dirty="0"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6BECBC6-17FA-48A3-8799-DB53FC19DEE5}"/>
              </a:ext>
            </a:extLst>
          </p:cNvPr>
          <p:cNvSpPr/>
          <p:nvPr/>
        </p:nvSpPr>
        <p:spPr>
          <a:xfrm>
            <a:off x="1525667" y="2543897"/>
            <a:ext cx="7287478" cy="83686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DBA0659-8A88-4459-8FDB-923329C66409}"/>
              </a:ext>
            </a:extLst>
          </p:cNvPr>
          <p:cNvGrpSpPr/>
          <p:nvPr/>
        </p:nvGrpSpPr>
        <p:grpSpPr>
          <a:xfrm>
            <a:off x="198135" y="2080845"/>
            <a:ext cx="2893422" cy="1064859"/>
            <a:chOff x="521761" y="2635627"/>
            <a:chExt cx="2855620" cy="1107996"/>
          </a:xfrm>
        </p:grpSpPr>
        <p:sp>
          <p:nvSpPr>
            <p:cNvPr id="2" name="구름 1">
              <a:extLst>
                <a:ext uri="{FF2B5EF4-FFF2-40B4-BE49-F238E27FC236}">
                  <a16:creationId xmlns:a16="http://schemas.microsoft.com/office/drawing/2014/main" id="{106A13EE-E51F-4920-A746-5DA470FCAF6C}"/>
                </a:ext>
              </a:extLst>
            </p:cNvPr>
            <p:cNvSpPr/>
            <p:nvPr/>
          </p:nvSpPr>
          <p:spPr>
            <a:xfrm>
              <a:off x="521761" y="2635627"/>
              <a:ext cx="2604898" cy="1107996"/>
            </a:xfrm>
            <a:prstGeom prst="cloud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767C56F-BBD6-465F-B2AB-34899E866F9A}"/>
                </a:ext>
              </a:extLst>
            </p:cNvPr>
            <p:cNvSpPr txBox="1"/>
            <p:nvPr/>
          </p:nvSpPr>
          <p:spPr>
            <a:xfrm>
              <a:off x="1122881" y="2808104"/>
              <a:ext cx="2254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Better</a:t>
              </a:r>
              <a:endParaRPr lang="ko-KR" altLang="en-US" sz="3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4A03EF2-D375-4A98-8A77-D2F38C479BAA}"/>
              </a:ext>
            </a:extLst>
          </p:cNvPr>
          <p:cNvSpPr txBox="1"/>
          <p:nvPr/>
        </p:nvSpPr>
        <p:spPr>
          <a:xfrm>
            <a:off x="2140198" y="2118631"/>
            <a:ext cx="696024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Batch Normalization 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적용  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2000" b="1" i="0" dirty="0"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2% </a:t>
            </a:r>
            <a:r>
              <a:rPr lang="ko-KR" altLang="en-US" sz="2000" b="1" i="0" dirty="0"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정도의 </a:t>
            </a:r>
            <a:r>
              <a:rPr lang="en-US" altLang="ko-KR" sz="2000" b="1" i="0" dirty="0" err="1"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mAP</a:t>
            </a:r>
            <a:r>
              <a:rPr lang="en-US" altLang="ko-KR" sz="2000" b="1" i="0" dirty="0"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b="1" i="0" dirty="0"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향상</a:t>
            </a:r>
            <a:endParaRPr lang="en-US" altLang="ko-KR" sz="2000" b="1" i="0" dirty="0"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High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resolution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classifier</a:t>
            </a:r>
            <a:endParaRPr lang="en-US" altLang="ko-KR" sz="2000" b="1" i="0" dirty="0"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447C8E5-C3DB-43B5-8D2A-4C34B89B8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825" y="3563847"/>
            <a:ext cx="9628260" cy="3002731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F173B4FF-FDC2-473C-9616-2E808373122F}"/>
              </a:ext>
            </a:extLst>
          </p:cNvPr>
          <p:cNvSpPr/>
          <p:nvPr/>
        </p:nvSpPr>
        <p:spPr>
          <a:xfrm>
            <a:off x="6695768" y="5353665"/>
            <a:ext cx="4450317" cy="1212913"/>
          </a:xfrm>
          <a:prstGeom prst="rect">
            <a:avLst/>
          </a:prstGeom>
          <a:solidFill>
            <a:srgbClr val="EFE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액자 25">
            <a:extLst>
              <a:ext uri="{FF2B5EF4-FFF2-40B4-BE49-F238E27FC236}">
                <a16:creationId xmlns:a16="http://schemas.microsoft.com/office/drawing/2014/main" id="{5CD7F20A-0441-4863-87A5-6FF0CAE57783}"/>
              </a:ext>
            </a:extLst>
          </p:cNvPr>
          <p:cNvSpPr/>
          <p:nvPr/>
        </p:nvSpPr>
        <p:spPr>
          <a:xfrm>
            <a:off x="2536723" y="5884607"/>
            <a:ext cx="3819832" cy="796064"/>
          </a:xfrm>
          <a:prstGeom prst="fram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837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0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4E8048F-B0C6-4D70-B462-A6C9109BD25A}"/>
              </a:ext>
            </a:extLst>
          </p:cNvPr>
          <p:cNvCxnSpPr>
            <a:cxnSpLocks/>
          </p:cNvCxnSpPr>
          <p:nvPr/>
        </p:nvCxnSpPr>
        <p:spPr>
          <a:xfrm flipV="1">
            <a:off x="1525667" y="712737"/>
            <a:ext cx="4212000" cy="1"/>
          </a:xfrm>
          <a:prstGeom prst="line">
            <a:avLst/>
          </a:prstGeom>
          <a:ln w="155575">
            <a:solidFill>
              <a:srgbClr val="FFC000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3429677-5AC4-4C3D-857F-B89E88F584B7}"/>
              </a:ext>
            </a:extLst>
          </p:cNvPr>
          <p:cNvCxnSpPr>
            <a:cxnSpLocks/>
          </p:cNvCxnSpPr>
          <p:nvPr/>
        </p:nvCxnSpPr>
        <p:spPr>
          <a:xfrm rot="900000" flipV="1">
            <a:off x="52735" y="-217944"/>
            <a:ext cx="1627632" cy="621792"/>
          </a:xfrm>
          <a:prstGeom prst="line">
            <a:avLst/>
          </a:prstGeom>
          <a:ln w="19050">
            <a:solidFill>
              <a:srgbClr val="685A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4AA5933-66B9-4357-8F53-F68638E7635D}"/>
              </a:ext>
            </a:extLst>
          </p:cNvPr>
          <p:cNvCxnSpPr>
            <a:cxnSpLocks/>
          </p:cNvCxnSpPr>
          <p:nvPr/>
        </p:nvCxnSpPr>
        <p:spPr>
          <a:xfrm rot="900000">
            <a:off x="12017769" y="23763"/>
            <a:ext cx="280185" cy="733425"/>
          </a:xfrm>
          <a:prstGeom prst="line">
            <a:avLst/>
          </a:prstGeom>
          <a:ln w="19050">
            <a:solidFill>
              <a:srgbClr val="685A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59F913D-867D-4578-AB75-37420ED24532}"/>
              </a:ext>
            </a:extLst>
          </p:cNvPr>
          <p:cNvSpPr txBox="1"/>
          <p:nvPr/>
        </p:nvSpPr>
        <p:spPr>
          <a:xfrm rot="21303120">
            <a:off x="372829" y="311498"/>
            <a:ext cx="72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prstClr val="black"/>
                </a:solidFill>
              </a:rPr>
              <a:t>13</a:t>
            </a:r>
            <a:endParaRPr lang="ko-KR" altLang="en-US" sz="3200" b="1" dirty="0">
              <a:solidFill>
                <a:prstClr val="black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D09528DA-1656-4A09-A3F0-E052111E2EBA}"/>
              </a:ext>
            </a:extLst>
          </p:cNvPr>
          <p:cNvSpPr/>
          <p:nvPr/>
        </p:nvSpPr>
        <p:spPr>
          <a:xfrm>
            <a:off x="253831" y="304849"/>
            <a:ext cx="919230" cy="598985"/>
          </a:xfrm>
          <a:custGeom>
            <a:avLst/>
            <a:gdLst>
              <a:gd name="connsiteX0" fmla="*/ 717719 w 919230"/>
              <a:gd name="connsiteY0" fmla="*/ 47576 h 598985"/>
              <a:gd name="connsiteX1" fmla="*/ 308144 w 919230"/>
              <a:gd name="connsiteY1" fmla="*/ 28526 h 598985"/>
              <a:gd name="connsiteX2" fmla="*/ 3344 w 919230"/>
              <a:gd name="connsiteY2" fmla="*/ 333326 h 598985"/>
              <a:gd name="connsiteX3" fmla="*/ 174794 w 919230"/>
              <a:gd name="connsiteY3" fmla="*/ 580976 h 598985"/>
              <a:gd name="connsiteX4" fmla="*/ 612944 w 919230"/>
              <a:gd name="connsiteY4" fmla="*/ 552401 h 598985"/>
              <a:gd name="connsiteX5" fmla="*/ 917744 w 919230"/>
              <a:gd name="connsiteY5" fmla="*/ 333326 h 598985"/>
              <a:gd name="connsiteX6" fmla="*/ 717719 w 919230"/>
              <a:gd name="connsiteY6" fmla="*/ 47576 h 59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9230" h="598985">
                <a:moveTo>
                  <a:pt x="717719" y="47576"/>
                </a:moveTo>
                <a:cubicBezTo>
                  <a:pt x="616119" y="-3224"/>
                  <a:pt x="427206" y="-19099"/>
                  <a:pt x="308144" y="28526"/>
                </a:cubicBezTo>
                <a:cubicBezTo>
                  <a:pt x="189082" y="76151"/>
                  <a:pt x="25569" y="241251"/>
                  <a:pt x="3344" y="333326"/>
                </a:cubicBezTo>
                <a:cubicBezTo>
                  <a:pt x="-18881" y="425401"/>
                  <a:pt x="73194" y="544464"/>
                  <a:pt x="174794" y="580976"/>
                </a:cubicBezTo>
                <a:cubicBezTo>
                  <a:pt x="276394" y="617488"/>
                  <a:pt x="489119" y="593676"/>
                  <a:pt x="612944" y="552401"/>
                </a:cubicBezTo>
                <a:cubicBezTo>
                  <a:pt x="736769" y="511126"/>
                  <a:pt x="901869" y="417463"/>
                  <a:pt x="917744" y="333326"/>
                </a:cubicBezTo>
                <a:cubicBezTo>
                  <a:pt x="933619" y="249189"/>
                  <a:pt x="819319" y="98376"/>
                  <a:pt x="717719" y="47576"/>
                </a:cubicBezTo>
                <a:close/>
              </a:path>
            </a:pathLst>
          </a:custGeom>
          <a:noFill/>
          <a:ln>
            <a:solidFill>
              <a:srgbClr val="F19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BAF4F115-D5A8-4B43-8B29-19731C29E59C}"/>
              </a:ext>
            </a:extLst>
          </p:cNvPr>
          <p:cNvSpPr/>
          <p:nvPr/>
        </p:nvSpPr>
        <p:spPr>
          <a:xfrm rot="407991">
            <a:off x="221604" y="304392"/>
            <a:ext cx="919230" cy="598985"/>
          </a:xfrm>
          <a:custGeom>
            <a:avLst/>
            <a:gdLst>
              <a:gd name="connsiteX0" fmla="*/ 717719 w 919230"/>
              <a:gd name="connsiteY0" fmla="*/ 47576 h 598985"/>
              <a:gd name="connsiteX1" fmla="*/ 308144 w 919230"/>
              <a:gd name="connsiteY1" fmla="*/ 28526 h 598985"/>
              <a:gd name="connsiteX2" fmla="*/ 3344 w 919230"/>
              <a:gd name="connsiteY2" fmla="*/ 333326 h 598985"/>
              <a:gd name="connsiteX3" fmla="*/ 174794 w 919230"/>
              <a:gd name="connsiteY3" fmla="*/ 580976 h 598985"/>
              <a:gd name="connsiteX4" fmla="*/ 612944 w 919230"/>
              <a:gd name="connsiteY4" fmla="*/ 552401 h 598985"/>
              <a:gd name="connsiteX5" fmla="*/ 917744 w 919230"/>
              <a:gd name="connsiteY5" fmla="*/ 333326 h 598985"/>
              <a:gd name="connsiteX6" fmla="*/ 717719 w 919230"/>
              <a:gd name="connsiteY6" fmla="*/ 47576 h 59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9230" h="598985">
                <a:moveTo>
                  <a:pt x="717719" y="47576"/>
                </a:moveTo>
                <a:cubicBezTo>
                  <a:pt x="616119" y="-3224"/>
                  <a:pt x="427206" y="-19099"/>
                  <a:pt x="308144" y="28526"/>
                </a:cubicBezTo>
                <a:cubicBezTo>
                  <a:pt x="189082" y="76151"/>
                  <a:pt x="25569" y="241251"/>
                  <a:pt x="3344" y="333326"/>
                </a:cubicBezTo>
                <a:cubicBezTo>
                  <a:pt x="-18881" y="425401"/>
                  <a:pt x="73194" y="544464"/>
                  <a:pt x="174794" y="580976"/>
                </a:cubicBezTo>
                <a:cubicBezTo>
                  <a:pt x="276394" y="617488"/>
                  <a:pt x="489119" y="593676"/>
                  <a:pt x="612944" y="552401"/>
                </a:cubicBezTo>
                <a:cubicBezTo>
                  <a:pt x="736769" y="511126"/>
                  <a:pt x="901869" y="417463"/>
                  <a:pt x="917744" y="333326"/>
                </a:cubicBezTo>
                <a:cubicBezTo>
                  <a:pt x="933619" y="249189"/>
                  <a:pt x="819319" y="98376"/>
                  <a:pt x="717719" y="47576"/>
                </a:cubicBezTo>
                <a:close/>
              </a:path>
            </a:pathLst>
          </a:custGeom>
          <a:noFill/>
          <a:ln>
            <a:solidFill>
              <a:srgbClr val="F19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09F1A843-782C-4C66-84EB-FB949D5C13E5}"/>
              </a:ext>
            </a:extLst>
          </p:cNvPr>
          <p:cNvSpPr/>
          <p:nvPr/>
        </p:nvSpPr>
        <p:spPr>
          <a:xfrm rot="781893">
            <a:off x="253830" y="304391"/>
            <a:ext cx="919230" cy="598985"/>
          </a:xfrm>
          <a:custGeom>
            <a:avLst/>
            <a:gdLst>
              <a:gd name="connsiteX0" fmla="*/ 717719 w 919230"/>
              <a:gd name="connsiteY0" fmla="*/ 47576 h 598985"/>
              <a:gd name="connsiteX1" fmla="*/ 308144 w 919230"/>
              <a:gd name="connsiteY1" fmla="*/ 28526 h 598985"/>
              <a:gd name="connsiteX2" fmla="*/ 3344 w 919230"/>
              <a:gd name="connsiteY2" fmla="*/ 333326 h 598985"/>
              <a:gd name="connsiteX3" fmla="*/ 174794 w 919230"/>
              <a:gd name="connsiteY3" fmla="*/ 580976 h 598985"/>
              <a:gd name="connsiteX4" fmla="*/ 612944 w 919230"/>
              <a:gd name="connsiteY4" fmla="*/ 552401 h 598985"/>
              <a:gd name="connsiteX5" fmla="*/ 917744 w 919230"/>
              <a:gd name="connsiteY5" fmla="*/ 333326 h 598985"/>
              <a:gd name="connsiteX6" fmla="*/ 717719 w 919230"/>
              <a:gd name="connsiteY6" fmla="*/ 47576 h 59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9230" h="598985">
                <a:moveTo>
                  <a:pt x="717719" y="47576"/>
                </a:moveTo>
                <a:cubicBezTo>
                  <a:pt x="616119" y="-3224"/>
                  <a:pt x="427206" y="-19099"/>
                  <a:pt x="308144" y="28526"/>
                </a:cubicBezTo>
                <a:cubicBezTo>
                  <a:pt x="189082" y="76151"/>
                  <a:pt x="25569" y="241251"/>
                  <a:pt x="3344" y="333326"/>
                </a:cubicBezTo>
                <a:cubicBezTo>
                  <a:pt x="-18881" y="425401"/>
                  <a:pt x="73194" y="544464"/>
                  <a:pt x="174794" y="580976"/>
                </a:cubicBezTo>
                <a:cubicBezTo>
                  <a:pt x="276394" y="617488"/>
                  <a:pt x="489119" y="593676"/>
                  <a:pt x="612944" y="552401"/>
                </a:cubicBezTo>
                <a:cubicBezTo>
                  <a:pt x="736769" y="511126"/>
                  <a:pt x="901869" y="417463"/>
                  <a:pt x="917744" y="333326"/>
                </a:cubicBezTo>
                <a:cubicBezTo>
                  <a:pt x="933619" y="249189"/>
                  <a:pt x="819319" y="98376"/>
                  <a:pt x="717719" y="47576"/>
                </a:cubicBezTo>
                <a:close/>
              </a:path>
            </a:pathLst>
          </a:custGeom>
          <a:noFill/>
          <a:ln>
            <a:solidFill>
              <a:srgbClr val="F19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8E0766F4-5C7A-4C66-B48C-8AE43121788A}"/>
              </a:ext>
            </a:extLst>
          </p:cNvPr>
          <p:cNvSpPr/>
          <p:nvPr/>
        </p:nvSpPr>
        <p:spPr>
          <a:xfrm>
            <a:off x="1049142" y="220530"/>
            <a:ext cx="209550" cy="260350"/>
          </a:xfrm>
          <a:custGeom>
            <a:avLst/>
            <a:gdLst>
              <a:gd name="connsiteX0" fmla="*/ 0 w 209550"/>
              <a:gd name="connsiteY0" fmla="*/ 114300 h 260350"/>
              <a:gd name="connsiteX1" fmla="*/ 184150 w 209550"/>
              <a:gd name="connsiteY1" fmla="*/ 38100 h 260350"/>
              <a:gd name="connsiteX2" fmla="*/ 107950 w 209550"/>
              <a:gd name="connsiteY2" fmla="*/ 260350 h 260350"/>
              <a:gd name="connsiteX3" fmla="*/ 57150 w 209550"/>
              <a:gd name="connsiteY3" fmla="*/ 0 h 260350"/>
              <a:gd name="connsiteX4" fmla="*/ 209550 w 209550"/>
              <a:gd name="connsiteY4" fmla="*/ 209550 h 260350"/>
              <a:gd name="connsiteX5" fmla="*/ 0 w 209550"/>
              <a:gd name="connsiteY5" fmla="*/ 11430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550" h="260350">
                <a:moveTo>
                  <a:pt x="0" y="114300"/>
                </a:moveTo>
                <a:lnTo>
                  <a:pt x="184150" y="38100"/>
                </a:lnTo>
                <a:lnTo>
                  <a:pt x="107950" y="260350"/>
                </a:lnTo>
                <a:lnTo>
                  <a:pt x="57150" y="0"/>
                </a:lnTo>
                <a:lnTo>
                  <a:pt x="209550" y="209550"/>
                </a:lnTo>
                <a:lnTo>
                  <a:pt x="0" y="114300"/>
                </a:lnTo>
                <a:close/>
              </a:path>
            </a:pathLst>
          </a:custGeom>
          <a:noFill/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5A91792C-6703-40CE-9833-1E8C4FC6801C}"/>
              </a:ext>
            </a:extLst>
          </p:cNvPr>
          <p:cNvSpPr/>
          <p:nvPr/>
        </p:nvSpPr>
        <p:spPr>
          <a:xfrm>
            <a:off x="866552" y="147269"/>
            <a:ext cx="159714" cy="142984"/>
          </a:xfrm>
          <a:custGeom>
            <a:avLst/>
            <a:gdLst>
              <a:gd name="connsiteX0" fmla="*/ 0 w 209550"/>
              <a:gd name="connsiteY0" fmla="*/ 57150 h 285750"/>
              <a:gd name="connsiteX1" fmla="*/ 209550 w 209550"/>
              <a:gd name="connsiteY1" fmla="*/ 107950 h 285750"/>
              <a:gd name="connsiteX2" fmla="*/ 95250 w 209550"/>
              <a:gd name="connsiteY2" fmla="*/ 285750 h 285750"/>
              <a:gd name="connsiteX3" fmla="*/ 82550 w 209550"/>
              <a:gd name="connsiteY3" fmla="*/ 0 h 285750"/>
              <a:gd name="connsiteX4" fmla="*/ 209550 w 209550"/>
              <a:gd name="connsiteY4" fmla="*/ 247650 h 285750"/>
              <a:gd name="connsiteX5" fmla="*/ 0 w 209550"/>
              <a:gd name="connsiteY5" fmla="*/ 57150 h 285750"/>
              <a:gd name="connsiteX0" fmla="*/ 0 w 209550"/>
              <a:gd name="connsiteY0" fmla="*/ 57150 h 247650"/>
              <a:gd name="connsiteX1" fmla="*/ 209550 w 209550"/>
              <a:gd name="connsiteY1" fmla="*/ 107950 h 247650"/>
              <a:gd name="connsiteX2" fmla="*/ 30956 w 209550"/>
              <a:gd name="connsiteY2" fmla="*/ 235935 h 247650"/>
              <a:gd name="connsiteX3" fmla="*/ 82550 w 209550"/>
              <a:gd name="connsiteY3" fmla="*/ 0 h 247650"/>
              <a:gd name="connsiteX4" fmla="*/ 209550 w 209550"/>
              <a:gd name="connsiteY4" fmla="*/ 247650 h 247650"/>
              <a:gd name="connsiteX5" fmla="*/ 0 w 209550"/>
              <a:gd name="connsiteY5" fmla="*/ 57150 h 247650"/>
              <a:gd name="connsiteX0" fmla="*/ 0 w 192881"/>
              <a:gd name="connsiteY0" fmla="*/ 104035 h 247650"/>
              <a:gd name="connsiteX1" fmla="*/ 192881 w 192881"/>
              <a:gd name="connsiteY1" fmla="*/ 107950 h 247650"/>
              <a:gd name="connsiteX2" fmla="*/ 14287 w 192881"/>
              <a:gd name="connsiteY2" fmla="*/ 235935 h 247650"/>
              <a:gd name="connsiteX3" fmla="*/ 65881 w 192881"/>
              <a:gd name="connsiteY3" fmla="*/ 0 h 247650"/>
              <a:gd name="connsiteX4" fmla="*/ 192881 w 192881"/>
              <a:gd name="connsiteY4" fmla="*/ 247650 h 247650"/>
              <a:gd name="connsiteX5" fmla="*/ 0 w 192881"/>
              <a:gd name="connsiteY5" fmla="*/ 104035 h 247650"/>
              <a:gd name="connsiteX0" fmla="*/ 0 w 192881"/>
              <a:gd name="connsiteY0" fmla="*/ 104035 h 235935"/>
              <a:gd name="connsiteX1" fmla="*/ 192881 w 192881"/>
              <a:gd name="connsiteY1" fmla="*/ 107950 h 235935"/>
              <a:gd name="connsiteX2" fmla="*/ 14287 w 192881"/>
              <a:gd name="connsiteY2" fmla="*/ 235935 h 235935"/>
              <a:gd name="connsiteX3" fmla="*/ 65881 w 192881"/>
              <a:gd name="connsiteY3" fmla="*/ 0 h 235935"/>
              <a:gd name="connsiteX4" fmla="*/ 166687 w 192881"/>
              <a:gd name="connsiteY4" fmla="*/ 218346 h 235935"/>
              <a:gd name="connsiteX5" fmla="*/ 0 w 192881"/>
              <a:gd name="connsiteY5" fmla="*/ 104035 h 235935"/>
              <a:gd name="connsiteX0" fmla="*/ 0 w 192881"/>
              <a:gd name="connsiteY0" fmla="*/ 80592 h 212492"/>
              <a:gd name="connsiteX1" fmla="*/ 192881 w 192881"/>
              <a:gd name="connsiteY1" fmla="*/ 84507 h 212492"/>
              <a:gd name="connsiteX2" fmla="*/ 14287 w 192881"/>
              <a:gd name="connsiteY2" fmla="*/ 212492 h 212492"/>
              <a:gd name="connsiteX3" fmla="*/ 80168 w 192881"/>
              <a:gd name="connsiteY3" fmla="*/ 0 h 212492"/>
              <a:gd name="connsiteX4" fmla="*/ 166687 w 192881"/>
              <a:gd name="connsiteY4" fmla="*/ 194903 h 212492"/>
              <a:gd name="connsiteX5" fmla="*/ 0 w 192881"/>
              <a:gd name="connsiteY5" fmla="*/ 80592 h 21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881" h="212492">
                <a:moveTo>
                  <a:pt x="0" y="80592"/>
                </a:moveTo>
                <a:lnTo>
                  <a:pt x="192881" y="84507"/>
                </a:lnTo>
                <a:lnTo>
                  <a:pt x="14287" y="212492"/>
                </a:lnTo>
                <a:lnTo>
                  <a:pt x="80168" y="0"/>
                </a:lnTo>
                <a:lnTo>
                  <a:pt x="166687" y="194903"/>
                </a:lnTo>
                <a:lnTo>
                  <a:pt x="0" y="80592"/>
                </a:lnTo>
                <a:close/>
              </a:path>
            </a:pathLst>
          </a:cu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ABC88A51-0FD1-4E3C-9BA6-410444B02C4A}"/>
              </a:ext>
            </a:extLst>
          </p:cNvPr>
          <p:cNvSpPr/>
          <p:nvPr/>
        </p:nvSpPr>
        <p:spPr>
          <a:xfrm>
            <a:off x="1185825" y="147269"/>
            <a:ext cx="80102" cy="90390"/>
          </a:xfrm>
          <a:custGeom>
            <a:avLst/>
            <a:gdLst>
              <a:gd name="connsiteX0" fmla="*/ 0 w 159544"/>
              <a:gd name="connsiteY0" fmla="*/ 88106 h 230981"/>
              <a:gd name="connsiteX1" fmla="*/ 159544 w 159544"/>
              <a:gd name="connsiteY1" fmla="*/ 85725 h 230981"/>
              <a:gd name="connsiteX2" fmla="*/ 16669 w 159544"/>
              <a:gd name="connsiteY2" fmla="*/ 230981 h 230981"/>
              <a:gd name="connsiteX3" fmla="*/ 73819 w 159544"/>
              <a:gd name="connsiteY3" fmla="*/ 0 h 230981"/>
              <a:gd name="connsiteX4" fmla="*/ 154782 w 159544"/>
              <a:gd name="connsiteY4" fmla="*/ 223838 h 230981"/>
              <a:gd name="connsiteX5" fmla="*/ 0 w 159544"/>
              <a:gd name="connsiteY5" fmla="*/ 88106 h 230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9544" h="230981">
                <a:moveTo>
                  <a:pt x="0" y="88106"/>
                </a:moveTo>
                <a:lnTo>
                  <a:pt x="159544" y="85725"/>
                </a:lnTo>
                <a:lnTo>
                  <a:pt x="16669" y="230981"/>
                </a:lnTo>
                <a:lnTo>
                  <a:pt x="73819" y="0"/>
                </a:lnTo>
                <a:lnTo>
                  <a:pt x="154782" y="223838"/>
                </a:lnTo>
                <a:lnTo>
                  <a:pt x="0" y="88106"/>
                </a:lnTo>
                <a:close/>
              </a:path>
            </a:pathLst>
          </a:cu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01F0EC-C2AE-4CEF-85CB-1748628B7208}"/>
              </a:ext>
            </a:extLst>
          </p:cNvPr>
          <p:cNvSpPr txBox="1"/>
          <p:nvPr/>
        </p:nvSpPr>
        <p:spPr>
          <a:xfrm>
            <a:off x="1383898" y="177329"/>
            <a:ext cx="32225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YOLO v2</a:t>
            </a:r>
          </a:p>
        </p:txBody>
      </p:sp>
      <p:sp>
        <p:nvSpPr>
          <p:cNvPr id="21" name="자유형 20">
            <a:extLst>
              <a:ext uri="{FF2B5EF4-FFF2-40B4-BE49-F238E27FC236}">
                <a16:creationId xmlns:a16="http://schemas.microsoft.com/office/drawing/2014/main" id="{6BF1C1A8-D48D-4FA1-B1E8-CE962A1B5BC6}"/>
              </a:ext>
            </a:extLst>
          </p:cNvPr>
          <p:cNvSpPr/>
          <p:nvPr/>
        </p:nvSpPr>
        <p:spPr>
          <a:xfrm rot="15703127">
            <a:off x="11401961" y="76662"/>
            <a:ext cx="588108" cy="320440"/>
          </a:xfrm>
          <a:custGeom>
            <a:avLst/>
            <a:gdLst>
              <a:gd name="connsiteX0" fmla="*/ 588108 w 588108"/>
              <a:gd name="connsiteY0" fmla="*/ 3868 h 320440"/>
              <a:gd name="connsiteX1" fmla="*/ 542032 w 588108"/>
              <a:gd name="connsiteY1" fmla="*/ 320440 h 320440"/>
              <a:gd name="connsiteX2" fmla="*/ 0 w 588108"/>
              <a:gd name="connsiteY2" fmla="*/ 315452 h 320440"/>
              <a:gd name="connsiteX3" fmla="*/ 48150 w 588108"/>
              <a:gd name="connsiteY3" fmla="*/ 273670 h 320440"/>
              <a:gd name="connsiteX4" fmla="*/ 27514 w 588108"/>
              <a:gd name="connsiteY4" fmla="*/ 248601 h 320440"/>
              <a:gd name="connsiteX5" fmla="*/ 61907 w 588108"/>
              <a:gd name="connsiteY5" fmla="*/ 206819 h 320440"/>
              <a:gd name="connsiteX6" fmla="*/ 20636 w 588108"/>
              <a:gd name="connsiteY6" fmla="*/ 148325 h 320440"/>
              <a:gd name="connsiteX7" fmla="*/ 41271 w 588108"/>
              <a:gd name="connsiteY7" fmla="*/ 131612 h 320440"/>
              <a:gd name="connsiteX8" fmla="*/ 20636 w 588108"/>
              <a:gd name="connsiteY8" fmla="*/ 39693 h 320440"/>
              <a:gd name="connsiteX9" fmla="*/ 27971 w 588108"/>
              <a:gd name="connsiteY9" fmla="*/ 0 h 32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108" h="320440">
                <a:moveTo>
                  <a:pt x="588108" y="3868"/>
                </a:moveTo>
                <a:lnTo>
                  <a:pt x="542032" y="320440"/>
                </a:lnTo>
                <a:lnTo>
                  <a:pt x="0" y="315452"/>
                </a:lnTo>
                <a:lnTo>
                  <a:pt x="48150" y="273670"/>
                </a:lnTo>
                <a:lnTo>
                  <a:pt x="27514" y="248601"/>
                </a:lnTo>
                <a:lnTo>
                  <a:pt x="61907" y="206819"/>
                </a:lnTo>
                <a:lnTo>
                  <a:pt x="20636" y="148325"/>
                </a:lnTo>
                <a:lnTo>
                  <a:pt x="41271" y="131612"/>
                </a:lnTo>
                <a:lnTo>
                  <a:pt x="20636" y="39693"/>
                </a:lnTo>
                <a:lnTo>
                  <a:pt x="27971" y="0"/>
                </a:lnTo>
                <a:close/>
              </a:path>
            </a:pathLst>
          </a:custGeom>
          <a:solidFill>
            <a:srgbClr val="FFC000">
              <a:alpha val="50000"/>
            </a:srgbClr>
          </a:solidFill>
          <a:ln w="190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자유형 19">
            <a:extLst>
              <a:ext uri="{FF2B5EF4-FFF2-40B4-BE49-F238E27FC236}">
                <a16:creationId xmlns:a16="http://schemas.microsoft.com/office/drawing/2014/main" id="{657745F9-0862-43E7-A135-EA39C31FB919}"/>
              </a:ext>
            </a:extLst>
          </p:cNvPr>
          <p:cNvSpPr/>
          <p:nvPr/>
        </p:nvSpPr>
        <p:spPr>
          <a:xfrm rot="5737681">
            <a:off x="11313525" y="106512"/>
            <a:ext cx="665153" cy="322087"/>
          </a:xfrm>
          <a:custGeom>
            <a:avLst/>
            <a:gdLst>
              <a:gd name="connsiteX0" fmla="*/ 31196 w 665153"/>
              <a:gd name="connsiteY0" fmla="*/ 316569 h 322087"/>
              <a:gd name="connsiteX1" fmla="*/ 0 w 665153"/>
              <a:gd name="connsiteY1" fmla="*/ 0 h 322087"/>
              <a:gd name="connsiteX2" fmla="*/ 658274 w 665153"/>
              <a:gd name="connsiteY2" fmla="*/ 4546 h 322087"/>
              <a:gd name="connsiteX3" fmla="*/ 630760 w 665153"/>
              <a:gd name="connsiteY3" fmla="*/ 21259 h 322087"/>
              <a:gd name="connsiteX4" fmla="*/ 644517 w 665153"/>
              <a:gd name="connsiteY4" fmla="*/ 54685 h 322087"/>
              <a:gd name="connsiteX5" fmla="*/ 610125 w 665153"/>
              <a:gd name="connsiteY5" fmla="*/ 113179 h 322087"/>
              <a:gd name="connsiteX6" fmla="*/ 651396 w 665153"/>
              <a:gd name="connsiteY6" fmla="*/ 154960 h 322087"/>
              <a:gd name="connsiteX7" fmla="*/ 630760 w 665153"/>
              <a:gd name="connsiteY7" fmla="*/ 221811 h 322087"/>
              <a:gd name="connsiteX8" fmla="*/ 665153 w 665153"/>
              <a:gd name="connsiteY8" fmla="*/ 288662 h 322087"/>
              <a:gd name="connsiteX9" fmla="*/ 630760 w 665153"/>
              <a:gd name="connsiteY9" fmla="*/ 322087 h 322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5153" h="322087">
                <a:moveTo>
                  <a:pt x="31196" y="316569"/>
                </a:moveTo>
                <a:lnTo>
                  <a:pt x="0" y="0"/>
                </a:lnTo>
                <a:lnTo>
                  <a:pt x="658274" y="4546"/>
                </a:lnTo>
                <a:lnTo>
                  <a:pt x="630760" y="21259"/>
                </a:lnTo>
                <a:lnTo>
                  <a:pt x="644517" y="54685"/>
                </a:lnTo>
                <a:lnTo>
                  <a:pt x="610125" y="113179"/>
                </a:lnTo>
                <a:lnTo>
                  <a:pt x="651396" y="154960"/>
                </a:lnTo>
                <a:lnTo>
                  <a:pt x="630760" y="221811"/>
                </a:lnTo>
                <a:lnTo>
                  <a:pt x="665153" y="288662"/>
                </a:lnTo>
                <a:lnTo>
                  <a:pt x="630760" y="322087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190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6BECBC6-17FA-48A3-8799-DB53FC19DEE5}"/>
              </a:ext>
            </a:extLst>
          </p:cNvPr>
          <p:cNvSpPr/>
          <p:nvPr/>
        </p:nvSpPr>
        <p:spPr>
          <a:xfrm>
            <a:off x="833383" y="1423945"/>
            <a:ext cx="10268680" cy="168796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DBA0659-8A88-4459-8FDB-923329C66409}"/>
              </a:ext>
            </a:extLst>
          </p:cNvPr>
          <p:cNvGrpSpPr/>
          <p:nvPr/>
        </p:nvGrpSpPr>
        <p:grpSpPr>
          <a:xfrm>
            <a:off x="157338" y="955691"/>
            <a:ext cx="2855620" cy="1147884"/>
            <a:chOff x="521761" y="2635627"/>
            <a:chExt cx="2855620" cy="1107996"/>
          </a:xfrm>
        </p:grpSpPr>
        <p:sp>
          <p:nvSpPr>
            <p:cNvPr id="2" name="구름 1">
              <a:extLst>
                <a:ext uri="{FF2B5EF4-FFF2-40B4-BE49-F238E27FC236}">
                  <a16:creationId xmlns:a16="http://schemas.microsoft.com/office/drawing/2014/main" id="{106A13EE-E51F-4920-A746-5DA470FCAF6C}"/>
                </a:ext>
              </a:extLst>
            </p:cNvPr>
            <p:cNvSpPr/>
            <p:nvPr/>
          </p:nvSpPr>
          <p:spPr>
            <a:xfrm>
              <a:off x="521761" y="2635627"/>
              <a:ext cx="2604898" cy="1107996"/>
            </a:xfrm>
            <a:prstGeom prst="cloud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767C56F-BBD6-465F-B2AB-34899E866F9A}"/>
                </a:ext>
              </a:extLst>
            </p:cNvPr>
            <p:cNvSpPr txBox="1"/>
            <p:nvPr/>
          </p:nvSpPr>
          <p:spPr>
            <a:xfrm>
              <a:off x="1122881" y="2808104"/>
              <a:ext cx="2254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Better</a:t>
              </a:r>
              <a:endParaRPr lang="ko-KR" altLang="en-US" sz="3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4A03EF2-D375-4A98-8A77-D2F38C479BAA}"/>
              </a:ext>
            </a:extLst>
          </p:cNvPr>
          <p:cNvSpPr txBox="1"/>
          <p:nvPr/>
        </p:nvSpPr>
        <p:spPr>
          <a:xfrm>
            <a:off x="1049142" y="2038499"/>
            <a:ext cx="97909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Fc layer 2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 모두 제거하고 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convolution network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예측</a:t>
            </a:r>
            <a:endParaRPr lang="en-US" altLang="ko-KR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Anchor box 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개념 도입 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 Grid Cell 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마다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  5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개 앵커박스로 예측</a:t>
            </a:r>
            <a:endParaRPr lang="en-US" altLang="ko-KR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Dimension clusters   k-mean clustering </a:t>
            </a:r>
          </a:p>
          <a:p>
            <a:pPr marL="342900" indent="-342900">
              <a:buFontTx/>
              <a:buChar char="-"/>
            </a:pPr>
            <a:endParaRPr lang="en-US" altLang="ko-KR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  <a:sym typeface="Wingdings" panose="05000000000000000000" pitchFamily="2" charset="2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334C28D-A419-4968-8A0B-F0C10E3AB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409" y="3361938"/>
            <a:ext cx="7923848" cy="2783325"/>
          </a:xfrm>
          <a:prstGeom prst="rect">
            <a:avLst/>
          </a:prstGeom>
        </p:spPr>
      </p:pic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793A7EAE-AF4E-4B13-82A5-5ED9CDE0D8DA}"/>
              </a:ext>
            </a:extLst>
          </p:cNvPr>
          <p:cNvSpPr/>
          <p:nvPr/>
        </p:nvSpPr>
        <p:spPr>
          <a:xfrm>
            <a:off x="8618067" y="1251765"/>
            <a:ext cx="3416595" cy="1323439"/>
          </a:xfrm>
          <a:prstGeom prst="wedgeRoundRectCallout">
            <a:avLst>
              <a:gd name="adj1" fmla="val -59488"/>
              <a:gd name="adj2" fmla="val 70301"/>
              <a:gd name="adj3" fmla="val 16667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82CC-63DE-486F-9571-A75C342557C0}"/>
              </a:ext>
            </a:extLst>
          </p:cNvPr>
          <p:cNvSpPr txBox="1"/>
          <p:nvPr/>
        </p:nvSpPr>
        <p:spPr>
          <a:xfrm>
            <a:off x="8744693" y="1621265"/>
            <a:ext cx="34473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K-mean clustering </a:t>
            </a:r>
            <a:r>
              <a:rPr lang="ko-KR" altLang="en-US" sz="2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기준</a:t>
            </a:r>
            <a:endParaRPr lang="en-US" altLang="ko-KR" sz="22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sz="2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 – </a:t>
            </a:r>
            <a:r>
              <a:rPr lang="en-US" altLang="ko-KR" sz="22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IoU</a:t>
            </a:r>
            <a:endParaRPr lang="ko-KR" altLang="en-US" sz="22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0047AB33-DE1C-4720-9030-7A8BDF867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6879" y="3746093"/>
            <a:ext cx="3718970" cy="155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102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0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4E8048F-B0C6-4D70-B462-A6C9109BD25A}"/>
              </a:ext>
            </a:extLst>
          </p:cNvPr>
          <p:cNvCxnSpPr>
            <a:cxnSpLocks/>
          </p:cNvCxnSpPr>
          <p:nvPr/>
        </p:nvCxnSpPr>
        <p:spPr>
          <a:xfrm flipV="1">
            <a:off x="1525667" y="712737"/>
            <a:ext cx="4212000" cy="1"/>
          </a:xfrm>
          <a:prstGeom prst="line">
            <a:avLst/>
          </a:prstGeom>
          <a:ln w="155575">
            <a:solidFill>
              <a:srgbClr val="FFC000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3429677-5AC4-4C3D-857F-B89E88F584B7}"/>
              </a:ext>
            </a:extLst>
          </p:cNvPr>
          <p:cNvCxnSpPr>
            <a:cxnSpLocks/>
          </p:cNvCxnSpPr>
          <p:nvPr/>
        </p:nvCxnSpPr>
        <p:spPr>
          <a:xfrm rot="900000" flipV="1">
            <a:off x="52735" y="-217944"/>
            <a:ext cx="1627632" cy="621792"/>
          </a:xfrm>
          <a:prstGeom prst="line">
            <a:avLst/>
          </a:prstGeom>
          <a:ln w="19050">
            <a:solidFill>
              <a:srgbClr val="685A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4AA5933-66B9-4357-8F53-F68638E7635D}"/>
              </a:ext>
            </a:extLst>
          </p:cNvPr>
          <p:cNvCxnSpPr>
            <a:cxnSpLocks/>
          </p:cNvCxnSpPr>
          <p:nvPr/>
        </p:nvCxnSpPr>
        <p:spPr>
          <a:xfrm rot="900000">
            <a:off x="12017769" y="23763"/>
            <a:ext cx="280185" cy="733425"/>
          </a:xfrm>
          <a:prstGeom prst="line">
            <a:avLst/>
          </a:prstGeom>
          <a:ln w="19050">
            <a:solidFill>
              <a:srgbClr val="685A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59F913D-867D-4578-AB75-37420ED24532}"/>
              </a:ext>
            </a:extLst>
          </p:cNvPr>
          <p:cNvSpPr txBox="1"/>
          <p:nvPr/>
        </p:nvSpPr>
        <p:spPr>
          <a:xfrm rot="21303120">
            <a:off x="372829" y="311498"/>
            <a:ext cx="72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prstClr val="black"/>
                </a:solidFill>
              </a:rPr>
              <a:t>14</a:t>
            </a:r>
            <a:endParaRPr lang="ko-KR" altLang="en-US" sz="3200" b="1" dirty="0">
              <a:solidFill>
                <a:prstClr val="black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D09528DA-1656-4A09-A3F0-E052111E2EBA}"/>
              </a:ext>
            </a:extLst>
          </p:cNvPr>
          <p:cNvSpPr/>
          <p:nvPr/>
        </p:nvSpPr>
        <p:spPr>
          <a:xfrm>
            <a:off x="253831" y="304849"/>
            <a:ext cx="919230" cy="598985"/>
          </a:xfrm>
          <a:custGeom>
            <a:avLst/>
            <a:gdLst>
              <a:gd name="connsiteX0" fmla="*/ 717719 w 919230"/>
              <a:gd name="connsiteY0" fmla="*/ 47576 h 598985"/>
              <a:gd name="connsiteX1" fmla="*/ 308144 w 919230"/>
              <a:gd name="connsiteY1" fmla="*/ 28526 h 598985"/>
              <a:gd name="connsiteX2" fmla="*/ 3344 w 919230"/>
              <a:gd name="connsiteY2" fmla="*/ 333326 h 598985"/>
              <a:gd name="connsiteX3" fmla="*/ 174794 w 919230"/>
              <a:gd name="connsiteY3" fmla="*/ 580976 h 598985"/>
              <a:gd name="connsiteX4" fmla="*/ 612944 w 919230"/>
              <a:gd name="connsiteY4" fmla="*/ 552401 h 598985"/>
              <a:gd name="connsiteX5" fmla="*/ 917744 w 919230"/>
              <a:gd name="connsiteY5" fmla="*/ 333326 h 598985"/>
              <a:gd name="connsiteX6" fmla="*/ 717719 w 919230"/>
              <a:gd name="connsiteY6" fmla="*/ 47576 h 59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9230" h="598985">
                <a:moveTo>
                  <a:pt x="717719" y="47576"/>
                </a:moveTo>
                <a:cubicBezTo>
                  <a:pt x="616119" y="-3224"/>
                  <a:pt x="427206" y="-19099"/>
                  <a:pt x="308144" y="28526"/>
                </a:cubicBezTo>
                <a:cubicBezTo>
                  <a:pt x="189082" y="76151"/>
                  <a:pt x="25569" y="241251"/>
                  <a:pt x="3344" y="333326"/>
                </a:cubicBezTo>
                <a:cubicBezTo>
                  <a:pt x="-18881" y="425401"/>
                  <a:pt x="73194" y="544464"/>
                  <a:pt x="174794" y="580976"/>
                </a:cubicBezTo>
                <a:cubicBezTo>
                  <a:pt x="276394" y="617488"/>
                  <a:pt x="489119" y="593676"/>
                  <a:pt x="612944" y="552401"/>
                </a:cubicBezTo>
                <a:cubicBezTo>
                  <a:pt x="736769" y="511126"/>
                  <a:pt x="901869" y="417463"/>
                  <a:pt x="917744" y="333326"/>
                </a:cubicBezTo>
                <a:cubicBezTo>
                  <a:pt x="933619" y="249189"/>
                  <a:pt x="819319" y="98376"/>
                  <a:pt x="717719" y="47576"/>
                </a:cubicBezTo>
                <a:close/>
              </a:path>
            </a:pathLst>
          </a:custGeom>
          <a:noFill/>
          <a:ln>
            <a:solidFill>
              <a:srgbClr val="F19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BAF4F115-D5A8-4B43-8B29-19731C29E59C}"/>
              </a:ext>
            </a:extLst>
          </p:cNvPr>
          <p:cNvSpPr/>
          <p:nvPr/>
        </p:nvSpPr>
        <p:spPr>
          <a:xfrm rot="407991">
            <a:off x="221604" y="304392"/>
            <a:ext cx="919230" cy="598985"/>
          </a:xfrm>
          <a:custGeom>
            <a:avLst/>
            <a:gdLst>
              <a:gd name="connsiteX0" fmla="*/ 717719 w 919230"/>
              <a:gd name="connsiteY0" fmla="*/ 47576 h 598985"/>
              <a:gd name="connsiteX1" fmla="*/ 308144 w 919230"/>
              <a:gd name="connsiteY1" fmla="*/ 28526 h 598985"/>
              <a:gd name="connsiteX2" fmla="*/ 3344 w 919230"/>
              <a:gd name="connsiteY2" fmla="*/ 333326 h 598985"/>
              <a:gd name="connsiteX3" fmla="*/ 174794 w 919230"/>
              <a:gd name="connsiteY3" fmla="*/ 580976 h 598985"/>
              <a:gd name="connsiteX4" fmla="*/ 612944 w 919230"/>
              <a:gd name="connsiteY4" fmla="*/ 552401 h 598985"/>
              <a:gd name="connsiteX5" fmla="*/ 917744 w 919230"/>
              <a:gd name="connsiteY5" fmla="*/ 333326 h 598985"/>
              <a:gd name="connsiteX6" fmla="*/ 717719 w 919230"/>
              <a:gd name="connsiteY6" fmla="*/ 47576 h 59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9230" h="598985">
                <a:moveTo>
                  <a:pt x="717719" y="47576"/>
                </a:moveTo>
                <a:cubicBezTo>
                  <a:pt x="616119" y="-3224"/>
                  <a:pt x="427206" y="-19099"/>
                  <a:pt x="308144" y="28526"/>
                </a:cubicBezTo>
                <a:cubicBezTo>
                  <a:pt x="189082" y="76151"/>
                  <a:pt x="25569" y="241251"/>
                  <a:pt x="3344" y="333326"/>
                </a:cubicBezTo>
                <a:cubicBezTo>
                  <a:pt x="-18881" y="425401"/>
                  <a:pt x="73194" y="544464"/>
                  <a:pt x="174794" y="580976"/>
                </a:cubicBezTo>
                <a:cubicBezTo>
                  <a:pt x="276394" y="617488"/>
                  <a:pt x="489119" y="593676"/>
                  <a:pt x="612944" y="552401"/>
                </a:cubicBezTo>
                <a:cubicBezTo>
                  <a:pt x="736769" y="511126"/>
                  <a:pt x="901869" y="417463"/>
                  <a:pt x="917744" y="333326"/>
                </a:cubicBezTo>
                <a:cubicBezTo>
                  <a:pt x="933619" y="249189"/>
                  <a:pt x="819319" y="98376"/>
                  <a:pt x="717719" y="47576"/>
                </a:cubicBezTo>
                <a:close/>
              </a:path>
            </a:pathLst>
          </a:custGeom>
          <a:noFill/>
          <a:ln>
            <a:solidFill>
              <a:srgbClr val="F19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09F1A843-782C-4C66-84EB-FB949D5C13E5}"/>
              </a:ext>
            </a:extLst>
          </p:cNvPr>
          <p:cNvSpPr/>
          <p:nvPr/>
        </p:nvSpPr>
        <p:spPr>
          <a:xfrm rot="781893">
            <a:off x="253830" y="304391"/>
            <a:ext cx="919230" cy="598985"/>
          </a:xfrm>
          <a:custGeom>
            <a:avLst/>
            <a:gdLst>
              <a:gd name="connsiteX0" fmla="*/ 717719 w 919230"/>
              <a:gd name="connsiteY0" fmla="*/ 47576 h 598985"/>
              <a:gd name="connsiteX1" fmla="*/ 308144 w 919230"/>
              <a:gd name="connsiteY1" fmla="*/ 28526 h 598985"/>
              <a:gd name="connsiteX2" fmla="*/ 3344 w 919230"/>
              <a:gd name="connsiteY2" fmla="*/ 333326 h 598985"/>
              <a:gd name="connsiteX3" fmla="*/ 174794 w 919230"/>
              <a:gd name="connsiteY3" fmla="*/ 580976 h 598985"/>
              <a:gd name="connsiteX4" fmla="*/ 612944 w 919230"/>
              <a:gd name="connsiteY4" fmla="*/ 552401 h 598985"/>
              <a:gd name="connsiteX5" fmla="*/ 917744 w 919230"/>
              <a:gd name="connsiteY5" fmla="*/ 333326 h 598985"/>
              <a:gd name="connsiteX6" fmla="*/ 717719 w 919230"/>
              <a:gd name="connsiteY6" fmla="*/ 47576 h 59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9230" h="598985">
                <a:moveTo>
                  <a:pt x="717719" y="47576"/>
                </a:moveTo>
                <a:cubicBezTo>
                  <a:pt x="616119" y="-3224"/>
                  <a:pt x="427206" y="-19099"/>
                  <a:pt x="308144" y="28526"/>
                </a:cubicBezTo>
                <a:cubicBezTo>
                  <a:pt x="189082" y="76151"/>
                  <a:pt x="25569" y="241251"/>
                  <a:pt x="3344" y="333326"/>
                </a:cubicBezTo>
                <a:cubicBezTo>
                  <a:pt x="-18881" y="425401"/>
                  <a:pt x="73194" y="544464"/>
                  <a:pt x="174794" y="580976"/>
                </a:cubicBezTo>
                <a:cubicBezTo>
                  <a:pt x="276394" y="617488"/>
                  <a:pt x="489119" y="593676"/>
                  <a:pt x="612944" y="552401"/>
                </a:cubicBezTo>
                <a:cubicBezTo>
                  <a:pt x="736769" y="511126"/>
                  <a:pt x="901869" y="417463"/>
                  <a:pt x="917744" y="333326"/>
                </a:cubicBezTo>
                <a:cubicBezTo>
                  <a:pt x="933619" y="249189"/>
                  <a:pt x="819319" y="98376"/>
                  <a:pt x="717719" y="47576"/>
                </a:cubicBezTo>
                <a:close/>
              </a:path>
            </a:pathLst>
          </a:custGeom>
          <a:noFill/>
          <a:ln>
            <a:solidFill>
              <a:srgbClr val="F19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8E0766F4-5C7A-4C66-B48C-8AE43121788A}"/>
              </a:ext>
            </a:extLst>
          </p:cNvPr>
          <p:cNvSpPr/>
          <p:nvPr/>
        </p:nvSpPr>
        <p:spPr>
          <a:xfrm>
            <a:off x="1049142" y="220530"/>
            <a:ext cx="209550" cy="260350"/>
          </a:xfrm>
          <a:custGeom>
            <a:avLst/>
            <a:gdLst>
              <a:gd name="connsiteX0" fmla="*/ 0 w 209550"/>
              <a:gd name="connsiteY0" fmla="*/ 114300 h 260350"/>
              <a:gd name="connsiteX1" fmla="*/ 184150 w 209550"/>
              <a:gd name="connsiteY1" fmla="*/ 38100 h 260350"/>
              <a:gd name="connsiteX2" fmla="*/ 107950 w 209550"/>
              <a:gd name="connsiteY2" fmla="*/ 260350 h 260350"/>
              <a:gd name="connsiteX3" fmla="*/ 57150 w 209550"/>
              <a:gd name="connsiteY3" fmla="*/ 0 h 260350"/>
              <a:gd name="connsiteX4" fmla="*/ 209550 w 209550"/>
              <a:gd name="connsiteY4" fmla="*/ 209550 h 260350"/>
              <a:gd name="connsiteX5" fmla="*/ 0 w 209550"/>
              <a:gd name="connsiteY5" fmla="*/ 11430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550" h="260350">
                <a:moveTo>
                  <a:pt x="0" y="114300"/>
                </a:moveTo>
                <a:lnTo>
                  <a:pt x="184150" y="38100"/>
                </a:lnTo>
                <a:lnTo>
                  <a:pt x="107950" y="260350"/>
                </a:lnTo>
                <a:lnTo>
                  <a:pt x="57150" y="0"/>
                </a:lnTo>
                <a:lnTo>
                  <a:pt x="209550" y="209550"/>
                </a:lnTo>
                <a:lnTo>
                  <a:pt x="0" y="114300"/>
                </a:lnTo>
                <a:close/>
              </a:path>
            </a:pathLst>
          </a:custGeom>
          <a:noFill/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5A91792C-6703-40CE-9833-1E8C4FC6801C}"/>
              </a:ext>
            </a:extLst>
          </p:cNvPr>
          <p:cNvSpPr/>
          <p:nvPr/>
        </p:nvSpPr>
        <p:spPr>
          <a:xfrm>
            <a:off x="866552" y="147269"/>
            <a:ext cx="159714" cy="142984"/>
          </a:xfrm>
          <a:custGeom>
            <a:avLst/>
            <a:gdLst>
              <a:gd name="connsiteX0" fmla="*/ 0 w 209550"/>
              <a:gd name="connsiteY0" fmla="*/ 57150 h 285750"/>
              <a:gd name="connsiteX1" fmla="*/ 209550 w 209550"/>
              <a:gd name="connsiteY1" fmla="*/ 107950 h 285750"/>
              <a:gd name="connsiteX2" fmla="*/ 95250 w 209550"/>
              <a:gd name="connsiteY2" fmla="*/ 285750 h 285750"/>
              <a:gd name="connsiteX3" fmla="*/ 82550 w 209550"/>
              <a:gd name="connsiteY3" fmla="*/ 0 h 285750"/>
              <a:gd name="connsiteX4" fmla="*/ 209550 w 209550"/>
              <a:gd name="connsiteY4" fmla="*/ 247650 h 285750"/>
              <a:gd name="connsiteX5" fmla="*/ 0 w 209550"/>
              <a:gd name="connsiteY5" fmla="*/ 57150 h 285750"/>
              <a:gd name="connsiteX0" fmla="*/ 0 w 209550"/>
              <a:gd name="connsiteY0" fmla="*/ 57150 h 247650"/>
              <a:gd name="connsiteX1" fmla="*/ 209550 w 209550"/>
              <a:gd name="connsiteY1" fmla="*/ 107950 h 247650"/>
              <a:gd name="connsiteX2" fmla="*/ 30956 w 209550"/>
              <a:gd name="connsiteY2" fmla="*/ 235935 h 247650"/>
              <a:gd name="connsiteX3" fmla="*/ 82550 w 209550"/>
              <a:gd name="connsiteY3" fmla="*/ 0 h 247650"/>
              <a:gd name="connsiteX4" fmla="*/ 209550 w 209550"/>
              <a:gd name="connsiteY4" fmla="*/ 247650 h 247650"/>
              <a:gd name="connsiteX5" fmla="*/ 0 w 209550"/>
              <a:gd name="connsiteY5" fmla="*/ 57150 h 247650"/>
              <a:gd name="connsiteX0" fmla="*/ 0 w 192881"/>
              <a:gd name="connsiteY0" fmla="*/ 104035 h 247650"/>
              <a:gd name="connsiteX1" fmla="*/ 192881 w 192881"/>
              <a:gd name="connsiteY1" fmla="*/ 107950 h 247650"/>
              <a:gd name="connsiteX2" fmla="*/ 14287 w 192881"/>
              <a:gd name="connsiteY2" fmla="*/ 235935 h 247650"/>
              <a:gd name="connsiteX3" fmla="*/ 65881 w 192881"/>
              <a:gd name="connsiteY3" fmla="*/ 0 h 247650"/>
              <a:gd name="connsiteX4" fmla="*/ 192881 w 192881"/>
              <a:gd name="connsiteY4" fmla="*/ 247650 h 247650"/>
              <a:gd name="connsiteX5" fmla="*/ 0 w 192881"/>
              <a:gd name="connsiteY5" fmla="*/ 104035 h 247650"/>
              <a:gd name="connsiteX0" fmla="*/ 0 w 192881"/>
              <a:gd name="connsiteY0" fmla="*/ 104035 h 235935"/>
              <a:gd name="connsiteX1" fmla="*/ 192881 w 192881"/>
              <a:gd name="connsiteY1" fmla="*/ 107950 h 235935"/>
              <a:gd name="connsiteX2" fmla="*/ 14287 w 192881"/>
              <a:gd name="connsiteY2" fmla="*/ 235935 h 235935"/>
              <a:gd name="connsiteX3" fmla="*/ 65881 w 192881"/>
              <a:gd name="connsiteY3" fmla="*/ 0 h 235935"/>
              <a:gd name="connsiteX4" fmla="*/ 166687 w 192881"/>
              <a:gd name="connsiteY4" fmla="*/ 218346 h 235935"/>
              <a:gd name="connsiteX5" fmla="*/ 0 w 192881"/>
              <a:gd name="connsiteY5" fmla="*/ 104035 h 235935"/>
              <a:gd name="connsiteX0" fmla="*/ 0 w 192881"/>
              <a:gd name="connsiteY0" fmla="*/ 80592 h 212492"/>
              <a:gd name="connsiteX1" fmla="*/ 192881 w 192881"/>
              <a:gd name="connsiteY1" fmla="*/ 84507 h 212492"/>
              <a:gd name="connsiteX2" fmla="*/ 14287 w 192881"/>
              <a:gd name="connsiteY2" fmla="*/ 212492 h 212492"/>
              <a:gd name="connsiteX3" fmla="*/ 80168 w 192881"/>
              <a:gd name="connsiteY3" fmla="*/ 0 h 212492"/>
              <a:gd name="connsiteX4" fmla="*/ 166687 w 192881"/>
              <a:gd name="connsiteY4" fmla="*/ 194903 h 212492"/>
              <a:gd name="connsiteX5" fmla="*/ 0 w 192881"/>
              <a:gd name="connsiteY5" fmla="*/ 80592 h 21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881" h="212492">
                <a:moveTo>
                  <a:pt x="0" y="80592"/>
                </a:moveTo>
                <a:lnTo>
                  <a:pt x="192881" y="84507"/>
                </a:lnTo>
                <a:lnTo>
                  <a:pt x="14287" y="212492"/>
                </a:lnTo>
                <a:lnTo>
                  <a:pt x="80168" y="0"/>
                </a:lnTo>
                <a:lnTo>
                  <a:pt x="166687" y="194903"/>
                </a:lnTo>
                <a:lnTo>
                  <a:pt x="0" y="80592"/>
                </a:lnTo>
                <a:close/>
              </a:path>
            </a:pathLst>
          </a:cu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ABC88A51-0FD1-4E3C-9BA6-410444B02C4A}"/>
              </a:ext>
            </a:extLst>
          </p:cNvPr>
          <p:cNvSpPr/>
          <p:nvPr/>
        </p:nvSpPr>
        <p:spPr>
          <a:xfrm>
            <a:off x="1185825" y="147269"/>
            <a:ext cx="80102" cy="90390"/>
          </a:xfrm>
          <a:custGeom>
            <a:avLst/>
            <a:gdLst>
              <a:gd name="connsiteX0" fmla="*/ 0 w 159544"/>
              <a:gd name="connsiteY0" fmla="*/ 88106 h 230981"/>
              <a:gd name="connsiteX1" fmla="*/ 159544 w 159544"/>
              <a:gd name="connsiteY1" fmla="*/ 85725 h 230981"/>
              <a:gd name="connsiteX2" fmla="*/ 16669 w 159544"/>
              <a:gd name="connsiteY2" fmla="*/ 230981 h 230981"/>
              <a:gd name="connsiteX3" fmla="*/ 73819 w 159544"/>
              <a:gd name="connsiteY3" fmla="*/ 0 h 230981"/>
              <a:gd name="connsiteX4" fmla="*/ 154782 w 159544"/>
              <a:gd name="connsiteY4" fmla="*/ 223838 h 230981"/>
              <a:gd name="connsiteX5" fmla="*/ 0 w 159544"/>
              <a:gd name="connsiteY5" fmla="*/ 88106 h 230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9544" h="230981">
                <a:moveTo>
                  <a:pt x="0" y="88106"/>
                </a:moveTo>
                <a:lnTo>
                  <a:pt x="159544" y="85725"/>
                </a:lnTo>
                <a:lnTo>
                  <a:pt x="16669" y="230981"/>
                </a:lnTo>
                <a:lnTo>
                  <a:pt x="73819" y="0"/>
                </a:lnTo>
                <a:lnTo>
                  <a:pt x="154782" y="223838"/>
                </a:lnTo>
                <a:lnTo>
                  <a:pt x="0" y="88106"/>
                </a:lnTo>
                <a:close/>
              </a:path>
            </a:pathLst>
          </a:cu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01F0EC-C2AE-4CEF-85CB-1748628B7208}"/>
              </a:ext>
            </a:extLst>
          </p:cNvPr>
          <p:cNvSpPr txBox="1"/>
          <p:nvPr/>
        </p:nvSpPr>
        <p:spPr>
          <a:xfrm>
            <a:off x="1383898" y="177329"/>
            <a:ext cx="32225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YOLO v2</a:t>
            </a:r>
          </a:p>
        </p:txBody>
      </p:sp>
      <p:sp>
        <p:nvSpPr>
          <p:cNvPr id="21" name="자유형 20">
            <a:extLst>
              <a:ext uri="{FF2B5EF4-FFF2-40B4-BE49-F238E27FC236}">
                <a16:creationId xmlns:a16="http://schemas.microsoft.com/office/drawing/2014/main" id="{6BF1C1A8-D48D-4FA1-B1E8-CE962A1B5BC6}"/>
              </a:ext>
            </a:extLst>
          </p:cNvPr>
          <p:cNvSpPr/>
          <p:nvPr/>
        </p:nvSpPr>
        <p:spPr>
          <a:xfrm rot="15703127">
            <a:off x="11401961" y="76662"/>
            <a:ext cx="588108" cy="320440"/>
          </a:xfrm>
          <a:custGeom>
            <a:avLst/>
            <a:gdLst>
              <a:gd name="connsiteX0" fmla="*/ 588108 w 588108"/>
              <a:gd name="connsiteY0" fmla="*/ 3868 h 320440"/>
              <a:gd name="connsiteX1" fmla="*/ 542032 w 588108"/>
              <a:gd name="connsiteY1" fmla="*/ 320440 h 320440"/>
              <a:gd name="connsiteX2" fmla="*/ 0 w 588108"/>
              <a:gd name="connsiteY2" fmla="*/ 315452 h 320440"/>
              <a:gd name="connsiteX3" fmla="*/ 48150 w 588108"/>
              <a:gd name="connsiteY3" fmla="*/ 273670 h 320440"/>
              <a:gd name="connsiteX4" fmla="*/ 27514 w 588108"/>
              <a:gd name="connsiteY4" fmla="*/ 248601 h 320440"/>
              <a:gd name="connsiteX5" fmla="*/ 61907 w 588108"/>
              <a:gd name="connsiteY5" fmla="*/ 206819 h 320440"/>
              <a:gd name="connsiteX6" fmla="*/ 20636 w 588108"/>
              <a:gd name="connsiteY6" fmla="*/ 148325 h 320440"/>
              <a:gd name="connsiteX7" fmla="*/ 41271 w 588108"/>
              <a:gd name="connsiteY7" fmla="*/ 131612 h 320440"/>
              <a:gd name="connsiteX8" fmla="*/ 20636 w 588108"/>
              <a:gd name="connsiteY8" fmla="*/ 39693 h 320440"/>
              <a:gd name="connsiteX9" fmla="*/ 27971 w 588108"/>
              <a:gd name="connsiteY9" fmla="*/ 0 h 32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108" h="320440">
                <a:moveTo>
                  <a:pt x="588108" y="3868"/>
                </a:moveTo>
                <a:lnTo>
                  <a:pt x="542032" y="320440"/>
                </a:lnTo>
                <a:lnTo>
                  <a:pt x="0" y="315452"/>
                </a:lnTo>
                <a:lnTo>
                  <a:pt x="48150" y="273670"/>
                </a:lnTo>
                <a:lnTo>
                  <a:pt x="27514" y="248601"/>
                </a:lnTo>
                <a:lnTo>
                  <a:pt x="61907" y="206819"/>
                </a:lnTo>
                <a:lnTo>
                  <a:pt x="20636" y="148325"/>
                </a:lnTo>
                <a:lnTo>
                  <a:pt x="41271" y="131612"/>
                </a:lnTo>
                <a:lnTo>
                  <a:pt x="20636" y="39693"/>
                </a:lnTo>
                <a:lnTo>
                  <a:pt x="27971" y="0"/>
                </a:lnTo>
                <a:close/>
              </a:path>
            </a:pathLst>
          </a:custGeom>
          <a:solidFill>
            <a:srgbClr val="FFC000">
              <a:alpha val="50000"/>
            </a:srgbClr>
          </a:solidFill>
          <a:ln w="190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자유형 19">
            <a:extLst>
              <a:ext uri="{FF2B5EF4-FFF2-40B4-BE49-F238E27FC236}">
                <a16:creationId xmlns:a16="http://schemas.microsoft.com/office/drawing/2014/main" id="{657745F9-0862-43E7-A135-EA39C31FB919}"/>
              </a:ext>
            </a:extLst>
          </p:cNvPr>
          <p:cNvSpPr/>
          <p:nvPr/>
        </p:nvSpPr>
        <p:spPr>
          <a:xfrm rot="5737681">
            <a:off x="11313525" y="106512"/>
            <a:ext cx="665153" cy="322087"/>
          </a:xfrm>
          <a:custGeom>
            <a:avLst/>
            <a:gdLst>
              <a:gd name="connsiteX0" fmla="*/ 31196 w 665153"/>
              <a:gd name="connsiteY0" fmla="*/ 316569 h 322087"/>
              <a:gd name="connsiteX1" fmla="*/ 0 w 665153"/>
              <a:gd name="connsiteY1" fmla="*/ 0 h 322087"/>
              <a:gd name="connsiteX2" fmla="*/ 658274 w 665153"/>
              <a:gd name="connsiteY2" fmla="*/ 4546 h 322087"/>
              <a:gd name="connsiteX3" fmla="*/ 630760 w 665153"/>
              <a:gd name="connsiteY3" fmla="*/ 21259 h 322087"/>
              <a:gd name="connsiteX4" fmla="*/ 644517 w 665153"/>
              <a:gd name="connsiteY4" fmla="*/ 54685 h 322087"/>
              <a:gd name="connsiteX5" fmla="*/ 610125 w 665153"/>
              <a:gd name="connsiteY5" fmla="*/ 113179 h 322087"/>
              <a:gd name="connsiteX6" fmla="*/ 651396 w 665153"/>
              <a:gd name="connsiteY6" fmla="*/ 154960 h 322087"/>
              <a:gd name="connsiteX7" fmla="*/ 630760 w 665153"/>
              <a:gd name="connsiteY7" fmla="*/ 221811 h 322087"/>
              <a:gd name="connsiteX8" fmla="*/ 665153 w 665153"/>
              <a:gd name="connsiteY8" fmla="*/ 288662 h 322087"/>
              <a:gd name="connsiteX9" fmla="*/ 630760 w 665153"/>
              <a:gd name="connsiteY9" fmla="*/ 322087 h 322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5153" h="322087">
                <a:moveTo>
                  <a:pt x="31196" y="316569"/>
                </a:moveTo>
                <a:lnTo>
                  <a:pt x="0" y="0"/>
                </a:lnTo>
                <a:lnTo>
                  <a:pt x="658274" y="4546"/>
                </a:lnTo>
                <a:lnTo>
                  <a:pt x="630760" y="21259"/>
                </a:lnTo>
                <a:lnTo>
                  <a:pt x="644517" y="54685"/>
                </a:lnTo>
                <a:lnTo>
                  <a:pt x="610125" y="113179"/>
                </a:lnTo>
                <a:lnTo>
                  <a:pt x="651396" y="154960"/>
                </a:lnTo>
                <a:lnTo>
                  <a:pt x="630760" y="221811"/>
                </a:lnTo>
                <a:lnTo>
                  <a:pt x="665153" y="288662"/>
                </a:lnTo>
                <a:lnTo>
                  <a:pt x="630760" y="322087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190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6BECBC6-17FA-48A3-8799-DB53FC19DEE5}"/>
              </a:ext>
            </a:extLst>
          </p:cNvPr>
          <p:cNvSpPr/>
          <p:nvPr/>
        </p:nvSpPr>
        <p:spPr>
          <a:xfrm>
            <a:off x="883297" y="1573616"/>
            <a:ext cx="4212000" cy="100503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DBA0659-8A88-4459-8FDB-923329C66409}"/>
              </a:ext>
            </a:extLst>
          </p:cNvPr>
          <p:cNvGrpSpPr/>
          <p:nvPr/>
        </p:nvGrpSpPr>
        <p:grpSpPr>
          <a:xfrm>
            <a:off x="157338" y="955691"/>
            <a:ext cx="2855620" cy="1103298"/>
            <a:chOff x="521761" y="2635627"/>
            <a:chExt cx="2855620" cy="1107996"/>
          </a:xfrm>
        </p:grpSpPr>
        <p:sp>
          <p:nvSpPr>
            <p:cNvPr id="2" name="구름 1">
              <a:extLst>
                <a:ext uri="{FF2B5EF4-FFF2-40B4-BE49-F238E27FC236}">
                  <a16:creationId xmlns:a16="http://schemas.microsoft.com/office/drawing/2014/main" id="{106A13EE-E51F-4920-A746-5DA470FCAF6C}"/>
                </a:ext>
              </a:extLst>
            </p:cNvPr>
            <p:cNvSpPr/>
            <p:nvPr/>
          </p:nvSpPr>
          <p:spPr>
            <a:xfrm>
              <a:off x="521761" y="2635627"/>
              <a:ext cx="2604898" cy="1107996"/>
            </a:xfrm>
            <a:prstGeom prst="cloud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767C56F-BBD6-465F-B2AB-34899E866F9A}"/>
                </a:ext>
              </a:extLst>
            </p:cNvPr>
            <p:cNvSpPr txBox="1"/>
            <p:nvPr/>
          </p:nvSpPr>
          <p:spPr>
            <a:xfrm>
              <a:off x="1122881" y="2808104"/>
              <a:ext cx="2254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Better</a:t>
              </a:r>
              <a:endParaRPr lang="ko-KR" altLang="en-US" sz="3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4A03EF2-D375-4A98-8A77-D2F38C479BAA}"/>
              </a:ext>
            </a:extLst>
          </p:cNvPr>
          <p:cNvSpPr txBox="1"/>
          <p:nvPr/>
        </p:nvSpPr>
        <p:spPr>
          <a:xfrm>
            <a:off x="1099327" y="1711743"/>
            <a:ext cx="376764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Direct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location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prediction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4C2BFC5A-088B-4E85-A35D-16B81E458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67" y="2792892"/>
            <a:ext cx="4818829" cy="3783838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FC8BE91B-B91E-4F21-BB85-A927D3B39CC4}"/>
              </a:ext>
            </a:extLst>
          </p:cNvPr>
          <p:cNvGrpSpPr/>
          <p:nvPr/>
        </p:nvGrpSpPr>
        <p:grpSpPr>
          <a:xfrm>
            <a:off x="5404596" y="1604493"/>
            <a:ext cx="6261378" cy="908991"/>
            <a:chOff x="825489" y="2755912"/>
            <a:chExt cx="10939758" cy="2212258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12508674-4727-402F-A25F-D86EEE028E25}"/>
                </a:ext>
              </a:extLst>
            </p:cNvPr>
            <p:cNvSpPr/>
            <p:nvPr/>
          </p:nvSpPr>
          <p:spPr>
            <a:xfrm>
              <a:off x="825489" y="2755912"/>
              <a:ext cx="10884730" cy="2212258"/>
            </a:xfrm>
            <a:prstGeom prst="round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D077A99-5DFB-47C1-B1E9-80C52B3BF4E2}"/>
                </a:ext>
              </a:extLst>
            </p:cNvPr>
            <p:cNvSpPr txBox="1"/>
            <p:nvPr/>
          </p:nvSpPr>
          <p:spPr>
            <a:xfrm>
              <a:off x="1049142" y="3046811"/>
              <a:ext cx="10716105" cy="187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YOLO v2</a:t>
              </a:r>
              <a:r>
                <a:rPr lang="ko-KR" altLang="en-US" sz="22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는 </a:t>
              </a:r>
              <a:r>
                <a:rPr lang="ko-KR" altLang="en-US" sz="2200" b="1" dirty="0" err="1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최상단</a:t>
              </a:r>
              <a:r>
                <a:rPr lang="ko-KR" altLang="en-US" sz="22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꼭짓점으로부터 </a:t>
              </a:r>
              <a:endParaRPr lang="en-US" altLang="ko-KR" sz="2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r>
                <a:rPr lang="ko-KR" altLang="en-US" sz="22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얼마나 이동했는지를 예측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4762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0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3429677-5AC4-4C3D-857F-B89E88F584B7}"/>
              </a:ext>
            </a:extLst>
          </p:cNvPr>
          <p:cNvCxnSpPr>
            <a:cxnSpLocks/>
          </p:cNvCxnSpPr>
          <p:nvPr/>
        </p:nvCxnSpPr>
        <p:spPr>
          <a:xfrm rot="900000" flipV="1">
            <a:off x="52735" y="-217944"/>
            <a:ext cx="1627632" cy="621792"/>
          </a:xfrm>
          <a:prstGeom prst="line">
            <a:avLst/>
          </a:prstGeom>
          <a:ln w="19050">
            <a:solidFill>
              <a:srgbClr val="685A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4AA5933-66B9-4357-8F53-F68638E7635D}"/>
              </a:ext>
            </a:extLst>
          </p:cNvPr>
          <p:cNvCxnSpPr>
            <a:cxnSpLocks/>
          </p:cNvCxnSpPr>
          <p:nvPr/>
        </p:nvCxnSpPr>
        <p:spPr>
          <a:xfrm rot="900000">
            <a:off x="12017769" y="23763"/>
            <a:ext cx="280185" cy="733425"/>
          </a:xfrm>
          <a:prstGeom prst="line">
            <a:avLst/>
          </a:prstGeom>
          <a:ln w="19050">
            <a:solidFill>
              <a:srgbClr val="685A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59F913D-867D-4578-AB75-37420ED24532}"/>
              </a:ext>
            </a:extLst>
          </p:cNvPr>
          <p:cNvSpPr txBox="1"/>
          <p:nvPr/>
        </p:nvSpPr>
        <p:spPr>
          <a:xfrm rot="21303120">
            <a:off x="372829" y="311498"/>
            <a:ext cx="72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prstClr val="black"/>
                </a:solidFill>
              </a:rPr>
              <a:t>15</a:t>
            </a:r>
            <a:endParaRPr lang="ko-KR" altLang="en-US" sz="3200" b="1" dirty="0">
              <a:solidFill>
                <a:prstClr val="black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D09528DA-1656-4A09-A3F0-E052111E2EBA}"/>
              </a:ext>
            </a:extLst>
          </p:cNvPr>
          <p:cNvSpPr/>
          <p:nvPr/>
        </p:nvSpPr>
        <p:spPr>
          <a:xfrm>
            <a:off x="253831" y="304849"/>
            <a:ext cx="919230" cy="598985"/>
          </a:xfrm>
          <a:custGeom>
            <a:avLst/>
            <a:gdLst>
              <a:gd name="connsiteX0" fmla="*/ 717719 w 919230"/>
              <a:gd name="connsiteY0" fmla="*/ 47576 h 598985"/>
              <a:gd name="connsiteX1" fmla="*/ 308144 w 919230"/>
              <a:gd name="connsiteY1" fmla="*/ 28526 h 598985"/>
              <a:gd name="connsiteX2" fmla="*/ 3344 w 919230"/>
              <a:gd name="connsiteY2" fmla="*/ 333326 h 598985"/>
              <a:gd name="connsiteX3" fmla="*/ 174794 w 919230"/>
              <a:gd name="connsiteY3" fmla="*/ 580976 h 598985"/>
              <a:gd name="connsiteX4" fmla="*/ 612944 w 919230"/>
              <a:gd name="connsiteY4" fmla="*/ 552401 h 598985"/>
              <a:gd name="connsiteX5" fmla="*/ 917744 w 919230"/>
              <a:gd name="connsiteY5" fmla="*/ 333326 h 598985"/>
              <a:gd name="connsiteX6" fmla="*/ 717719 w 919230"/>
              <a:gd name="connsiteY6" fmla="*/ 47576 h 59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9230" h="598985">
                <a:moveTo>
                  <a:pt x="717719" y="47576"/>
                </a:moveTo>
                <a:cubicBezTo>
                  <a:pt x="616119" y="-3224"/>
                  <a:pt x="427206" y="-19099"/>
                  <a:pt x="308144" y="28526"/>
                </a:cubicBezTo>
                <a:cubicBezTo>
                  <a:pt x="189082" y="76151"/>
                  <a:pt x="25569" y="241251"/>
                  <a:pt x="3344" y="333326"/>
                </a:cubicBezTo>
                <a:cubicBezTo>
                  <a:pt x="-18881" y="425401"/>
                  <a:pt x="73194" y="544464"/>
                  <a:pt x="174794" y="580976"/>
                </a:cubicBezTo>
                <a:cubicBezTo>
                  <a:pt x="276394" y="617488"/>
                  <a:pt x="489119" y="593676"/>
                  <a:pt x="612944" y="552401"/>
                </a:cubicBezTo>
                <a:cubicBezTo>
                  <a:pt x="736769" y="511126"/>
                  <a:pt x="901869" y="417463"/>
                  <a:pt x="917744" y="333326"/>
                </a:cubicBezTo>
                <a:cubicBezTo>
                  <a:pt x="933619" y="249189"/>
                  <a:pt x="819319" y="98376"/>
                  <a:pt x="717719" y="47576"/>
                </a:cubicBezTo>
                <a:close/>
              </a:path>
            </a:pathLst>
          </a:custGeom>
          <a:noFill/>
          <a:ln>
            <a:solidFill>
              <a:srgbClr val="F19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BAF4F115-D5A8-4B43-8B29-19731C29E59C}"/>
              </a:ext>
            </a:extLst>
          </p:cNvPr>
          <p:cNvSpPr/>
          <p:nvPr/>
        </p:nvSpPr>
        <p:spPr>
          <a:xfrm rot="407991">
            <a:off x="221604" y="304392"/>
            <a:ext cx="919230" cy="598985"/>
          </a:xfrm>
          <a:custGeom>
            <a:avLst/>
            <a:gdLst>
              <a:gd name="connsiteX0" fmla="*/ 717719 w 919230"/>
              <a:gd name="connsiteY0" fmla="*/ 47576 h 598985"/>
              <a:gd name="connsiteX1" fmla="*/ 308144 w 919230"/>
              <a:gd name="connsiteY1" fmla="*/ 28526 h 598985"/>
              <a:gd name="connsiteX2" fmla="*/ 3344 w 919230"/>
              <a:gd name="connsiteY2" fmla="*/ 333326 h 598985"/>
              <a:gd name="connsiteX3" fmla="*/ 174794 w 919230"/>
              <a:gd name="connsiteY3" fmla="*/ 580976 h 598985"/>
              <a:gd name="connsiteX4" fmla="*/ 612944 w 919230"/>
              <a:gd name="connsiteY4" fmla="*/ 552401 h 598985"/>
              <a:gd name="connsiteX5" fmla="*/ 917744 w 919230"/>
              <a:gd name="connsiteY5" fmla="*/ 333326 h 598985"/>
              <a:gd name="connsiteX6" fmla="*/ 717719 w 919230"/>
              <a:gd name="connsiteY6" fmla="*/ 47576 h 59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9230" h="598985">
                <a:moveTo>
                  <a:pt x="717719" y="47576"/>
                </a:moveTo>
                <a:cubicBezTo>
                  <a:pt x="616119" y="-3224"/>
                  <a:pt x="427206" y="-19099"/>
                  <a:pt x="308144" y="28526"/>
                </a:cubicBezTo>
                <a:cubicBezTo>
                  <a:pt x="189082" y="76151"/>
                  <a:pt x="25569" y="241251"/>
                  <a:pt x="3344" y="333326"/>
                </a:cubicBezTo>
                <a:cubicBezTo>
                  <a:pt x="-18881" y="425401"/>
                  <a:pt x="73194" y="544464"/>
                  <a:pt x="174794" y="580976"/>
                </a:cubicBezTo>
                <a:cubicBezTo>
                  <a:pt x="276394" y="617488"/>
                  <a:pt x="489119" y="593676"/>
                  <a:pt x="612944" y="552401"/>
                </a:cubicBezTo>
                <a:cubicBezTo>
                  <a:pt x="736769" y="511126"/>
                  <a:pt x="901869" y="417463"/>
                  <a:pt x="917744" y="333326"/>
                </a:cubicBezTo>
                <a:cubicBezTo>
                  <a:pt x="933619" y="249189"/>
                  <a:pt x="819319" y="98376"/>
                  <a:pt x="717719" y="47576"/>
                </a:cubicBezTo>
                <a:close/>
              </a:path>
            </a:pathLst>
          </a:custGeom>
          <a:noFill/>
          <a:ln>
            <a:solidFill>
              <a:srgbClr val="F19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09F1A843-782C-4C66-84EB-FB949D5C13E5}"/>
              </a:ext>
            </a:extLst>
          </p:cNvPr>
          <p:cNvSpPr/>
          <p:nvPr/>
        </p:nvSpPr>
        <p:spPr>
          <a:xfrm rot="781893">
            <a:off x="253830" y="304391"/>
            <a:ext cx="919230" cy="598985"/>
          </a:xfrm>
          <a:custGeom>
            <a:avLst/>
            <a:gdLst>
              <a:gd name="connsiteX0" fmla="*/ 717719 w 919230"/>
              <a:gd name="connsiteY0" fmla="*/ 47576 h 598985"/>
              <a:gd name="connsiteX1" fmla="*/ 308144 w 919230"/>
              <a:gd name="connsiteY1" fmla="*/ 28526 h 598985"/>
              <a:gd name="connsiteX2" fmla="*/ 3344 w 919230"/>
              <a:gd name="connsiteY2" fmla="*/ 333326 h 598985"/>
              <a:gd name="connsiteX3" fmla="*/ 174794 w 919230"/>
              <a:gd name="connsiteY3" fmla="*/ 580976 h 598985"/>
              <a:gd name="connsiteX4" fmla="*/ 612944 w 919230"/>
              <a:gd name="connsiteY4" fmla="*/ 552401 h 598985"/>
              <a:gd name="connsiteX5" fmla="*/ 917744 w 919230"/>
              <a:gd name="connsiteY5" fmla="*/ 333326 h 598985"/>
              <a:gd name="connsiteX6" fmla="*/ 717719 w 919230"/>
              <a:gd name="connsiteY6" fmla="*/ 47576 h 59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9230" h="598985">
                <a:moveTo>
                  <a:pt x="717719" y="47576"/>
                </a:moveTo>
                <a:cubicBezTo>
                  <a:pt x="616119" y="-3224"/>
                  <a:pt x="427206" y="-19099"/>
                  <a:pt x="308144" y="28526"/>
                </a:cubicBezTo>
                <a:cubicBezTo>
                  <a:pt x="189082" y="76151"/>
                  <a:pt x="25569" y="241251"/>
                  <a:pt x="3344" y="333326"/>
                </a:cubicBezTo>
                <a:cubicBezTo>
                  <a:pt x="-18881" y="425401"/>
                  <a:pt x="73194" y="544464"/>
                  <a:pt x="174794" y="580976"/>
                </a:cubicBezTo>
                <a:cubicBezTo>
                  <a:pt x="276394" y="617488"/>
                  <a:pt x="489119" y="593676"/>
                  <a:pt x="612944" y="552401"/>
                </a:cubicBezTo>
                <a:cubicBezTo>
                  <a:pt x="736769" y="511126"/>
                  <a:pt x="901869" y="417463"/>
                  <a:pt x="917744" y="333326"/>
                </a:cubicBezTo>
                <a:cubicBezTo>
                  <a:pt x="933619" y="249189"/>
                  <a:pt x="819319" y="98376"/>
                  <a:pt x="717719" y="47576"/>
                </a:cubicBezTo>
                <a:close/>
              </a:path>
            </a:pathLst>
          </a:custGeom>
          <a:noFill/>
          <a:ln>
            <a:solidFill>
              <a:srgbClr val="F19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8E0766F4-5C7A-4C66-B48C-8AE43121788A}"/>
              </a:ext>
            </a:extLst>
          </p:cNvPr>
          <p:cNvSpPr/>
          <p:nvPr/>
        </p:nvSpPr>
        <p:spPr>
          <a:xfrm>
            <a:off x="1049142" y="220530"/>
            <a:ext cx="209550" cy="260350"/>
          </a:xfrm>
          <a:custGeom>
            <a:avLst/>
            <a:gdLst>
              <a:gd name="connsiteX0" fmla="*/ 0 w 209550"/>
              <a:gd name="connsiteY0" fmla="*/ 114300 h 260350"/>
              <a:gd name="connsiteX1" fmla="*/ 184150 w 209550"/>
              <a:gd name="connsiteY1" fmla="*/ 38100 h 260350"/>
              <a:gd name="connsiteX2" fmla="*/ 107950 w 209550"/>
              <a:gd name="connsiteY2" fmla="*/ 260350 h 260350"/>
              <a:gd name="connsiteX3" fmla="*/ 57150 w 209550"/>
              <a:gd name="connsiteY3" fmla="*/ 0 h 260350"/>
              <a:gd name="connsiteX4" fmla="*/ 209550 w 209550"/>
              <a:gd name="connsiteY4" fmla="*/ 209550 h 260350"/>
              <a:gd name="connsiteX5" fmla="*/ 0 w 209550"/>
              <a:gd name="connsiteY5" fmla="*/ 11430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550" h="260350">
                <a:moveTo>
                  <a:pt x="0" y="114300"/>
                </a:moveTo>
                <a:lnTo>
                  <a:pt x="184150" y="38100"/>
                </a:lnTo>
                <a:lnTo>
                  <a:pt x="107950" y="260350"/>
                </a:lnTo>
                <a:lnTo>
                  <a:pt x="57150" y="0"/>
                </a:lnTo>
                <a:lnTo>
                  <a:pt x="209550" y="209550"/>
                </a:lnTo>
                <a:lnTo>
                  <a:pt x="0" y="114300"/>
                </a:lnTo>
                <a:close/>
              </a:path>
            </a:pathLst>
          </a:custGeom>
          <a:noFill/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5A91792C-6703-40CE-9833-1E8C4FC6801C}"/>
              </a:ext>
            </a:extLst>
          </p:cNvPr>
          <p:cNvSpPr/>
          <p:nvPr/>
        </p:nvSpPr>
        <p:spPr>
          <a:xfrm>
            <a:off x="866552" y="147269"/>
            <a:ext cx="159714" cy="142984"/>
          </a:xfrm>
          <a:custGeom>
            <a:avLst/>
            <a:gdLst>
              <a:gd name="connsiteX0" fmla="*/ 0 w 209550"/>
              <a:gd name="connsiteY0" fmla="*/ 57150 h 285750"/>
              <a:gd name="connsiteX1" fmla="*/ 209550 w 209550"/>
              <a:gd name="connsiteY1" fmla="*/ 107950 h 285750"/>
              <a:gd name="connsiteX2" fmla="*/ 95250 w 209550"/>
              <a:gd name="connsiteY2" fmla="*/ 285750 h 285750"/>
              <a:gd name="connsiteX3" fmla="*/ 82550 w 209550"/>
              <a:gd name="connsiteY3" fmla="*/ 0 h 285750"/>
              <a:gd name="connsiteX4" fmla="*/ 209550 w 209550"/>
              <a:gd name="connsiteY4" fmla="*/ 247650 h 285750"/>
              <a:gd name="connsiteX5" fmla="*/ 0 w 209550"/>
              <a:gd name="connsiteY5" fmla="*/ 57150 h 285750"/>
              <a:gd name="connsiteX0" fmla="*/ 0 w 209550"/>
              <a:gd name="connsiteY0" fmla="*/ 57150 h 247650"/>
              <a:gd name="connsiteX1" fmla="*/ 209550 w 209550"/>
              <a:gd name="connsiteY1" fmla="*/ 107950 h 247650"/>
              <a:gd name="connsiteX2" fmla="*/ 30956 w 209550"/>
              <a:gd name="connsiteY2" fmla="*/ 235935 h 247650"/>
              <a:gd name="connsiteX3" fmla="*/ 82550 w 209550"/>
              <a:gd name="connsiteY3" fmla="*/ 0 h 247650"/>
              <a:gd name="connsiteX4" fmla="*/ 209550 w 209550"/>
              <a:gd name="connsiteY4" fmla="*/ 247650 h 247650"/>
              <a:gd name="connsiteX5" fmla="*/ 0 w 209550"/>
              <a:gd name="connsiteY5" fmla="*/ 57150 h 247650"/>
              <a:gd name="connsiteX0" fmla="*/ 0 w 192881"/>
              <a:gd name="connsiteY0" fmla="*/ 104035 h 247650"/>
              <a:gd name="connsiteX1" fmla="*/ 192881 w 192881"/>
              <a:gd name="connsiteY1" fmla="*/ 107950 h 247650"/>
              <a:gd name="connsiteX2" fmla="*/ 14287 w 192881"/>
              <a:gd name="connsiteY2" fmla="*/ 235935 h 247650"/>
              <a:gd name="connsiteX3" fmla="*/ 65881 w 192881"/>
              <a:gd name="connsiteY3" fmla="*/ 0 h 247650"/>
              <a:gd name="connsiteX4" fmla="*/ 192881 w 192881"/>
              <a:gd name="connsiteY4" fmla="*/ 247650 h 247650"/>
              <a:gd name="connsiteX5" fmla="*/ 0 w 192881"/>
              <a:gd name="connsiteY5" fmla="*/ 104035 h 247650"/>
              <a:gd name="connsiteX0" fmla="*/ 0 w 192881"/>
              <a:gd name="connsiteY0" fmla="*/ 104035 h 235935"/>
              <a:gd name="connsiteX1" fmla="*/ 192881 w 192881"/>
              <a:gd name="connsiteY1" fmla="*/ 107950 h 235935"/>
              <a:gd name="connsiteX2" fmla="*/ 14287 w 192881"/>
              <a:gd name="connsiteY2" fmla="*/ 235935 h 235935"/>
              <a:gd name="connsiteX3" fmla="*/ 65881 w 192881"/>
              <a:gd name="connsiteY3" fmla="*/ 0 h 235935"/>
              <a:gd name="connsiteX4" fmla="*/ 166687 w 192881"/>
              <a:gd name="connsiteY4" fmla="*/ 218346 h 235935"/>
              <a:gd name="connsiteX5" fmla="*/ 0 w 192881"/>
              <a:gd name="connsiteY5" fmla="*/ 104035 h 235935"/>
              <a:gd name="connsiteX0" fmla="*/ 0 w 192881"/>
              <a:gd name="connsiteY0" fmla="*/ 80592 h 212492"/>
              <a:gd name="connsiteX1" fmla="*/ 192881 w 192881"/>
              <a:gd name="connsiteY1" fmla="*/ 84507 h 212492"/>
              <a:gd name="connsiteX2" fmla="*/ 14287 w 192881"/>
              <a:gd name="connsiteY2" fmla="*/ 212492 h 212492"/>
              <a:gd name="connsiteX3" fmla="*/ 80168 w 192881"/>
              <a:gd name="connsiteY3" fmla="*/ 0 h 212492"/>
              <a:gd name="connsiteX4" fmla="*/ 166687 w 192881"/>
              <a:gd name="connsiteY4" fmla="*/ 194903 h 212492"/>
              <a:gd name="connsiteX5" fmla="*/ 0 w 192881"/>
              <a:gd name="connsiteY5" fmla="*/ 80592 h 21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881" h="212492">
                <a:moveTo>
                  <a:pt x="0" y="80592"/>
                </a:moveTo>
                <a:lnTo>
                  <a:pt x="192881" y="84507"/>
                </a:lnTo>
                <a:lnTo>
                  <a:pt x="14287" y="212492"/>
                </a:lnTo>
                <a:lnTo>
                  <a:pt x="80168" y="0"/>
                </a:lnTo>
                <a:lnTo>
                  <a:pt x="166687" y="194903"/>
                </a:lnTo>
                <a:lnTo>
                  <a:pt x="0" y="80592"/>
                </a:lnTo>
                <a:close/>
              </a:path>
            </a:pathLst>
          </a:cu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ABC88A51-0FD1-4E3C-9BA6-410444B02C4A}"/>
              </a:ext>
            </a:extLst>
          </p:cNvPr>
          <p:cNvSpPr/>
          <p:nvPr/>
        </p:nvSpPr>
        <p:spPr>
          <a:xfrm>
            <a:off x="1082830" y="147269"/>
            <a:ext cx="80102" cy="90390"/>
          </a:xfrm>
          <a:custGeom>
            <a:avLst/>
            <a:gdLst>
              <a:gd name="connsiteX0" fmla="*/ 0 w 159544"/>
              <a:gd name="connsiteY0" fmla="*/ 88106 h 230981"/>
              <a:gd name="connsiteX1" fmla="*/ 159544 w 159544"/>
              <a:gd name="connsiteY1" fmla="*/ 85725 h 230981"/>
              <a:gd name="connsiteX2" fmla="*/ 16669 w 159544"/>
              <a:gd name="connsiteY2" fmla="*/ 230981 h 230981"/>
              <a:gd name="connsiteX3" fmla="*/ 73819 w 159544"/>
              <a:gd name="connsiteY3" fmla="*/ 0 h 230981"/>
              <a:gd name="connsiteX4" fmla="*/ 154782 w 159544"/>
              <a:gd name="connsiteY4" fmla="*/ 223838 h 230981"/>
              <a:gd name="connsiteX5" fmla="*/ 0 w 159544"/>
              <a:gd name="connsiteY5" fmla="*/ 88106 h 230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9544" h="230981">
                <a:moveTo>
                  <a:pt x="0" y="88106"/>
                </a:moveTo>
                <a:lnTo>
                  <a:pt x="159544" y="85725"/>
                </a:lnTo>
                <a:lnTo>
                  <a:pt x="16669" y="230981"/>
                </a:lnTo>
                <a:lnTo>
                  <a:pt x="73819" y="0"/>
                </a:lnTo>
                <a:lnTo>
                  <a:pt x="154782" y="223838"/>
                </a:lnTo>
                <a:lnTo>
                  <a:pt x="0" y="88106"/>
                </a:lnTo>
                <a:close/>
              </a:path>
            </a:pathLst>
          </a:cu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자유형 20">
            <a:extLst>
              <a:ext uri="{FF2B5EF4-FFF2-40B4-BE49-F238E27FC236}">
                <a16:creationId xmlns:a16="http://schemas.microsoft.com/office/drawing/2014/main" id="{6BF1C1A8-D48D-4FA1-B1E8-CE962A1B5BC6}"/>
              </a:ext>
            </a:extLst>
          </p:cNvPr>
          <p:cNvSpPr/>
          <p:nvPr/>
        </p:nvSpPr>
        <p:spPr>
          <a:xfrm rot="15703127">
            <a:off x="11401961" y="76662"/>
            <a:ext cx="588108" cy="320440"/>
          </a:xfrm>
          <a:custGeom>
            <a:avLst/>
            <a:gdLst>
              <a:gd name="connsiteX0" fmla="*/ 588108 w 588108"/>
              <a:gd name="connsiteY0" fmla="*/ 3868 h 320440"/>
              <a:gd name="connsiteX1" fmla="*/ 542032 w 588108"/>
              <a:gd name="connsiteY1" fmla="*/ 320440 h 320440"/>
              <a:gd name="connsiteX2" fmla="*/ 0 w 588108"/>
              <a:gd name="connsiteY2" fmla="*/ 315452 h 320440"/>
              <a:gd name="connsiteX3" fmla="*/ 48150 w 588108"/>
              <a:gd name="connsiteY3" fmla="*/ 273670 h 320440"/>
              <a:gd name="connsiteX4" fmla="*/ 27514 w 588108"/>
              <a:gd name="connsiteY4" fmla="*/ 248601 h 320440"/>
              <a:gd name="connsiteX5" fmla="*/ 61907 w 588108"/>
              <a:gd name="connsiteY5" fmla="*/ 206819 h 320440"/>
              <a:gd name="connsiteX6" fmla="*/ 20636 w 588108"/>
              <a:gd name="connsiteY6" fmla="*/ 148325 h 320440"/>
              <a:gd name="connsiteX7" fmla="*/ 41271 w 588108"/>
              <a:gd name="connsiteY7" fmla="*/ 131612 h 320440"/>
              <a:gd name="connsiteX8" fmla="*/ 20636 w 588108"/>
              <a:gd name="connsiteY8" fmla="*/ 39693 h 320440"/>
              <a:gd name="connsiteX9" fmla="*/ 27971 w 588108"/>
              <a:gd name="connsiteY9" fmla="*/ 0 h 32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108" h="320440">
                <a:moveTo>
                  <a:pt x="588108" y="3868"/>
                </a:moveTo>
                <a:lnTo>
                  <a:pt x="542032" y="320440"/>
                </a:lnTo>
                <a:lnTo>
                  <a:pt x="0" y="315452"/>
                </a:lnTo>
                <a:lnTo>
                  <a:pt x="48150" y="273670"/>
                </a:lnTo>
                <a:lnTo>
                  <a:pt x="27514" y="248601"/>
                </a:lnTo>
                <a:lnTo>
                  <a:pt x="61907" y="206819"/>
                </a:lnTo>
                <a:lnTo>
                  <a:pt x="20636" y="148325"/>
                </a:lnTo>
                <a:lnTo>
                  <a:pt x="41271" y="131612"/>
                </a:lnTo>
                <a:lnTo>
                  <a:pt x="20636" y="39693"/>
                </a:lnTo>
                <a:lnTo>
                  <a:pt x="27971" y="0"/>
                </a:lnTo>
                <a:close/>
              </a:path>
            </a:pathLst>
          </a:custGeom>
          <a:solidFill>
            <a:srgbClr val="FFC000">
              <a:alpha val="50000"/>
            </a:srgbClr>
          </a:solidFill>
          <a:ln w="190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자유형 19">
            <a:extLst>
              <a:ext uri="{FF2B5EF4-FFF2-40B4-BE49-F238E27FC236}">
                <a16:creationId xmlns:a16="http://schemas.microsoft.com/office/drawing/2014/main" id="{657745F9-0862-43E7-A135-EA39C31FB919}"/>
              </a:ext>
            </a:extLst>
          </p:cNvPr>
          <p:cNvSpPr/>
          <p:nvPr/>
        </p:nvSpPr>
        <p:spPr>
          <a:xfrm rot="5737681">
            <a:off x="11313525" y="106512"/>
            <a:ext cx="665153" cy="322087"/>
          </a:xfrm>
          <a:custGeom>
            <a:avLst/>
            <a:gdLst>
              <a:gd name="connsiteX0" fmla="*/ 31196 w 665153"/>
              <a:gd name="connsiteY0" fmla="*/ 316569 h 322087"/>
              <a:gd name="connsiteX1" fmla="*/ 0 w 665153"/>
              <a:gd name="connsiteY1" fmla="*/ 0 h 322087"/>
              <a:gd name="connsiteX2" fmla="*/ 658274 w 665153"/>
              <a:gd name="connsiteY2" fmla="*/ 4546 h 322087"/>
              <a:gd name="connsiteX3" fmla="*/ 630760 w 665153"/>
              <a:gd name="connsiteY3" fmla="*/ 21259 h 322087"/>
              <a:gd name="connsiteX4" fmla="*/ 644517 w 665153"/>
              <a:gd name="connsiteY4" fmla="*/ 54685 h 322087"/>
              <a:gd name="connsiteX5" fmla="*/ 610125 w 665153"/>
              <a:gd name="connsiteY5" fmla="*/ 113179 h 322087"/>
              <a:gd name="connsiteX6" fmla="*/ 651396 w 665153"/>
              <a:gd name="connsiteY6" fmla="*/ 154960 h 322087"/>
              <a:gd name="connsiteX7" fmla="*/ 630760 w 665153"/>
              <a:gd name="connsiteY7" fmla="*/ 221811 h 322087"/>
              <a:gd name="connsiteX8" fmla="*/ 665153 w 665153"/>
              <a:gd name="connsiteY8" fmla="*/ 288662 h 322087"/>
              <a:gd name="connsiteX9" fmla="*/ 630760 w 665153"/>
              <a:gd name="connsiteY9" fmla="*/ 322087 h 322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5153" h="322087">
                <a:moveTo>
                  <a:pt x="31196" y="316569"/>
                </a:moveTo>
                <a:lnTo>
                  <a:pt x="0" y="0"/>
                </a:lnTo>
                <a:lnTo>
                  <a:pt x="658274" y="4546"/>
                </a:lnTo>
                <a:lnTo>
                  <a:pt x="630760" y="21259"/>
                </a:lnTo>
                <a:lnTo>
                  <a:pt x="644517" y="54685"/>
                </a:lnTo>
                <a:lnTo>
                  <a:pt x="610125" y="113179"/>
                </a:lnTo>
                <a:lnTo>
                  <a:pt x="651396" y="154960"/>
                </a:lnTo>
                <a:lnTo>
                  <a:pt x="630760" y="221811"/>
                </a:lnTo>
                <a:lnTo>
                  <a:pt x="665153" y="288662"/>
                </a:lnTo>
                <a:lnTo>
                  <a:pt x="630760" y="322087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190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0FD3A310-43AC-4C90-803B-4DCE7C13BA72}"/>
              </a:ext>
            </a:extLst>
          </p:cNvPr>
          <p:cNvSpPr/>
          <p:nvPr/>
        </p:nvSpPr>
        <p:spPr>
          <a:xfrm>
            <a:off x="2319611" y="757033"/>
            <a:ext cx="4314537" cy="80909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Passthrough layer 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추가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DBA0659-8A88-4459-8FDB-923329C66409}"/>
              </a:ext>
            </a:extLst>
          </p:cNvPr>
          <p:cNvGrpSpPr/>
          <p:nvPr/>
        </p:nvGrpSpPr>
        <p:grpSpPr>
          <a:xfrm>
            <a:off x="1422828" y="115486"/>
            <a:ext cx="2720263" cy="1016579"/>
            <a:chOff x="521761" y="2635627"/>
            <a:chExt cx="2855620" cy="1107996"/>
          </a:xfrm>
        </p:grpSpPr>
        <p:sp>
          <p:nvSpPr>
            <p:cNvPr id="2" name="구름 1">
              <a:extLst>
                <a:ext uri="{FF2B5EF4-FFF2-40B4-BE49-F238E27FC236}">
                  <a16:creationId xmlns:a16="http://schemas.microsoft.com/office/drawing/2014/main" id="{106A13EE-E51F-4920-A746-5DA470FCAF6C}"/>
                </a:ext>
              </a:extLst>
            </p:cNvPr>
            <p:cNvSpPr/>
            <p:nvPr/>
          </p:nvSpPr>
          <p:spPr>
            <a:xfrm>
              <a:off x="521761" y="2635627"/>
              <a:ext cx="2604898" cy="1107996"/>
            </a:xfrm>
            <a:prstGeom prst="cloud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767C56F-BBD6-465F-B2AB-34899E866F9A}"/>
                </a:ext>
              </a:extLst>
            </p:cNvPr>
            <p:cNvSpPr txBox="1"/>
            <p:nvPr/>
          </p:nvSpPr>
          <p:spPr>
            <a:xfrm>
              <a:off x="1122881" y="2808104"/>
              <a:ext cx="2254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Better</a:t>
              </a:r>
              <a:endParaRPr lang="ko-KR" altLang="en-US" sz="3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1A310D5F-25CE-4B48-B16F-2252A09A2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7" y="1802125"/>
            <a:ext cx="11062533" cy="4751025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5CF89F8-C027-4F22-A688-ADE6A86835D1}"/>
              </a:ext>
            </a:extLst>
          </p:cNvPr>
          <p:cNvSpPr/>
          <p:nvPr/>
        </p:nvSpPr>
        <p:spPr>
          <a:xfrm>
            <a:off x="6634148" y="1812562"/>
            <a:ext cx="4933212" cy="2665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357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0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3429677-5AC4-4C3D-857F-B89E88F584B7}"/>
              </a:ext>
            </a:extLst>
          </p:cNvPr>
          <p:cNvCxnSpPr>
            <a:cxnSpLocks/>
          </p:cNvCxnSpPr>
          <p:nvPr/>
        </p:nvCxnSpPr>
        <p:spPr>
          <a:xfrm rot="900000" flipV="1">
            <a:off x="52735" y="-217944"/>
            <a:ext cx="1627632" cy="621792"/>
          </a:xfrm>
          <a:prstGeom prst="line">
            <a:avLst/>
          </a:prstGeom>
          <a:ln w="19050">
            <a:solidFill>
              <a:srgbClr val="685A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4AA5933-66B9-4357-8F53-F68638E7635D}"/>
              </a:ext>
            </a:extLst>
          </p:cNvPr>
          <p:cNvCxnSpPr>
            <a:cxnSpLocks/>
          </p:cNvCxnSpPr>
          <p:nvPr/>
        </p:nvCxnSpPr>
        <p:spPr>
          <a:xfrm rot="900000">
            <a:off x="12017769" y="23763"/>
            <a:ext cx="280185" cy="733425"/>
          </a:xfrm>
          <a:prstGeom prst="line">
            <a:avLst/>
          </a:prstGeom>
          <a:ln w="19050">
            <a:solidFill>
              <a:srgbClr val="685A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59F913D-867D-4578-AB75-37420ED24532}"/>
              </a:ext>
            </a:extLst>
          </p:cNvPr>
          <p:cNvSpPr txBox="1"/>
          <p:nvPr/>
        </p:nvSpPr>
        <p:spPr>
          <a:xfrm rot="21303120">
            <a:off x="372829" y="311498"/>
            <a:ext cx="72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prstClr val="black"/>
                </a:solidFill>
              </a:rPr>
              <a:t>16</a:t>
            </a:r>
            <a:endParaRPr lang="ko-KR" altLang="en-US" sz="3200" b="1" dirty="0">
              <a:solidFill>
                <a:prstClr val="black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D09528DA-1656-4A09-A3F0-E052111E2EBA}"/>
              </a:ext>
            </a:extLst>
          </p:cNvPr>
          <p:cNvSpPr/>
          <p:nvPr/>
        </p:nvSpPr>
        <p:spPr>
          <a:xfrm>
            <a:off x="253831" y="304849"/>
            <a:ext cx="919230" cy="598985"/>
          </a:xfrm>
          <a:custGeom>
            <a:avLst/>
            <a:gdLst>
              <a:gd name="connsiteX0" fmla="*/ 717719 w 919230"/>
              <a:gd name="connsiteY0" fmla="*/ 47576 h 598985"/>
              <a:gd name="connsiteX1" fmla="*/ 308144 w 919230"/>
              <a:gd name="connsiteY1" fmla="*/ 28526 h 598985"/>
              <a:gd name="connsiteX2" fmla="*/ 3344 w 919230"/>
              <a:gd name="connsiteY2" fmla="*/ 333326 h 598985"/>
              <a:gd name="connsiteX3" fmla="*/ 174794 w 919230"/>
              <a:gd name="connsiteY3" fmla="*/ 580976 h 598985"/>
              <a:gd name="connsiteX4" fmla="*/ 612944 w 919230"/>
              <a:gd name="connsiteY4" fmla="*/ 552401 h 598985"/>
              <a:gd name="connsiteX5" fmla="*/ 917744 w 919230"/>
              <a:gd name="connsiteY5" fmla="*/ 333326 h 598985"/>
              <a:gd name="connsiteX6" fmla="*/ 717719 w 919230"/>
              <a:gd name="connsiteY6" fmla="*/ 47576 h 59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9230" h="598985">
                <a:moveTo>
                  <a:pt x="717719" y="47576"/>
                </a:moveTo>
                <a:cubicBezTo>
                  <a:pt x="616119" y="-3224"/>
                  <a:pt x="427206" y="-19099"/>
                  <a:pt x="308144" y="28526"/>
                </a:cubicBezTo>
                <a:cubicBezTo>
                  <a:pt x="189082" y="76151"/>
                  <a:pt x="25569" y="241251"/>
                  <a:pt x="3344" y="333326"/>
                </a:cubicBezTo>
                <a:cubicBezTo>
                  <a:pt x="-18881" y="425401"/>
                  <a:pt x="73194" y="544464"/>
                  <a:pt x="174794" y="580976"/>
                </a:cubicBezTo>
                <a:cubicBezTo>
                  <a:pt x="276394" y="617488"/>
                  <a:pt x="489119" y="593676"/>
                  <a:pt x="612944" y="552401"/>
                </a:cubicBezTo>
                <a:cubicBezTo>
                  <a:pt x="736769" y="511126"/>
                  <a:pt x="901869" y="417463"/>
                  <a:pt x="917744" y="333326"/>
                </a:cubicBezTo>
                <a:cubicBezTo>
                  <a:pt x="933619" y="249189"/>
                  <a:pt x="819319" y="98376"/>
                  <a:pt x="717719" y="47576"/>
                </a:cubicBezTo>
                <a:close/>
              </a:path>
            </a:pathLst>
          </a:custGeom>
          <a:noFill/>
          <a:ln>
            <a:solidFill>
              <a:srgbClr val="F19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BAF4F115-D5A8-4B43-8B29-19731C29E59C}"/>
              </a:ext>
            </a:extLst>
          </p:cNvPr>
          <p:cNvSpPr/>
          <p:nvPr/>
        </p:nvSpPr>
        <p:spPr>
          <a:xfrm rot="407991">
            <a:off x="221604" y="304392"/>
            <a:ext cx="919230" cy="598985"/>
          </a:xfrm>
          <a:custGeom>
            <a:avLst/>
            <a:gdLst>
              <a:gd name="connsiteX0" fmla="*/ 717719 w 919230"/>
              <a:gd name="connsiteY0" fmla="*/ 47576 h 598985"/>
              <a:gd name="connsiteX1" fmla="*/ 308144 w 919230"/>
              <a:gd name="connsiteY1" fmla="*/ 28526 h 598985"/>
              <a:gd name="connsiteX2" fmla="*/ 3344 w 919230"/>
              <a:gd name="connsiteY2" fmla="*/ 333326 h 598985"/>
              <a:gd name="connsiteX3" fmla="*/ 174794 w 919230"/>
              <a:gd name="connsiteY3" fmla="*/ 580976 h 598985"/>
              <a:gd name="connsiteX4" fmla="*/ 612944 w 919230"/>
              <a:gd name="connsiteY4" fmla="*/ 552401 h 598985"/>
              <a:gd name="connsiteX5" fmla="*/ 917744 w 919230"/>
              <a:gd name="connsiteY5" fmla="*/ 333326 h 598985"/>
              <a:gd name="connsiteX6" fmla="*/ 717719 w 919230"/>
              <a:gd name="connsiteY6" fmla="*/ 47576 h 59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9230" h="598985">
                <a:moveTo>
                  <a:pt x="717719" y="47576"/>
                </a:moveTo>
                <a:cubicBezTo>
                  <a:pt x="616119" y="-3224"/>
                  <a:pt x="427206" y="-19099"/>
                  <a:pt x="308144" y="28526"/>
                </a:cubicBezTo>
                <a:cubicBezTo>
                  <a:pt x="189082" y="76151"/>
                  <a:pt x="25569" y="241251"/>
                  <a:pt x="3344" y="333326"/>
                </a:cubicBezTo>
                <a:cubicBezTo>
                  <a:pt x="-18881" y="425401"/>
                  <a:pt x="73194" y="544464"/>
                  <a:pt x="174794" y="580976"/>
                </a:cubicBezTo>
                <a:cubicBezTo>
                  <a:pt x="276394" y="617488"/>
                  <a:pt x="489119" y="593676"/>
                  <a:pt x="612944" y="552401"/>
                </a:cubicBezTo>
                <a:cubicBezTo>
                  <a:pt x="736769" y="511126"/>
                  <a:pt x="901869" y="417463"/>
                  <a:pt x="917744" y="333326"/>
                </a:cubicBezTo>
                <a:cubicBezTo>
                  <a:pt x="933619" y="249189"/>
                  <a:pt x="819319" y="98376"/>
                  <a:pt x="717719" y="47576"/>
                </a:cubicBezTo>
                <a:close/>
              </a:path>
            </a:pathLst>
          </a:custGeom>
          <a:noFill/>
          <a:ln>
            <a:solidFill>
              <a:srgbClr val="F19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09F1A843-782C-4C66-84EB-FB949D5C13E5}"/>
              </a:ext>
            </a:extLst>
          </p:cNvPr>
          <p:cNvSpPr/>
          <p:nvPr/>
        </p:nvSpPr>
        <p:spPr>
          <a:xfrm rot="781893">
            <a:off x="253830" y="304391"/>
            <a:ext cx="919230" cy="598985"/>
          </a:xfrm>
          <a:custGeom>
            <a:avLst/>
            <a:gdLst>
              <a:gd name="connsiteX0" fmla="*/ 717719 w 919230"/>
              <a:gd name="connsiteY0" fmla="*/ 47576 h 598985"/>
              <a:gd name="connsiteX1" fmla="*/ 308144 w 919230"/>
              <a:gd name="connsiteY1" fmla="*/ 28526 h 598985"/>
              <a:gd name="connsiteX2" fmla="*/ 3344 w 919230"/>
              <a:gd name="connsiteY2" fmla="*/ 333326 h 598985"/>
              <a:gd name="connsiteX3" fmla="*/ 174794 w 919230"/>
              <a:gd name="connsiteY3" fmla="*/ 580976 h 598985"/>
              <a:gd name="connsiteX4" fmla="*/ 612944 w 919230"/>
              <a:gd name="connsiteY4" fmla="*/ 552401 h 598985"/>
              <a:gd name="connsiteX5" fmla="*/ 917744 w 919230"/>
              <a:gd name="connsiteY5" fmla="*/ 333326 h 598985"/>
              <a:gd name="connsiteX6" fmla="*/ 717719 w 919230"/>
              <a:gd name="connsiteY6" fmla="*/ 47576 h 59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9230" h="598985">
                <a:moveTo>
                  <a:pt x="717719" y="47576"/>
                </a:moveTo>
                <a:cubicBezTo>
                  <a:pt x="616119" y="-3224"/>
                  <a:pt x="427206" y="-19099"/>
                  <a:pt x="308144" y="28526"/>
                </a:cubicBezTo>
                <a:cubicBezTo>
                  <a:pt x="189082" y="76151"/>
                  <a:pt x="25569" y="241251"/>
                  <a:pt x="3344" y="333326"/>
                </a:cubicBezTo>
                <a:cubicBezTo>
                  <a:pt x="-18881" y="425401"/>
                  <a:pt x="73194" y="544464"/>
                  <a:pt x="174794" y="580976"/>
                </a:cubicBezTo>
                <a:cubicBezTo>
                  <a:pt x="276394" y="617488"/>
                  <a:pt x="489119" y="593676"/>
                  <a:pt x="612944" y="552401"/>
                </a:cubicBezTo>
                <a:cubicBezTo>
                  <a:pt x="736769" y="511126"/>
                  <a:pt x="901869" y="417463"/>
                  <a:pt x="917744" y="333326"/>
                </a:cubicBezTo>
                <a:cubicBezTo>
                  <a:pt x="933619" y="249189"/>
                  <a:pt x="819319" y="98376"/>
                  <a:pt x="717719" y="47576"/>
                </a:cubicBezTo>
                <a:close/>
              </a:path>
            </a:pathLst>
          </a:custGeom>
          <a:noFill/>
          <a:ln>
            <a:solidFill>
              <a:srgbClr val="F19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8E0766F4-5C7A-4C66-B48C-8AE43121788A}"/>
              </a:ext>
            </a:extLst>
          </p:cNvPr>
          <p:cNvSpPr/>
          <p:nvPr/>
        </p:nvSpPr>
        <p:spPr>
          <a:xfrm>
            <a:off x="1049142" y="220530"/>
            <a:ext cx="209550" cy="260350"/>
          </a:xfrm>
          <a:custGeom>
            <a:avLst/>
            <a:gdLst>
              <a:gd name="connsiteX0" fmla="*/ 0 w 209550"/>
              <a:gd name="connsiteY0" fmla="*/ 114300 h 260350"/>
              <a:gd name="connsiteX1" fmla="*/ 184150 w 209550"/>
              <a:gd name="connsiteY1" fmla="*/ 38100 h 260350"/>
              <a:gd name="connsiteX2" fmla="*/ 107950 w 209550"/>
              <a:gd name="connsiteY2" fmla="*/ 260350 h 260350"/>
              <a:gd name="connsiteX3" fmla="*/ 57150 w 209550"/>
              <a:gd name="connsiteY3" fmla="*/ 0 h 260350"/>
              <a:gd name="connsiteX4" fmla="*/ 209550 w 209550"/>
              <a:gd name="connsiteY4" fmla="*/ 209550 h 260350"/>
              <a:gd name="connsiteX5" fmla="*/ 0 w 209550"/>
              <a:gd name="connsiteY5" fmla="*/ 11430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550" h="260350">
                <a:moveTo>
                  <a:pt x="0" y="114300"/>
                </a:moveTo>
                <a:lnTo>
                  <a:pt x="184150" y="38100"/>
                </a:lnTo>
                <a:lnTo>
                  <a:pt x="107950" y="260350"/>
                </a:lnTo>
                <a:lnTo>
                  <a:pt x="57150" y="0"/>
                </a:lnTo>
                <a:lnTo>
                  <a:pt x="209550" y="209550"/>
                </a:lnTo>
                <a:lnTo>
                  <a:pt x="0" y="114300"/>
                </a:lnTo>
                <a:close/>
              </a:path>
            </a:pathLst>
          </a:custGeom>
          <a:noFill/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5A91792C-6703-40CE-9833-1E8C4FC6801C}"/>
              </a:ext>
            </a:extLst>
          </p:cNvPr>
          <p:cNvSpPr/>
          <p:nvPr/>
        </p:nvSpPr>
        <p:spPr>
          <a:xfrm>
            <a:off x="866552" y="147269"/>
            <a:ext cx="159714" cy="142984"/>
          </a:xfrm>
          <a:custGeom>
            <a:avLst/>
            <a:gdLst>
              <a:gd name="connsiteX0" fmla="*/ 0 w 209550"/>
              <a:gd name="connsiteY0" fmla="*/ 57150 h 285750"/>
              <a:gd name="connsiteX1" fmla="*/ 209550 w 209550"/>
              <a:gd name="connsiteY1" fmla="*/ 107950 h 285750"/>
              <a:gd name="connsiteX2" fmla="*/ 95250 w 209550"/>
              <a:gd name="connsiteY2" fmla="*/ 285750 h 285750"/>
              <a:gd name="connsiteX3" fmla="*/ 82550 w 209550"/>
              <a:gd name="connsiteY3" fmla="*/ 0 h 285750"/>
              <a:gd name="connsiteX4" fmla="*/ 209550 w 209550"/>
              <a:gd name="connsiteY4" fmla="*/ 247650 h 285750"/>
              <a:gd name="connsiteX5" fmla="*/ 0 w 209550"/>
              <a:gd name="connsiteY5" fmla="*/ 57150 h 285750"/>
              <a:gd name="connsiteX0" fmla="*/ 0 w 209550"/>
              <a:gd name="connsiteY0" fmla="*/ 57150 h 247650"/>
              <a:gd name="connsiteX1" fmla="*/ 209550 w 209550"/>
              <a:gd name="connsiteY1" fmla="*/ 107950 h 247650"/>
              <a:gd name="connsiteX2" fmla="*/ 30956 w 209550"/>
              <a:gd name="connsiteY2" fmla="*/ 235935 h 247650"/>
              <a:gd name="connsiteX3" fmla="*/ 82550 w 209550"/>
              <a:gd name="connsiteY3" fmla="*/ 0 h 247650"/>
              <a:gd name="connsiteX4" fmla="*/ 209550 w 209550"/>
              <a:gd name="connsiteY4" fmla="*/ 247650 h 247650"/>
              <a:gd name="connsiteX5" fmla="*/ 0 w 209550"/>
              <a:gd name="connsiteY5" fmla="*/ 57150 h 247650"/>
              <a:gd name="connsiteX0" fmla="*/ 0 w 192881"/>
              <a:gd name="connsiteY0" fmla="*/ 104035 h 247650"/>
              <a:gd name="connsiteX1" fmla="*/ 192881 w 192881"/>
              <a:gd name="connsiteY1" fmla="*/ 107950 h 247650"/>
              <a:gd name="connsiteX2" fmla="*/ 14287 w 192881"/>
              <a:gd name="connsiteY2" fmla="*/ 235935 h 247650"/>
              <a:gd name="connsiteX3" fmla="*/ 65881 w 192881"/>
              <a:gd name="connsiteY3" fmla="*/ 0 h 247650"/>
              <a:gd name="connsiteX4" fmla="*/ 192881 w 192881"/>
              <a:gd name="connsiteY4" fmla="*/ 247650 h 247650"/>
              <a:gd name="connsiteX5" fmla="*/ 0 w 192881"/>
              <a:gd name="connsiteY5" fmla="*/ 104035 h 247650"/>
              <a:gd name="connsiteX0" fmla="*/ 0 w 192881"/>
              <a:gd name="connsiteY0" fmla="*/ 104035 h 235935"/>
              <a:gd name="connsiteX1" fmla="*/ 192881 w 192881"/>
              <a:gd name="connsiteY1" fmla="*/ 107950 h 235935"/>
              <a:gd name="connsiteX2" fmla="*/ 14287 w 192881"/>
              <a:gd name="connsiteY2" fmla="*/ 235935 h 235935"/>
              <a:gd name="connsiteX3" fmla="*/ 65881 w 192881"/>
              <a:gd name="connsiteY3" fmla="*/ 0 h 235935"/>
              <a:gd name="connsiteX4" fmla="*/ 166687 w 192881"/>
              <a:gd name="connsiteY4" fmla="*/ 218346 h 235935"/>
              <a:gd name="connsiteX5" fmla="*/ 0 w 192881"/>
              <a:gd name="connsiteY5" fmla="*/ 104035 h 235935"/>
              <a:gd name="connsiteX0" fmla="*/ 0 w 192881"/>
              <a:gd name="connsiteY0" fmla="*/ 80592 h 212492"/>
              <a:gd name="connsiteX1" fmla="*/ 192881 w 192881"/>
              <a:gd name="connsiteY1" fmla="*/ 84507 h 212492"/>
              <a:gd name="connsiteX2" fmla="*/ 14287 w 192881"/>
              <a:gd name="connsiteY2" fmla="*/ 212492 h 212492"/>
              <a:gd name="connsiteX3" fmla="*/ 80168 w 192881"/>
              <a:gd name="connsiteY3" fmla="*/ 0 h 212492"/>
              <a:gd name="connsiteX4" fmla="*/ 166687 w 192881"/>
              <a:gd name="connsiteY4" fmla="*/ 194903 h 212492"/>
              <a:gd name="connsiteX5" fmla="*/ 0 w 192881"/>
              <a:gd name="connsiteY5" fmla="*/ 80592 h 21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881" h="212492">
                <a:moveTo>
                  <a:pt x="0" y="80592"/>
                </a:moveTo>
                <a:lnTo>
                  <a:pt x="192881" y="84507"/>
                </a:lnTo>
                <a:lnTo>
                  <a:pt x="14287" y="212492"/>
                </a:lnTo>
                <a:lnTo>
                  <a:pt x="80168" y="0"/>
                </a:lnTo>
                <a:lnTo>
                  <a:pt x="166687" y="194903"/>
                </a:lnTo>
                <a:lnTo>
                  <a:pt x="0" y="80592"/>
                </a:lnTo>
                <a:close/>
              </a:path>
            </a:pathLst>
          </a:cu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ABC88A51-0FD1-4E3C-9BA6-410444B02C4A}"/>
              </a:ext>
            </a:extLst>
          </p:cNvPr>
          <p:cNvSpPr/>
          <p:nvPr/>
        </p:nvSpPr>
        <p:spPr>
          <a:xfrm>
            <a:off x="1185825" y="147269"/>
            <a:ext cx="80102" cy="90390"/>
          </a:xfrm>
          <a:custGeom>
            <a:avLst/>
            <a:gdLst>
              <a:gd name="connsiteX0" fmla="*/ 0 w 159544"/>
              <a:gd name="connsiteY0" fmla="*/ 88106 h 230981"/>
              <a:gd name="connsiteX1" fmla="*/ 159544 w 159544"/>
              <a:gd name="connsiteY1" fmla="*/ 85725 h 230981"/>
              <a:gd name="connsiteX2" fmla="*/ 16669 w 159544"/>
              <a:gd name="connsiteY2" fmla="*/ 230981 h 230981"/>
              <a:gd name="connsiteX3" fmla="*/ 73819 w 159544"/>
              <a:gd name="connsiteY3" fmla="*/ 0 h 230981"/>
              <a:gd name="connsiteX4" fmla="*/ 154782 w 159544"/>
              <a:gd name="connsiteY4" fmla="*/ 223838 h 230981"/>
              <a:gd name="connsiteX5" fmla="*/ 0 w 159544"/>
              <a:gd name="connsiteY5" fmla="*/ 88106 h 230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9544" h="230981">
                <a:moveTo>
                  <a:pt x="0" y="88106"/>
                </a:moveTo>
                <a:lnTo>
                  <a:pt x="159544" y="85725"/>
                </a:lnTo>
                <a:lnTo>
                  <a:pt x="16669" y="230981"/>
                </a:lnTo>
                <a:lnTo>
                  <a:pt x="73819" y="0"/>
                </a:lnTo>
                <a:lnTo>
                  <a:pt x="154782" y="223838"/>
                </a:lnTo>
                <a:lnTo>
                  <a:pt x="0" y="88106"/>
                </a:lnTo>
                <a:close/>
              </a:path>
            </a:pathLst>
          </a:cu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자유형 20">
            <a:extLst>
              <a:ext uri="{FF2B5EF4-FFF2-40B4-BE49-F238E27FC236}">
                <a16:creationId xmlns:a16="http://schemas.microsoft.com/office/drawing/2014/main" id="{6BF1C1A8-D48D-4FA1-B1E8-CE962A1B5BC6}"/>
              </a:ext>
            </a:extLst>
          </p:cNvPr>
          <p:cNvSpPr/>
          <p:nvPr/>
        </p:nvSpPr>
        <p:spPr>
          <a:xfrm rot="15703127">
            <a:off x="11401961" y="76662"/>
            <a:ext cx="588108" cy="320440"/>
          </a:xfrm>
          <a:custGeom>
            <a:avLst/>
            <a:gdLst>
              <a:gd name="connsiteX0" fmla="*/ 588108 w 588108"/>
              <a:gd name="connsiteY0" fmla="*/ 3868 h 320440"/>
              <a:gd name="connsiteX1" fmla="*/ 542032 w 588108"/>
              <a:gd name="connsiteY1" fmla="*/ 320440 h 320440"/>
              <a:gd name="connsiteX2" fmla="*/ 0 w 588108"/>
              <a:gd name="connsiteY2" fmla="*/ 315452 h 320440"/>
              <a:gd name="connsiteX3" fmla="*/ 48150 w 588108"/>
              <a:gd name="connsiteY3" fmla="*/ 273670 h 320440"/>
              <a:gd name="connsiteX4" fmla="*/ 27514 w 588108"/>
              <a:gd name="connsiteY4" fmla="*/ 248601 h 320440"/>
              <a:gd name="connsiteX5" fmla="*/ 61907 w 588108"/>
              <a:gd name="connsiteY5" fmla="*/ 206819 h 320440"/>
              <a:gd name="connsiteX6" fmla="*/ 20636 w 588108"/>
              <a:gd name="connsiteY6" fmla="*/ 148325 h 320440"/>
              <a:gd name="connsiteX7" fmla="*/ 41271 w 588108"/>
              <a:gd name="connsiteY7" fmla="*/ 131612 h 320440"/>
              <a:gd name="connsiteX8" fmla="*/ 20636 w 588108"/>
              <a:gd name="connsiteY8" fmla="*/ 39693 h 320440"/>
              <a:gd name="connsiteX9" fmla="*/ 27971 w 588108"/>
              <a:gd name="connsiteY9" fmla="*/ 0 h 32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108" h="320440">
                <a:moveTo>
                  <a:pt x="588108" y="3868"/>
                </a:moveTo>
                <a:lnTo>
                  <a:pt x="542032" y="320440"/>
                </a:lnTo>
                <a:lnTo>
                  <a:pt x="0" y="315452"/>
                </a:lnTo>
                <a:lnTo>
                  <a:pt x="48150" y="273670"/>
                </a:lnTo>
                <a:lnTo>
                  <a:pt x="27514" y="248601"/>
                </a:lnTo>
                <a:lnTo>
                  <a:pt x="61907" y="206819"/>
                </a:lnTo>
                <a:lnTo>
                  <a:pt x="20636" y="148325"/>
                </a:lnTo>
                <a:lnTo>
                  <a:pt x="41271" y="131612"/>
                </a:lnTo>
                <a:lnTo>
                  <a:pt x="20636" y="39693"/>
                </a:lnTo>
                <a:lnTo>
                  <a:pt x="27971" y="0"/>
                </a:lnTo>
                <a:close/>
              </a:path>
            </a:pathLst>
          </a:custGeom>
          <a:solidFill>
            <a:srgbClr val="FFC000">
              <a:alpha val="50000"/>
            </a:srgbClr>
          </a:solidFill>
          <a:ln w="190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자유형 19">
            <a:extLst>
              <a:ext uri="{FF2B5EF4-FFF2-40B4-BE49-F238E27FC236}">
                <a16:creationId xmlns:a16="http://schemas.microsoft.com/office/drawing/2014/main" id="{657745F9-0862-43E7-A135-EA39C31FB919}"/>
              </a:ext>
            </a:extLst>
          </p:cNvPr>
          <p:cNvSpPr/>
          <p:nvPr/>
        </p:nvSpPr>
        <p:spPr>
          <a:xfrm rot="5737681">
            <a:off x="11313525" y="106512"/>
            <a:ext cx="665153" cy="322087"/>
          </a:xfrm>
          <a:custGeom>
            <a:avLst/>
            <a:gdLst>
              <a:gd name="connsiteX0" fmla="*/ 31196 w 665153"/>
              <a:gd name="connsiteY0" fmla="*/ 316569 h 322087"/>
              <a:gd name="connsiteX1" fmla="*/ 0 w 665153"/>
              <a:gd name="connsiteY1" fmla="*/ 0 h 322087"/>
              <a:gd name="connsiteX2" fmla="*/ 658274 w 665153"/>
              <a:gd name="connsiteY2" fmla="*/ 4546 h 322087"/>
              <a:gd name="connsiteX3" fmla="*/ 630760 w 665153"/>
              <a:gd name="connsiteY3" fmla="*/ 21259 h 322087"/>
              <a:gd name="connsiteX4" fmla="*/ 644517 w 665153"/>
              <a:gd name="connsiteY4" fmla="*/ 54685 h 322087"/>
              <a:gd name="connsiteX5" fmla="*/ 610125 w 665153"/>
              <a:gd name="connsiteY5" fmla="*/ 113179 h 322087"/>
              <a:gd name="connsiteX6" fmla="*/ 651396 w 665153"/>
              <a:gd name="connsiteY6" fmla="*/ 154960 h 322087"/>
              <a:gd name="connsiteX7" fmla="*/ 630760 w 665153"/>
              <a:gd name="connsiteY7" fmla="*/ 221811 h 322087"/>
              <a:gd name="connsiteX8" fmla="*/ 665153 w 665153"/>
              <a:gd name="connsiteY8" fmla="*/ 288662 h 322087"/>
              <a:gd name="connsiteX9" fmla="*/ 630760 w 665153"/>
              <a:gd name="connsiteY9" fmla="*/ 322087 h 322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5153" h="322087">
                <a:moveTo>
                  <a:pt x="31196" y="316569"/>
                </a:moveTo>
                <a:lnTo>
                  <a:pt x="0" y="0"/>
                </a:lnTo>
                <a:lnTo>
                  <a:pt x="658274" y="4546"/>
                </a:lnTo>
                <a:lnTo>
                  <a:pt x="630760" y="21259"/>
                </a:lnTo>
                <a:lnTo>
                  <a:pt x="644517" y="54685"/>
                </a:lnTo>
                <a:lnTo>
                  <a:pt x="610125" y="113179"/>
                </a:lnTo>
                <a:lnTo>
                  <a:pt x="651396" y="154960"/>
                </a:lnTo>
                <a:lnTo>
                  <a:pt x="630760" y="221811"/>
                </a:lnTo>
                <a:lnTo>
                  <a:pt x="665153" y="288662"/>
                </a:lnTo>
                <a:lnTo>
                  <a:pt x="630760" y="322087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190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DBA0659-8A88-4459-8FDB-923329C66409}"/>
              </a:ext>
            </a:extLst>
          </p:cNvPr>
          <p:cNvGrpSpPr/>
          <p:nvPr/>
        </p:nvGrpSpPr>
        <p:grpSpPr>
          <a:xfrm>
            <a:off x="866551" y="638888"/>
            <a:ext cx="3117774" cy="1052178"/>
            <a:chOff x="558950" y="2624705"/>
            <a:chExt cx="2818431" cy="1107996"/>
          </a:xfrm>
        </p:grpSpPr>
        <p:sp>
          <p:nvSpPr>
            <p:cNvPr id="2" name="구름 1">
              <a:extLst>
                <a:ext uri="{FF2B5EF4-FFF2-40B4-BE49-F238E27FC236}">
                  <a16:creationId xmlns:a16="http://schemas.microsoft.com/office/drawing/2014/main" id="{106A13EE-E51F-4920-A746-5DA470FCAF6C}"/>
                </a:ext>
              </a:extLst>
            </p:cNvPr>
            <p:cNvSpPr/>
            <p:nvPr/>
          </p:nvSpPr>
          <p:spPr>
            <a:xfrm>
              <a:off x="558950" y="2624705"/>
              <a:ext cx="2604898" cy="1107996"/>
            </a:xfrm>
            <a:prstGeom prst="cloud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767C56F-BBD6-465F-B2AB-34899E866F9A}"/>
                </a:ext>
              </a:extLst>
            </p:cNvPr>
            <p:cNvSpPr txBox="1"/>
            <p:nvPr/>
          </p:nvSpPr>
          <p:spPr>
            <a:xfrm>
              <a:off x="1122881" y="2808105"/>
              <a:ext cx="2254500" cy="822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Faster</a:t>
              </a:r>
            </a:p>
            <a:p>
              <a:endParaRPr lang="ko-KR" altLang="en-US" sz="3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6EB8537-58CF-44DC-A247-E4D3AD613A2A}"/>
              </a:ext>
            </a:extLst>
          </p:cNvPr>
          <p:cNvGrpSpPr/>
          <p:nvPr/>
        </p:nvGrpSpPr>
        <p:grpSpPr>
          <a:xfrm>
            <a:off x="3957767" y="903834"/>
            <a:ext cx="6833346" cy="908991"/>
            <a:chOff x="825489" y="2755912"/>
            <a:chExt cx="10939758" cy="2212258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610322FB-34DB-49FB-8679-6EC0DE1397BC}"/>
                </a:ext>
              </a:extLst>
            </p:cNvPr>
            <p:cNvSpPr/>
            <p:nvPr/>
          </p:nvSpPr>
          <p:spPr>
            <a:xfrm>
              <a:off x="825489" y="2755912"/>
              <a:ext cx="10884730" cy="2212258"/>
            </a:xfrm>
            <a:prstGeom prst="round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B2ACAA1-771E-405B-BBD0-CABBB14AC1F2}"/>
                </a:ext>
              </a:extLst>
            </p:cNvPr>
            <p:cNvSpPr txBox="1"/>
            <p:nvPr/>
          </p:nvSpPr>
          <p:spPr>
            <a:xfrm>
              <a:off x="1049142" y="3046811"/>
              <a:ext cx="10716105" cy="187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Darknet-19</a:t>
              </a:r>
              <a:r>
                <a:rPr lang="ko-KR" altLang="en-US" sz="22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제시</a:t>
              </a:r>
              <a:endParaRPr lang="en-US" altLang="ko-KR" sz="2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r>
                <a:rPr lang="en-US" altLang="ko-KR" sz="22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19</a:t>
              </a:r>
              <a:r>
                <a:rPr lang="ko-KR" altLang="en-US" sz="22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개의 </a:t>
              </a:r>
              <a:r>
                <a:rPr lang="en-US" altLang="ko-KR" sz="22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conv layer + 5</a:t>
              </a:r>
              <a:r>
                <a:rPr lang="ko-KR" altLang="en-US" sz="22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개의 </a:t>
              </a:r>
              <a:r>
                <a:rPr lang="en-US" altLang="ko-KR" sz="2200" b="1" dirty="0" err="1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maxpooling</a:t>
              </a:r>
              <a:r>
                <a:rPr lang="en-US" altLang="ko-KR" sz="22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layer</a:t>
              </a:r>
              <a:r>
                <a:rPr lang="ko-KR" altLang="en-US" sz="22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로 구성</a:t>
              </a:r>
              <a:endParaRPr lang="en-US" altLang="ko-KR" sz="2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30E1C933-FC60-4C7D-89B8-28C73B8A9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75" y="2209486"/>
            <a:ext cx="3801438" cy="4504594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4121AAFF-3EBD-4356-B8C9-C45A4318CD27}"/>
              </a:ext>
            </a:extLst>
          </p:cNvPr>
          <p:cNvSpPr/>
          <p:nvPr/>
        </p:nvSpPr>
        <p:spPr>
          <a:xfrm>
            <a:off x="946409" y="5854890"/>
            <a:ext cx="3230917" cy="586853"/>
          </a:xfrm>
          <a:prstGeom prst="fram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22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0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4E8048F-B0C6-4D70-B462-A6C9109BD25A}"/>
              </a:ext>
            </a:extLst>
          </p:cNvPr>
          <p:cNvCxnSpPr>
            <a:cxnSpLocks/>
          </p:cNvCxnSpPr>
          <p:nvPr/>
        </p:nvCxnSpPr>
        <p:spPr>
          <a:xfrm flipV="1">
            <a:off x="1525667" y="712737"/>
            <a:ext cx="4212000" cy="1"/>
          </a:xfrm>
          <a:prstGeom prst="line">
            <a:avLst/>
          </a:prstGeom>
          <a:ln w="155575">
            <a:solidFill>
              <a:srgbClr val="FFC000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3429677-5AC4-4C3D-857F-B89E88F584B7}"/>
              </a:ext>
            </a:extLst>
          </p:cNvPr>
          <p:cNvCxnSpPr>
            <a:cxnSpLocks/>
          </p:cNvCxnSpPr>
          <p:nvPr/>
        </p:nvCxnSpPr>
        <p:spPr>
          <a:xfrm rot="900000" flipV="1">
            <a:off x="52735" y="-217944"/>
            <a:ext cx="1627632" cy="621792"/>
          </a:xfrm>
          <a:prstGeom prst="line">
            <a:avLst/>
          </a:prstGeom>
          <a:ln w="19050">
            <a:solidFill>
              <a:srgbClr val="685A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4AA5933-66B9-4357-8F53-F68638E7635D}"/>
              </a:ext>
            </a:extLst>
          </p:cNvPr>
          <p:cNvCxnSpPr>
            <a:cxnSpLocks/>
          </p:cNvCxnSpPr>
          <p:nvPr/>
        </p:nvCxnSpPr>
        <p:spPr>
          <a:xfrm rot="900000">
            <a:off x="12017769" y="23763"/>
            <a:ext cx="280185" cy="733425"/>
          </a:xfrm>
          <a:prstGeom prst="line">
            <a:avLst/>
          </a:prstGeom>
          <a:ln w="19050">
            <a:solidFill>
              <a:srgbClr val="685A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59F913D-867D-4578-AB75-37420ED24532}"/>
              </a:ext>
            </a:extLst>
          </p:cNvPr>
          <p:cNvSpPr txBox="1"/>
          <p:nvPr/>
        </p:nvSpPr>
        <p:spPr>
          <a:xfrm rot="21303120">
            <a:off x="372829" y="311498"/>
            <a:ext cx="72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prstClr val="black"/>
                </a:solidFill>
              </a:rPr>
              <a:t>17</a:t>
            </a:r>
            <a:endParaRPr lang="ko-KR" altLang="en-US" sz="3200" b="1" dirty="0">
              <a:solidFill>
                <a:prstClr val="black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D09528DA-1656-4A09-A3F0-E052111E2EBA}"/>
              </a:ext>
            </a:extLst>
          </p:cNvPr>
          <p:cNvSpPr/>
          <p:nvPr/>
        </p:nvSpPr>
        <p:spPr>
          <a:xfrm>
            <a:off x="253831" y="304849"/>
            <a:ext cx="919230" cy="598985"/>
          </a:xfrm>
          <a:custGeom>
            <a:avLst/>
            <a:gdLst>
              <a:gd name="connsiteX0" fmla="*/ 717719 w 919230"/>
              <a:gd name="connsiteY0" fmla="*/ 47576 h 598985"/>
              <a:gd name="connsiteX1" fmla="*/ 308144 w 919230"/>
              <a:gd name="connsiteY1" fmla="*/ 28526 h 598985"/>
              <a:gd name="connsiteX2" fmla="*/ 3344 w 919230"/>
              <a:gd name="connsiteY2" fmla="*/ 333326 h 598985"/>
              <a:gd name="connsiteX3" fmla="*/ 174794 w 919230"/>
              <a:gd name="connsiteY3" fmla="*/ 580976 h 598985"/>
              <a:gd name="connsiteX4" fmla="*/ 612944 w 919230"/>
              <a:gd name="connsiteY4" fmla="*/ 552401 h 598985"/>
              <a:gd name="connsiteX5" fmla="*/ 917744 w 919230"/>
              <a:gd name="connsiteY5" fmla="*/ 333326 h 598985"/>
              <a:gd name="connsiteX6" fmla="*/ 717719 w 919230"/>
              <a:gd name="connsiteY6" fmla="*/ 47576 h 59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9230" h="598985">
                <a:moveTo>
                  <a:pt x="717719" y="47576"/>
                </a:moveTo>
                <a:cubicBezTo>
                  <a:pt x="616119" y="-3224"/>
                  <a:pt x="427206" y="-19099"/>
                  <a:pt x="308144" y="28526"/>
                </a:cubicBezTo>
                <a:cubicBezTo>
                  <a:pt x="189082" y="76151"/>
                  <a:pt x="25569" y="241251"/>
                  <a:pt x="3344" y="333326"/>
                </a:cubicBezTo>
                <a:cubicBezTo>
                  <a:pt x="-18881" y="425401"/>
                  <a:pt x="73194" y="544464"/>
                  <a:pt x="174794" y="580976"/>
                </a:cubicBezTo>
                <a:cubicBezTo>
                  <a:pt x="276394" y="617488"/>
                  <a:pt x="489119" y="593676"/>
                  <a:pt x="612944" y="552401"/>
                </a:cubicBezTo>
                <a:cubicBezTo>
                  <a:pt x="736769" y="511126"/>
                  <a:pt x="901869" y="417463"/>
                  <a:pt x="917744" y="333326"/>
                </a:cubicBezTo>
                <a:cubicBezTo>
                  <a:pt x="933619" y="249189"/>
                  <a:pt x="819319" y="98376"/>
                  <a:pt x="717719" y="47576"/>
                </a:cubicBezTo>
                <a:close/>
              </a:path>
            </a:pathLst>
          </a:custGeom>
          <a:noFill/>
          <a:ln>
            <a:solidFill>
              <a:srgbClr val="F19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BAF4F115-D5A8-4B43-8B29-19731C29E59C}"/>
              </a:ext>
            </a:extLst>
          </p:cNvPr>
          <p:cNvSpPr/>
          <p:nvPr/>
        </p:nvSpPr>
        <p:spPr>
          <a:xfrm rot="407991">
            <a:off x="221604" y="304392"/>
            <a:ext cx="919230" cy="598985"/>
          </a:xfrm>
          <a:custGeom>
            <a:avLst/>
            <a:gdLst>
              <a:gd name="connsiteX0" fmla="*/ 717719 w 919230"/>
              <a:gd name="connsiteY0" fmla="*/ 47576 h 598985"/>
              <a:gd name="connsiteX1" fmla="*/ 308144 w 919230"/>
              <a:gd name="connsiteY1" fmla="*/ 28526 h 598985"/>
              <a:gd name="connsiteX2" fmla="*/ 3344 w 919230"/>
              <a:gd name="connsiteY2" fmla="*/ 333326 h 598985"/>
              <a:gd name="connsiteX3" fmla="*/ 174794 w 919230"/>
              <a:gd name="connsiteY3" fmla="*/ 580976 h 598985"/>
              <a:gd name="connsiteX4" fmla="*/ 612944 w 919230"/>
              <a:gd name="connsiteY4" fmla="*/ 552401 h 598985"/>
              <a:gd name="connsiteX5" fmla="*/ 917744 w 919230"/>
              <a:gd name="connsiteY5" fmla="*/ 333326 h 598985"/>
              <a:gd name="connsiteX6" fmla="*/ 717719 w 919230"/>
              <a:gd name="connsiteY6" fmla="*/ 47576 h 59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9230" h="598985">
                <a:moveTo>
                  <a:pt x="717719" y="47576"/>
                </a:moveTo>
                <a:cubicBezTo>
                  <a:pt x="616119" y="-3224"/>
                  <a:pt x="427206" y="-19099"/>
                  <a:pt x="308144" y="28526"/>
                </a:cubicBezTo>
                <a:cubicBezTo>
                  <a:pt x="189082" y="76151"/>
                  <a:pt x="25569" y="241251"/>
                  <a:pt x="3344" y="333326"/>
                </a:cubicBezTo>
                <a:cubicBezTo>
                  <a:pt x="-18881" y="425401"/>
                  <a:pt x="73194" y="544464"/>
                  <a:pt x="174794" y="580976"/>
                </a:cubicBezTo>
                <a:cubicBezTo>
                  <a:pt x="276394" y="617488"/>
                  <a:pt x="489119" y="593676"/>
                  <a:pt x="612944" y="552401"/>
                </a:cubicBezTo>
                <a:cubicBezTo>
                  <a:pt x="736769" y="511126"/>
                  <a:pt x="901869" y="417463"/>
                  <a:pt x="917744" y="333326"/>
                </a:cubicBezTo>
                <a:cubicBezTo>
                  <a:pt x="933619" y="249189"/>
                  <a:pt x="819319" y="98376"/>
                  <a:pt x="717719" y="47576"/>
                </a:cubicBezTo>
                <a:close/>
              </a:path>
            </a:pathLst>
          </a:custGeom>
          <a:noFill/>
          <a:ln>
            <a:solidFill>
              <a:srgbClr val="F19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09F1A843-782C-4C66-84EB-FB949D5C13E5}"/>
              </a:ext>
            </a:extLst>
          </p:cNvPr>
          <p:cNvSpPr/>
          <p:nvPr/>
        </p:nvSpPr>
        <p:spPr>
          <a:xfrm rot="781893">
            <a:off x="253830" y="304391"/>
            <a:ext cx="919230" cy="598985"/>
          </a:xfrm>
          <a:custGeom>
            <a:avLst/>
            <a:gdLst>
              <a:gd name="connsiteX0" fmla="*/ 717719 w 919230"/>
              <a:gd name="connsiteY0" fmla="*/ 47576 h 598985"/>
              <a:gd name="connsiteX1" fmla="*/ 308144 w 919230"/>
              <a:gd name="connsiteY1" fmla="*/ 28526 h 598985"/>
              <a:gd name="connsiteX2" fmla="*/ 3344 w 919230"/>
              <a:gd name="connsiteY2" fmla="*/ 333326 h 598985"/>
              <a:gd name="connsiteX3" fmla="*/ 174794 w 919230"/>
              <a:gd name="connsiteY3" fmla="*/ 580976 h 598985"/>
              <a:gd name="connsiteX4" fmla="*/ 612944 w 919230"/>
              <a:gd name="connsiteY4" fmla="*/ 552401 h 598985"/>
              <a:gd name="connsiteX5" fmla="*/ 917744 w 919230"/>
              <a:gd name="connsiteY5" fmla="*/ 333326 h 598985"/>
              <a:gd name="connsiteX6" fmla="*/ 717719 w 919230"/>
              <a:gd name="connsiteY6" fmla="*/ 47576 h 59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9230" h="598985">
                <a:moveTo>
                  <a:pt x="717719" y="47576"/>
                </a:moveTo>
                <a:cubicBezTo>
                  <a:pt x="616119" y="-3224"/>
                  <a:pt x="427206" y="-19099"/>
                  <a:pt x="308144" y="28526"/>
                </a:cubicBezTo>
                <a:cubicBezTo>
                  <a:pt x="189082" y="76151"/>
                  <a:pt x="25569" y="241251"/>
                  <a:pt x="3344" y="333326"/>
                </a:cubicBezTo>
                <a:cubicBezTo>
                  <a:pt x="-18881" y="425401"/>
                  <a:pt x="73194" y="544464"/>
                  <a:pt x="174794" y="580976"/>
                </a:cubicBezTo>
                <a:cubicBezTo>
                  <a:pt x="276394" y="617488"/>
                  <a:pt x="489119" y="593676"/>
                  <a:pt x="612944" y="552401"/>
                </a:cubicBezTo>
                <a:cubicBezTo>
                  <a:pt x="736769" y="511126"/>
                  <a:pt x="901869" y="417463"/>
                  <a:pt x="917744" y="333326"/>
                </a:cubicBezTo>
                <a:cubicBezTo>
                  <a:pt x="933619" y="249189"/>
                  <a:pt x="819319" y="98376"/>
                  <a:pt x="717719" y="47576"/>
                </a:cubicBezTo>
                <a:close/>
              </a:path>
            </a:pathLst>
          </a:custGeom>
          <a:noFill/>
          <a:ln>
            <a:solidFill>
              <a:srgbClr val="F19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8E0766F4-5C7A-4C66-B48C-8AE43121788A}"/>
              </a:ext>
            </a:extLst>
          </p:cNvPr>
          <p:cNvSpPr/>
          <p:nvPr/>
        </p:nvSpPr>
        <p:spPr>
          <a:xfrm>
            <a:off x="1049142" y="220530"/>
            <a:ext cx="209550" cy="260350"/>
          </a:xfrm>
          <a:custGeom>
            <a:avLst/>
            <a:gdLst>
              <a:gd name="connsiteX0" fmla="*/ 0 w 209550"/>
              <a:gd name="connsiteY0" fmla="*/ 114300 h 260350"/>
              <a:gd name="connsiteX1" fmla="*/ 184150 w 209550"/>
              <a:gd name="connsiteY1" fmla="*/ 38100 h 260350"/>
              <a:gd name="connsiteX2" fmla="*/ 107950 w 209550"/>
              <a:gd name="connsiteY2" fmla="*/ 260350 h 260350"/>
              <a:gd name="connsiteX3" fmla="*/ 57150 w 209550"/>
              <a:gd name="connsiteY3" fmla="*/ 0 h 260350"/>
              <a:gd name="connsiteX4" fmla="*/ 209550 w 209550"/>
              <a:gd name="connsiteY4" fmla="*/ 209550 h 260350"/>
              <a:gd name="connsiteX5" fmla="*/ 0 w 209550"/>
              <a:gd name="connsiteY5" fmla="*/ 11430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550" h="260350">
                <a:moveTo>
                  <a:pt x="0" y="114300"/>
                </a:moveTo>
                <a:lnTo>
                  <a:pt x="184150" y="38100"/>
                </a:lnTo>
                <a:lnTo>
                  <a:pt x="107950" y="260350"/>
                </a:lnTo>
                <a:lnTo>
                  <a:pt x="57150" y="0"/>
                </a:lnTo>
                <a:lnTo>
                  <a:pt x="209550" y="209550"/>
                </a:lnTo>
                <a:lnTo>
                  <a:pt x="0" y="114300"/>
                </a:lnTo>
                <a:close/>
              </a:path>
            </a:pathLst>
          </a:custGeom>
          <a:noFill/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5A91792C-6703-40CE-9833-1E8C4FC6801C}"/>
              </a:ext>
            </a:extLst>
          </p:cNvPr>
          <p:cNvSpPr/>
          <p:nvPr/>
        </p:nvSpPr>
        <p:spPr>
          <a:xfrm>
            <a:off x="866552" y="147269"/>
            <a:ext cx="159714" cy="142984"/>
          </a:xfrm>
          <a:custGeom>
            <a:avLst/>
            <a:gdLst>
              <a:gd name="connsiteX0" fmla="*/ 0 w 209550"/>
              <a:gd name="connsiteY0" fmla="*/ 57150 h 285750"/>
              <a:gd name="connsiteX1" fmla="*/ 209550 w 209550"/>
              <a:gd name="connsiteY1" fmla="*/ 107950 h 285750"/>
              <a:gd name="connsiteX2" fmla="*/ 95250 w 209550"/>
              <a:gd name="connsiteY2" fmla="*/ 285750 h 285750"/>
              <a:gd name="connsiteX3" fmla="*/ 82550 w 209550"/>
              <a:gd name="connsiteY3" fmla="*/ 0 h 285750"/>
              <a:gd name="connsiteX4" fmla="*/ 209550 w 209550"/>
              <a:gd name="connsiteY4" fmla="*/ 247650 h 285750"/>
              <a:gd name="connsiteX5" fmla="*/ 0 w 209550"/>
              <a:gd name="connsiteY5" fmla="*/ 57150 h 285750"/>
              <a:gd name="connsiteX0" fmla="*/ 0 w 209550"/>
              <a:gd name="connsiteY0" fmla="*/ 57150 h 247650"/>
              <a:gd name="connsiteX1" fmla="*/ 209550 w 209550"/>
              <a:gd name="connsiteY1" fmla="*/ 107950 h 247650"/>
              <a:gd name="connsiteX2" fmla="*/ 30956 w 209550"/>
              <a:gd name="connsiteY2" fmla="*/ 235935 h 247650"/>
              <a:gd name="connsiteX3" fmla="*/ 82550 w 209550"/>
              <a:gd name="connsiteY3" fmla="*/ 0 h 247650"/>
              <a:gd name="connsiteX4" fmla="*/ 209550 w 209550"/>
              <a:gd name="connsiteY4" fmla="*/ 247650 h 247650"/>
              <a:gd name="connsiteX5" fmla="*/ 0 w 209550"/>
              <a:gd name="connsiteY5" fmla="*/ 57150 h 247650"/>
              <a:gd name="connsiteX0" fmla="*/ 0 w 192881"/>
              <a:gd name="connsiteY0" fmla="*/ 104035 h 247650"/>
              <a:gd name="connsiteX1" fmla="*/ 192881 w 192881"/>
              <a:gd name="connsiteY1" fmla="*/ 107950 h 247650"/>
              <a:gd name="connsiteX2" fmla="*/ 14287 w 192881"/>
              <a:gd name="connsiteY2" fmla="*/ 235935 h 247650"/>
              <a:gd name="connsiteX3" fmla="*/ 65881 w 192881"/>
              <a:gd name="connsiteY3" fmla="*/ 0 h 247650"/>
              <a:gd name="connsiteX4" fmla="*/ 192881 w 192881"/>
              <a:gd name="connsiteY4" fmla="*/ 247650 h 247650"/>
              <a:gd name="connsiteX5" fmla="*/ 0 w 192881"/>
              <a:gd name="connsiteY5" fmla="*/ 104035 h 247650"/>
              <a:gd name="connsiteX0" fmla="*/ 0 w 192881"/>
              <a:gd name="connsiteY0" fmla="*/ 104035 h 235935"/>
              <a:gd name="connsiteX1" fmla="*/ 192881 w 192881"/>
              <a:gd name="connsiteY1" fmla="*/ 107950 h 235935"/>
              <a:gd name="connsiteX2" fmla="*/ 14287 w 192881"/>
              <a:gd name="connsiteY2" fmla="*/ 235935 h 235935"/>
              <a:gd name="connsiteX3" fmla="*/ 65881 w 192881"/>
              <a:gd name="connsiteY3" fmla="*/ 0 h 235935"/>
              <a:gd name="connsiteX4" fmla="*/ 166687 w 192881"/>
              <a:gd name="connsiteY4" fmla="*/ 218346 h 235935"/>
              <a:gd name="connsiteX5" fmla="*/ 0 w 192881"/>
              <a:gd name="connsiteY5" fmla="*/ 104035 h 235935"/>
              <a:gd name="connsiteX0" fmla="*/ 0 w 192881"/>
              <a:gd name="connsiteY0" fmla="*/ 80592 h 212492"/>
              <a:gd name="connsiteX1" fmla="*/ 192881 w 192881"/>
              <a:gd name="connsiteY1" fmla="*/ 84507 h 212492"/>
              <a:gd name="connsiteX2" fmla="*/ 14287 w 192881"/>
              <a:gd name="connsiteY2" fmla="*/ 212492 h 212492"/>
              <a:gd name="connsiteX3" fmla="*/ 80168 w 192881"/>
              <a:gd name="connsiteY3" fmla="*/ 0 h 212492"/>
              <a:gd name="connsiteX4" fmla="*/ 166687 w 192881"/>
              <a:gd name="connsiteY4" fmla="*/ 194903 h 212492"/>
              <a:gd name="connsiteX5" fmla="*/ 0 w 192881"/>
              <a:gd name="connsiteY5" fmla="*/ 80592 h 21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881" h="212492">
                <a:moveTo>
                  <a:pt x="0" y="80592"/>
                </a:moveTo>
                <a:lnTo>
                  <a:pt x="192881" y="84507"/>
                </a:lnTo>
                <a:lnTo>
                  <a:pt x="14287" y="212492"/>
                </a:lnTo>
                <a:lnTo>
                  <a:pt x="80168" y="0"/>
                </a:lnTo>
                <a:lnTo>
                  <a:pt x="166687" y="194903"/>
                </a:lnTo>
                <a:lnTo>
                  <a:pt x="0" y="80592"/>
                </a:lnTo>
                <a:close/>
              </a:path>
            </a:pathLst>
          </a:cu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ABC88A51-0FD1-4E3C-9BA6-410444B02C4A}"/>
              </a:ext>
            </a:extLst>
          </p:cNvPr>
          <p:cNvSpPr/>
          <p:nvPr/>
        </p:nvSpPr>
        <p:spPr>
          <a:xfrm>
            <a:off x="1185825" y="147269"/>
            <a:ext cx="80102" cy="90390"/>
          </a:xfrm>
          <a:custGeom>
            <a:avLst/>
            <a:gdLst>
              <a:gd name="connsiteX0" fmla="*/ 0 w 159544"/>
              <a:gd name="connsiteY0" fmla="*/ 88106 h 230981"/>
              <a:gd name="connsiteX1" fmla="*/ 159544 w 159544"/>
              <a:gd name="connsiteY1" fmla="*/ 85725 h 230981"/>
              <a:gd name="connsiteX2" fmla="*/ 16669 w 159544"/>
              <a:gd name="connsiteY2" fmla="*/ 230981 h 230981"/>
              <a:gd name="connsiteX3" fmla="*/ 73819 w 159544"/>
              <a:gd name="connsiteY3" fmla="*/ 0 h 230981"/>
              <a:gd name="connsiteX4" fmla="*/ 154782 w 159544"/>
              <a:gd name="connsiteY4" fmla="*/ 223838 h 230981"/>
              <a:gd name="connsiteX5" fmla="*/ 0 w 159544"/>
              <a:gd name="connsiteY5" fmla="*/ 88106 h 230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9544" h="230981">
                <a:moveTo>
                  <a:pt x="0" y="88106"/>
                </a:moveTo>
                <a:lnTo>
                  <a:pt x="159544" y="85725"/>
                </a:lnTo>
                <a:lnTo>
                  <a:pt x="16669" y="230981"/>
                </a:lnTo>
                <a:lnTo>
                  <a:pt x="73819" y="0"/>
                </a:lnTo>
                <a:lnTo>
                  <a:pt x="154782" y="223838"/>
                </a:lnTo>
                <a:lnTo>
                  <a:pt x="0" y="88106"/>
                </a:lnTo>
                <a:close/>
              </a:path>
            </a:pathLst>
          </a:cu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01F0EC-C2AE-4CEF-85CB-1748628B7208}"/>
              </a:ext>
            </a:extLst>
          </p:cNvPr>
          <p:cNvSpPr txBox="1"/>
          <p:nvPr/>
        </p:nvSpPr>
        <p:spPr>
          <a:xfrm>
            <a:off x="1383898" y="177329"/>
            <a:ext cx="32225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YOLO v3</a:t>
            </a:r>
          </a:p>
        </p:txBody>
      </p:sp>
      <p:sp>
        <p:nvSpPr>
          <p:cNvPr id="21" name="자유형 20">
            <a:extLst>
              <a:ext uri="{FF2B5EF4-FFF2-40B4-BE49-F238E27FC236}">
                <a16:creationId xmlns:a16="http://schemas.microsoft.com/office/drawing/2014/main" id="{6BF1C1A8-D48D-4FA1-B1E8-CE962A1B5BC6}"/>
              </a:ext>
            </a:extLst>
          </p:cNvPr>
          <p:cNvSpPr/>
          <p:nvPr/>
        </p:nvSpPr>
        <p:spPr>
          <a:xfrm rot="15703127">
            <a:off x="11401961" y="76662"/>
            <a:ext cx="588108" cy="320440"/>
          </a:xfrm>
          <a:custGeom>
            <a:avLst/>
            <a:gdLst>
              <a:gd name="connsiteX0" fmla="*/ 588108 w 588108"/>
              <a:gd name="connsiteY0" fmla="*/ 3868 h 320440"/>
              <a:gd name="connsiteX1" fmla="*/ 542032 w 588108"/>
              <a:gd name="connsiteY1" fmla="*/ 320440 h 320440"/>
              <a:gd name="connsiteX2" fmla="*/ 0 w 588108"/>
              <a:gd name="connsiteY2" fmla="*/ 315452 h 320440"/>
              <a:gd name="connsiteX3" fmla="*/ 48150 w 588108"/>
              <a:gd name="connsiteY3" fmla="*/ 273670 h 320440"/>
              <a:gd name="connsiteX4" fmla="*/ 27514 w 588108"/>
              <a:gd name="connsiteY4" fmla="*/ 248601 h 320440"/>
              <a:gd name="connsiteX5" fmla="*/ 61907 w 588108"/>
              <a:gd name="connsiteY5" fmla="*/ 206819 h 320440"/>
              <a:gd name="connsiteX6" fmla="*/ 20636 w 588108"/>
              <a:gd name="connsiteY6" fmla="*/ 148325 h 320440"/>
              <a:gd name="connsiteX7" fmla="*/ 41271 w 588108"/>
              <a:gd name="connsiteY7" fmla="*/ 131612 h 320440"/>
              <a:gd name="connsiteX8" fmla="*/ 20636 w 588108"/>
              <a:gd name="connsiteY8" fmla="*/ 39693 h 320440"/>
              <a:gd name="connsiteX9" fmla="*/ 27971 w 588108"/>
              <a:gd name="connsiteY9" fmla="*/ 0 h 32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108" h="320440">
                <a:moveTo>
                  <a:pt x="588108" y="3868"/>
                </a:moveTo>
                <a:lnTo>
                  <a:pt x="542032" y="320440"/>
                </a:lnTo>
                <a:lnTo>
                  <a:pt x="0" y="315452"/>
                </a:lnTo>
                <a:lnTo>
                  <a:pt x="48150" y="273670"/>
                </a:lnTo>
                <a:lnTo>
                  <a:pt x="27514" y="248601"/>
                </a:lnTo>
                <a:lnTo>
                  <a:pt x="61907" y="206819"/>
                </a:lnTo>
                <a:lnTo>
                  <a:pt x="20636" y="148325"/>
                </a:lnTo>
                <a:lnTo>
                  <a:pt x="41271" y="131612"/>
                </a:lnTo>
                <a:lnTo>
                  <a:pt x="20636" y="39693"/>
                </a:lnTo>
                <a:lnTo>
                  <a:pt x="27971" y="0"/>
                </a:lnTo>
                <a:close/>
              </a:path>
            </a:pathLst>
          </a:custGeom>
          <a:solidFill>
            <a:srgbClr val="FFC000">
              <a:alpha val="50000"/>
            </a:srgbClr>
          </a:solidFill>
          <a:ln w="190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자유형 19">
            <a:extLst>
              <a:ext uri="{FF2B5EF4-FFF2-40B4-BE49-F238E27FC236}">
                <a16:creationId xmlns:a16="http://schemas.microsoft.com/office/drawing/2014/main" id="{657745F9-0862-43E7-A135-EA39C31FB919}"/>
              </a:ext>
            </a:extLst>
          </p:cNvPr>
          <p:cNvSpPr/>
          <p:nvPr/>
        </p:nvSpPr>
        <p:spPr>
          <a:xfrm rot="5737681">
            <a:off x="11313525" y="106512"/>
            <a:ext cx="665153" cy="322087"/>
          </a:xfrm>
          <a:custGeom>
            <a:avLst/>
            <a:gdLst>
              <a:gd name="connsiteX0" fmla="*/ 31196 w 665153"/>
              <a:gd name="connsiteY0" fmla="*/ 316569 h 322087"/>
              <a:gd name="connsiteX1" fmla="*/ 0 w 665153"/>
              <a:gd name="connsiteY1" fmla="*/ 0 h 322087"/>
              <a:gd name="connsiteX2" fmla="*/ 658274 w 665153"/>
              <a:gd name="connsiteY2" fmla="*/ 4546 h 322087"/>
              <a:gd name="connsiteX3" fmla="*/ 630760 w 665153"/>
              <a:gd name="connsiteY3" fmla="*/ 21259 h 322087"/>
              <a:gd name="connsiteX4" fmla="*/ 644517 w 665153"/>
              <a:gd name="connsiteY4" fmla="*/ 54685 h 322087"/>
              <a:gd name="connsiteX5" fmla="*/ 610125 w 665153"/>
              <a:gd name="connsiteY5" fmla="*/ 113179 h 322087"/>
              <a:gd name="connsiteX6" fmla="*/ 651396 w 665153"/>
              <a:gd name="connsiteY6" fmla="*/ 154960 h 322087"/>
              <a:gd name="connsiteX7" fmla="*/ 630760 w 665153"/>
              <a:gd name="connsiteY7" fmla="*/ 221811 h 322087"/>
              <a:gd name="connsiteX8" fmla="*/ 665153 w 665153"/>
              <a:gd name="connsiteY8" fmla="*/ 288662 h 322087"/>
              <a:gd name="connsiteX9" fmla="*/ 630760 w 665153"/>
              <a:gd name="connsiteY9" fmla="*/ 322087 h 322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5153" h="322087">
                <a:moveTo>
                  <a:pt x="31196" y="316569"/>
                </a:moveTo>
                <a:lnTo>
                  <a:pt x="0" y="0"/>
                </a:lnTo>
                <a:lnTo>
                  <a:pt x="658274" y="4546"/>
                </a:lnTo>
                <a:lnTo>
                  <a:pt x="630760" y="21259"/>
                </a:lnTo>
                <a:lnTo>
                  <a:pt x="644517" y="54685"/>
                </a:lnTo>
                <a:lnTo>
                  <a:pt x="610125" y="113179"/>
                </a:lnTo>
                <a:lnTo>
                  <a:pt x="651396" y="154960"/>
                </a:lnTo>
                <a:lnTo>
                  <a:pt x="630760" y="221811"/>
                </a:lnTo>
                <a:lnTo>
                  <a:pt x="665153" y="288662"/>
                </a:lnTo>
                <a:lnTo>
                  <a:pt x="630760" y="322087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190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077A99-5DFB-47C1-B1E9-80C52B3BF4E2}"/>
              </a:ext>
            </a:extLst>
          </p:cNvPr>
          <p:cNvSpPr txBox="1"/>
          <p:nvPr/>
        </p:nvSpPr>
        <p:spPr>
          <a:xfrm>
            <a:off x="1362439" y="952132"/>
            <a:ext cx="10666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YOLO v2</a:t>
            </a:r>
            <a:r>
              <a:rPr lang="ko-KR" altLang="en-US" sz="2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부터 </a:t>
            </a:r>
            <a:r>
              <a:rPr lang="en-US" altLang="ko-KR" sz="2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Anchor box</a:t>
            </a:r>
            <a:r>
              <a:rPr lang="ko-KR" altLang="en-US" sz="2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라는 </a:t>
            </a:r>
            <a:r>
              <a:rPr lang="en-US" altLang="ko-KR" sz="2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prior box</a:t>
            </a:r>
            <a:r>
              <a:rPr lang="ko-KR" altLang="en-US" sz="2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설정해 최종 </a:t>
            </a:r>
            <a:r>
              <a:rPr lang="en-US" altLang="ko-KR" sz="2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Bounding Box </a:t>
            </a:r>
            <a:r>
              <a:rPr lang="ko-KR" altLang="en-US" sz="2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예측에 활용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1B7E8059-0A4A-44A3-9661-05027D9EE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67" y="1731265"/>
            <a:ext cx="4818829" cy="378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933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0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4E8048F-B0C6-4D70-B462-A6C9109BD25A}"/>
              </a:ext>
            </a:extLst>
          </p:cNvPr>
          <p:cNvCxnSpPr>
            <a:cxnSpLocks/>
          </p:cNvCxnSpPr>
          <p:nvPr/>
        </p:nvCxnSpPr>
        <p:spPr>
          <a:xfrm flipV="1">
            <a:off x="1525667" y="712737"/>
            <a:ext cx="4212000" cy="1"/>
          </a:xfrm>
          <a:prstGeom prst="line">
            <a:avLst/>
          </a:prstGeom>
          <a:ln w="155575">
            <a:solidFill>
              <a:srgbClr val="FFC000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3429677-5AC4-4C3D-857F-B89E88F584B7}"/>
              </a:ext>
            </a:extLst>
          </p:cNvPr>
          <p:cNvCxnSpPr>
            <a:cxnSpLocks/>
          </p:cNvCxnSpPr>
          <p:nvPr/>
        </p:nvCxnSpPr>
        <p:spPr>
          <a:xfrm rot="900000" flipV="1">
            <a:off x="52735" y="-217944"/>
            <a:ext cx="1627632" cy="621792"/>
          </a:xfrm>
          <a:prstGeom prst="line">
            <a:avLst/>
          </a:prstGeom>
          <a:ln w="19050">
            <a:solidFill>
              <a:srgbClr val="685A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4AA5933-66B9-4357-8F53-F68638E7635D}"/>
              </a:ext>
            </a:extLst>
          </p:cNvPr>
          <p:cNvCxnSpPr>
            <a:cxnSpLocks/>
          </p:cNvCxnSpPr>
          <p:nvPr/>
        </p:nvCxnSpPr>
        <p:spPr>
          <a:xfrm rot="900000">
            <a:off x="12017769" y="23763"/>
            <a:ext cx="280185" cy="733425"/>
          </a:xfrm>
          <a:prstGeom prst="line">
            <a:avLst/>
          </a:prstGeom>
          <a:ln w="19050">
            <a:solidFill>
              <a:srgbClr val="685A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59F913D-867D-4578-AB75-37420ED24532}"/>
              </a:ext>
            </a:extLst>
          </p:cNvPr>
          <p:cNvSpPr txBox="1"/>
          <p:nvPr/>
        </p:nvSpPr>
        <p:spPr>
          <a:xfrm rot="21303120">
            <a:off x="372829" y="311498"/>
            <a:ext cx="72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prstClr val="black"/>
                </a:solidFill>
              </a:rPr>
              <a:t>18</a:t>
            </a:r>
            <a:endParaRPr lang="ko-KR" altLang="en-US" sz="3200" b="1" dirty="0">
              <a:solidFill>
                <a:prstClr val="black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D09528DA-1656-4A09-A3F0-E052111E2EBA}"/>
              </a:ext>
            </a:extLst>
          </p:cNvPr>
          <p:cNvSpPr/>
          <p:nvPr/>
        </p:nvSpPr>
        <p:spPr>
          <a:xfrm>
            <a:off x="253831" y="304849"/>
            <a:ext cx="919230" cy="598985"/>
          </a:xfrm>
          <a:custGeom>
            <a:avLst/>
            <a:gdLst>
              <a:gd name="connsiteX0" fmla="*/ 717719 w 919230"/>
              <a:gd name="connsiteY0" fmla="*/ 47576 h 598985"/>
              <a:gd name="connsiteX1" fmla="*/ 308144 w 919230"/>
              <a:gd name="connsiteY1" fmla="*/ 28526 h 598985"/>
              <a:gd name="connsiteX2" fmla="*/ 3344 w 919230"/>
              <a:gd name="connsiteY2" fmla="*/ 333326 h 598985"/>
              <a:gd name="connsiteX3" fmla="*/ 174794 w 919230"/>
              <a:gd name="connsiteY3" fmla="*/ 580976 h 598985"/>
              <a:gd name="connsiteX4" fmla="*/ 612944 w 919230"/>
              <a:gd name="connsiteY4" fmla="*/ 552401 h 598985"/>
              <a:gd name="connsiteX5" fmla="*/ 917744 w 919230"/>
              <a:gd name="connsiteY5" fmla="*/ 333326 h 598985"/>
              <a:gd name="connsiteX6" fmla="*/ 717719 w 919230"/>
              <a:gd name="connsiteY6" fmla="*/ 47576 h 59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9230" h="598985">
                <a:moveTo>
                  <a:pt x="717719" y="47576"/>
                </a:moveTo>
                <a:cubicBezTo>
                  <a:pt x="616119" y="-3224"/>
                  <a:pt x="427206" y="-19099"/>
                  <a:pt x="308144" y="28526"/>
                </a:cubicBezTo>
                <a:cubicBezTo>
                  <a:pt x="189082" y="76151"/>
                  <a:pt x="25569" y="241251"/>
                  <a:pt x="3344" y="333326"/>
                </a:cubicBezTo>
                <a:cubicBezTo>
                  <a:pt x="-18881" y="425401"/>
                  <a:pt x="73194" y="544464"/>
                  <a:pt x="174794" y="580976"/>
                </a:cubicBezTo>
                <a:cubicBezTo>
                  <a:pt x="276394" y="617488"/>
                  <a:pt x="489119" y="593676"/>
                  <a:pt x="612944" y="552401"/>
                </a:cubicBezTo>
                <a:cubicBezTo>
                  <a:pt x="736769" y="511126"/>
                  <a:pt x="901869" y="417463"/>
                  <a:pt x="917744" y="333326"/>
                </a:cubicBezTo>
                <a:cubicBezTo>
                  <a:pt x="933619" y="249189"/>
                  <a:pt x="819319" y="98376"/>
                  <a:pt x="717719" y="47576"/>
                </a:cubicBezTo>
                <a:close/>
              </a:path>
            </a:pathLst>
          </a:custGeom>
          <a:noFill/>
          <a:ln>
            <a:solidFill>
              <a:srgbClr val="F19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BAF4F115-D5A8-4B43-8B29-19731C29E59C}"/>
              </a:ext>
            </a:extLst>
          </p:cNvPr>
          <p:cNvSpPr/>
          <p:nvPr/>
        </p:nvSpPr>
        <p:spPr>
          <a:xfrm rot="407991">
            <a:off x="221604" y="304392"/>
            <a:ext cx="919230" cy="598985"/>
          </a:xfrm>
          <a:custGeom>
            <a:avLst/>
            <a:gdLst>
              <a:gd name="connsiteX0" fmla="*/ 717719 w 919230"/>
              <a:gd name="connsiteY0" fmla="*/ 47576 h 598985"/>
              <a:gd name="connsiteX1" fmla="*/ 308144 w 919230"/>
              <a:gd name="connsiteY1" fmla="*/ 28526 h 598985"/>
              <a:gd name="connsiteX2" fmla="*/ 3344 w 919230"/>
              <a:gd name="connsiteY2" fmla="*/ 333326 h 598985"/>
              <a:gd name="connsiteX3" fmla="*/ 174794 w 919230"/>
              <a:gd name="connsiteY3" fmla="*/ 580976 h 598985"/>
              <a:gd name="connsiteX4" fmla="*/ 612944 w 919230"/>
              <a:gd name="connsiteY4" fmla="*/ 552401 h 598985"/>
              <a:gd name="connsiteX5" fmla="*/ 917744 w 919230"/>
              <a:gd name="connsiteY5" fmla="*/ 333326 h 598985"/>
              <a:gd name="connsiteX6" fmla="*/ 717719 w 919230"/>
              <a:gd name="connsiteY6" fmla="*/ 47576 h 59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9230" h="598985">
                <a:moveTo>
                  <a:pt x="717719" y="47576"/>
                </a:moveTo>
                <a:cubicBezTo>
                  <a:pt x="616119" y="-3224"/>
                  <a:pt x="427206" y="-19099"/>
                  <a:pt x="308144" y="28526"/>
                </a:cubicBezTo>
                <a:cubicBezTo>
                  <a:pt x="189082" y="76151"/>
                  <a:pt x="25569" y="241251"/>
                  <a:pt x="3344" y="333326"/>
                </a:cubicBezTo>
                <a:cubicBezTo>
                  <a:pt x="-18881" y="425401"/>
                  <a:pt x="73194" y="544464"/>
                  <a:pt x="174794" y="580976"/>
                </a:cubicBezTo>
                <a:cubicBezTo>
                  <a:pt x="276394" y="617488"/>
                  <a:pt x="489119" y="593676"/>
                  <a:pt x="612944" y="552401"/>
                </a:cubicBezTo>
                <a:cubicBezTo>
                  <a:pt x="736769" y="511126"/>
                  <a:pt x="901869" y="417463"/>
                  <a:pt x="917744" y="333326"/>
                </a:cubicBezTo>
                <a:cubicBezTo>
                  <a:pt x="933619" y="249189"/>
                  <a:pt x="819319" y="98376"/>
                  <a:pt x="717719" y="47576"/>
                </a:cubicBezTo>
                <a:close/>
              </a:path>
            </a:pathLst>
          </a:custGeom>
          <a:noFill/>
          <a:ln>
            <a:solidFill>
              <a:srgbClr val="F19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09F1A843-782C-4C66-84EB-FB949D5C13E5}"/>
              </a:ext>
            </a:extLst>
          </p:cNvPr>
          <p:cNvSpPr/>
          <p:nvPr/>
        </p:nvSpPr>
        <p:spPr>
          <a:xfrm rot="781893">
            <a:off x="253830" y="304391"/>
            <a:ext cx="919230" cy="598985"/>
          </a:xfrm>
          <a:custGeom>
            <a:avLst/>
            <a:gdLst>
              <a:gd name="connsiteX0" fmla="*/ 717719 w 919230"/>
              <a:gd name="connsiteY0" fmla="*/ 47576 h 598985"/>
              <a:gd name="connsiteX1" fmla="*/ 308144 w 919230"/>
              <a:gd name="connsiteY1" fmla="*/ 28526 h 598985"/>
              <a:gd name="connsiteX2" fmla="*/ 3344 w 919230"/>
              <a:gd name="connsiteY2" fmla="*/ 333326 h 598985"/>
              <a:gd name="connsiteX3" fmla="*/ 174794 w 919230"/>
              <a:gd name="connsiteY3" fmla="*/ 580976 h 598985"/>
              <a:gd name="connsiteX4" fmla="*/ 612944 w 919230"/>
              <a:gd name="connsiteY4" fmla="*/ 552401 h 598985"/>
              <a:gd name="connsiteX5" fmla="*/ 917744 w 919230"/>
              <a:gd name="connsiteY5" fmla="*/ 333326 h 598985"/>
              <a:gd name="connsiteX6" fmla="*/ 717719 w 919230"/>
              <a:gd name="connsiteY6" fmla="*/ 47576 h 59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9230" h="598985">
                <a:moveTo>
                  <a:pt x="717719" y="47576"/>
                </a:moveTo>
                <a:cubicBezTo>
                  <a:pt x="616119" y="-3224"/>
                  <a:pt x="427206" y="-19099"/>
                  <a:pt x="308144" y="28526"/>
                </a:cubicBezTo>
                <a:cubicBezTo>
                  <a:pt x="189082" y="76151"/>
                  <a:pt x="25569" y="241251"/>
                  <a:pt x="3344" y="333326"/>
                </a:cubicBezTo>
                <a:cubicBezTo>
                  <a:pt x="-18881" y="425401"/>
                  <a:pt x="73194" y="544464"/>
                  <a:pt x="174794" y="580976"/>
                </a:cubicBezTo>
                <a:cubicBezTo>
                  <a:pt x="276394" y="617488"/>
                  <a:pt x="489119" y="593676"/>
                  <a:pt x="612944" y="552401"/>
                </a:cubicBezTo>
                <a:cubicBezTo>
                  <a:pt x="736769" y="511126"/>
                  <a:pt x="901869" y="417463"/>
                  <a:pt x="917744" y="333326"/>
                </a:cubicBezTo>
                <a:cubicBezTo>
                  <a:pt x="933619" y="249189"/>
                  <a:pt x="819319" y="98376"/>
                  <a:pt x="717719" y="47576"/>
                </a:cubicBezTo>
                <a:close/>
              </a:path>
            </a:pathLst>
          </a:custGeom>
          <a:noFill/>
          <a:ln>
            <a:solidFill>
              <a:srgbClr val="F19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8E0766F4-5C7A-4C66-B48C-8AE43121788A}"/>
              </a:ext>
            </a:extLst>
          </p:cNvPr>
          <p:cNvSpPr/>
          <p:nvPr/>
        </p:nvSpPr>
        <p:spPr>
          <a:xfrm>
            <a:off x="1049142" y="220530"/>
            <a:ext cx="209550" cy="260350"/>
          </a:xfrm>
          <a:custGeom>
            <a:avLst/>
            <a:gdLst>
              <a:gd name="connsiteX0" fmla="*/ 0 w 209550"/>
              <a:gd name="connsiteY0" fmla="*/ 114300 h 260350"/>
              <a:gd name="connsiteX1" fmla="*/ 184150 w 209550"/>
              <a:gd name="connsiteY1" fmla="*/ 38100 h 260350"/>
              <a:gd name="connsiteX2" fmla="*/ 107950 w 209550"/>
              <a:gd name="connsiteY2" fmla="*/ 260350 h 260350"/>
              <a:gd name="connsiteX3" fmla="*/ 57150 w 209550"/>
              <a:gd name="connsiteY3" fmla="*/ 0 h 260350"/>
              <a:gd name="connsiteX4" fmla="*/ 209550 w 209550"/>
              <a:gd name="connsiteY4" fmla="*/ 209550 h 260350"/>
              <a:gd name="connsiteX5" fmla="*/ 0 w 209550"/>
              <a:gd name="connsiteY5" fmla="*/ 11430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550" h="260350">
                <a:moveTo>
                  <a:pt x="0" y="114300"/>
                </a:moveTo>
                <a:lnTo>
                  <a:pt x="184150" y="38100"/>
                </a:lnTo>
                <a:lnTo>
                  <a:pt x="107950" y="260350"/>
                </a:lnTo>
                <a:lnTo>
                  <a:pt x="57150" y="0"/>
                </a:lnTo>
                <a:lnTo>
                  <a:pt x="209550" y="209550"/>
                </a:lnTo>
                <a:lnTo>
                  <a:pt x="0" y="114300"/>
                </a:lnTo>
                <a:close/>
              </a:path>
            </a:pathLst>
          </a:custGeom>
          <a:noFill/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5A91792C-6703-40CE-9833-1E8C4FC6801C}"/>
              </a:ext>
            </a:extLst>
          </p:cNvPr>
          <p:cNvSpPr/>
          <p:nvPr/>
        </p:nvSpPr>
        <p:spPr>
          <a:xfrm>
            <a:off x="866552" y="147269"/>
            <a:ext cx="159714" cy="142984"/>
          </a:xfrm>
          <a:custGeom>
            <a:avLst/>
            <a:gdLst>
              <a:gd name="connsiteX0" fmla="*/ 0 w 209550"/>
              <a:gd name="connsiteY0" fmla="*/ 57150 h 285750"/>
              <a:gd name="connsiteX1" fmla="*/ 209550 w 209550"/>
              <a:gd name="connsiteY1" fmla="*/ 107950 h 285750"/>
              <a:gd name="connsiteX2" fmla="*/ 95250 w 209550"/>
              <a:gd name="connsiteY2" fmla="*/ 285750 h 285750"/>
              <a:gd name="connsiteX3" fmla="*/ 82550 w 209550"/>
              <a:gd name="connsiteY3" fmla="*/ 0 h 285750"/>
              <a:gd name="connsiteX4" fmla="*/ 209550 w 209550"/>
              <a:gd name="connsiteY4" fmla="*/ 247650 h 285750"/>
              <a:gd name="connsiteX5" fmla="*/ 0 w 209550"/>
              <a:gd name="connsiteY5" fmla="*/ 57150 h 285750"/>
              <a:gd name="connsiteX0" fmla="*/ 0 w 209550"/>
              <a:gd name="connsiteY0" fmla="*/ 57150 h 247650"/>
              <a:gd name="connsiteX1" fmla="*/ 209550 w 209550"/>
              <a:gd name="connsiteY1" fmla="*/ 107950 h 247650"/>
              <a:gd name="connsiteX2" fmla="*/ 30956 w 209550"/>
              <a:gd name="connsiteY2" fmla="*/ 235935 h 247650"/>
              <a:gd name="connsiteX3" fmla="*/ 82550 w 209550"/>
              <a:gd name="connsiteY3" fmla="*/ 0 h 247650"/>
              <a:gd name="connsiteX4" fmla="*/ 209550 w 209550"/>
              <a:gd name="connsiteY4" fmla="*/ 247650 h 247650"/>
              <a:gd name="connsiteX5" fmla="*/ 0 w 209550"/>
              <a:gd name="connsiteY5" fmla="*/ 57150 h 247650"/>
              <a:gd name="connsiteX0" fmla="*/ 0 w 192881"/>
              <a:gd name="connsiteY0" fmla="*/ 104035 h 247650"/>
              <a:gd name="connsiteX1" fmla="*/ 192881 w 192881"/>
              <a:gd name="connsiteY1" fmla="*/ 107950 h 247650"/>
              <a:gd name="connsiteX2" fmla="*/ 14287 w 192881"/>
              <a:gd name="connsiteY2" fmla="*/ 235935 h 247650"/>
              <a:gd name="connsiteX3" fmla="*/ 65881 w 192881"/>
              <a:gd name="connsiteY3" fmla="*/ 0 h 247650"/>
              <a:gd name="connsiteX4" fmla="*/ 192881 w 192881"/>
              <a:gd name="connsiteY4" fmla="*/ 247650 h 247650"/>
              <a:gd name="connsiteX5" fmla="*/ 0 w 192881"/>
              <a:gd name="connsiteY5" fmla="*/ 104035 h 247650"/>
              <a:gd name="connsiteX0" fmla="*/ 0 w 192881"/>
              <a:gd name="connsiteY0" fmla="*/ 104035 h 235935"/>
              <a:gd name="connsiteX1" fmla="*/ 192881 w 192881"/>
              <a:gd name="connsiteY1" fmla="*/ 107950 h 235935"/>
              <a:gd name="connsiteX2" fmla="*/ 14287 w 192881"/>
              <a:gd name="connsiteY2" fmla="*/ 235935 h 235935"/>
              <a:gd name="connsiteX3" fmla="*/ 65881 w 192881"/>
              <a:gd name="connsiteY3" fmla="*/ 0 h 235935"/>
              <a:gd name="connsiteX4" fmla="*/ 166687 w 192881"/>
              <a:gd name="connsiteY4" fmla="*/ 218346 h 235935"/>
              <a:gd name="connsiteX5" fmla="*/ 0 w 192881"/>
              <a:gd name="connsiteY5" fmla="*/ 104035 h 235935"/>
              <a:gd name="connsiteX0" fmla="*/ 0 w 192881"/>
              <a:gd name="connsiteY0" fmla="*/ 80592 h 212492"/>
              <a:gd name="connsiteX1" fmla="*/ 192881 w 192881"/>
              <a:gd name="connsiteY1" fmla="*/ 84507 h 212492"/>
              <a:gd name="connsiteX2" fmla="*/ 14287 w 192881"/>
              <a:gd name="connsiteY2" fmla="*/ 212492 h 212492"/>
              <a:gd name="connsiteX3" fmla="*/ 80168 w 192881"/>
              <a:gd name="connsiteY3" fmla="*/ 0 h 212492"/>
              <a:gd name="connsiteX4" fmla="*/ 166687 w 192881"/>
              <a:gd name="connsiteY4" fmla="*/ 194903 h 212492"/>
              <a:gd name="connsiteX5" fmla="*/ 0 w 192881"/>
              <a:gd name="connsiteY5" fmla="*/ 80592 h 21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881" h="212492">
                <a:moveTo>
                  <a:pt x="0" y="80592"/>
                </a:moveTo>
                <a:lnTo>
                  <a:pt x="192881" y="84507"/>
                </a:lnTo>
                <a:lnTo>
                  <a:pt x="14287" y="212492"/>
                </a:lnTo>
                <a:lnTo>
                  <a:pt x="80168" y="0"/>
                </a:lnTo>
                <a:lnTo>
                  <a:pt x="166687" y="194903"/>
                </a:lnTo>
                <a:lnTo>
                  <a:pt x="0" y="80592"/>
                </a:lnTo>
                <a:close/>
              </a:path>
            </a:pathLst>
          </a:cu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ABC88A51-0FD1-4E3C-9BA6-410444B02C4A}"/>
              </a:ext>
            </a:extLst>
          </p:cNvPr>
          <p:cNvSpPr/>
          <p:nvPr/>
        </p:nvSpPr>
        <p:spPr>
          <a:xfrm>
            <a:off x="1185825" y="147269"/>
            <a:ext cx="80102" cy="90390"/>
          </a:xfrm>
          <a:custGeom>
            <a:avLst/>
            <a:gdLst>
              <a:gd name="connsiteX0" fmla="*/ 0 w 159544"/>
              <a:gd name="connsiteY0" fmla="*/ 88106 h 230981"/>
              <a:gd name="connsiteX1" fmla="*/ 159544 w 159544"/>
              <a:gd name="connsiteY1" fmla="*/ 85725 h 230981"/>
              <a:gd name="connsiteX2" fmla="*/ 16669 w 159544"/>
              <a:gd name="connsiteY2" fmla="*/ 230981 h 230981"/>
              <a:gd name="connsiteX3" fmla="*/ 73819 w 159544"/>
              <a:gd name="connsiteY3" fmla="*/ 0 h 230981"/>
              <a:gd name="connsiteX4" fmla="*/ 154782 w 159544"/>
              <a:gd name="connsiteY4" fmla="*/ 223838 h 230981"/>
              <a:gd name="connsiteX5" fmla="*/ 0 w 159544"/>
              <a:gd name="connsiteY5" fmla="*/ 88106 h 230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9544" h="230981">
                <a:moveTo>
                  <a:pt x="0" y="88106"/>
                </a:moveTo>
                <a:lnTo>
                  <a:pt x="159544" y="85725"/>
                </a:lnTo>
                <a:lnTo>
                  <a:pt x="16669" y="230981"/>
                </a:lnTo>
                <a:lnTo>
                  <a:pt x="73819" y="0"/>
                </a:lnTo>
                <a:lnTo>
                  <a:pt x="154782" y="223838"/>
                </a:lnTo>
                <a:lnTo>
                  <a:pt x="0" y="88106"/>
                </a:lnTo>
                <a:close/>
              </a:path>
            </a:pathLst>
          </a:cu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01F0EC-C2AE-4CEF-85CB-1748628B7208}"/>
              </a:ext>
            </a:extLst>
          </p:cNvPr>
          <p:cNvSpPr txBox="1"/>
          <p:nvPr/>
        </p:nvSpPr>
        <p:spPr>
          <a:xfrm>
            <a:off x="1383898" y="177329"/>
            <a:ext cx="32225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YOLO v3</a:t>
            </a:r>
          </a:p>
        </p:txBody>
      </p:sp>
      <p:sp>
        <p:nvSpPr>
          <p:cNvPr id="21" name="자유형 20">
            <a:extLst>
              <a:ext uri="{FF2B5EF4-FFF2-40B4-BE49-F238E27FC236}">
                <a16:creationId xmlns:a16="http://schemas.microsoft.com/office/drawing/2014/main" id="{6BF1C1A8-D48D-4FA1-B1E8-CE962A1B5BC6}"/>
              </a:ext>
            </a:extLst>
          </p:cNvPr>
          <p:cNvSpPr/>
          <p:nvPr/>
        </p:nvSpPr>
        <p:spPr>
          <a:xfrm rot="15703127">
            <a:off x="11401961" y="76662"/>
            <a:ext cx="588108" cy="320440"/>
          </a:xfrm>
          <a:custGeom>
            <a:avLst/>
            <a:gdLst>
              <a:gd name="connsiteX0" fmla="*/ 588108 w 588108"/>
              <a:gd name="connsiteY0" fmla="*/ 3868 h 320440"/>
              <a:gd name="connsiteX1" fmla="*/ 542032 w 588108"/>
              <a:gd name="connsiteY1" fmla="*/ 320440 h 320440"/>
              <a:gd name="connsiteX2" fmla="*/ 0 w 588108"/>
              <a:gd name="connsiteY2" fmla="*/ 315452 h 320440"/>
              <a:gd name="connsiteX3" fmla="*/ 48150 w 588108"/>
              <a:gd name="connsiteY3" fmla="*/ 273670 h 320440"/>
              <a:gd name="connsiteX4" fmla="*/ 27514 w 588108"/>
              <a:gd name="connsiteY4" fmla="*/ 248601 h 320440"/>
              <a:gd name="connsiteX5" fmla="*/ 61907 w 588108"/>
              <a:gd name="connsiteY5" fmla="*/ 206819 h 320440"/>
              <a:gd name="connsiteX6" fmla="*/ 20636 w 588108"/>
              <a:gd name="connsiteY6" fmla="*/ 148325 h 320440"/>
              <a:gd name="connsiteX7" fmla="*/ 41271 w 588108"/>
              <a:gd name="connsiteY7" fmla="*/ 131612 h 320440"/>
              <a:gd name="connsiteX8" fmla="*/ 20636 w 588108"/>
              <a:gd name="connsiteY8" fmla="*/ 39693 h 320440"/>
              <a:gd name="connsiteX9" fmla="*/ 27971 w 588108"/>
              <a:gd name="connsiteY9" fmla="*/ 0 h 32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108" h="320440">
                <a:moveTo>
                  <a:pt x="588108" y="3868"/>
                </a:moveTo>
                <a:lnTo>
                  <a:pt x="542032" y="320440"/>
                </a:lnTo>
                <a:lnTo>
                  <a:pt x="0" y="315452"/>
                </a:lnTo>
                <a:lnTo>
                  <a:pt x="48150" y="273670"/>
                </a:lnTo>
                <a:lnTo>
                  <a:pt x="27514" y="248601"/>
                </a:lnTo>
                <a:lnTo>
                  <a:pt x="61907" y="206819"/>
                </a:lnTo>
                <a:lnTo>
                  <a:pt x="20636" y="148325"/>
                </a:lnTo>
                <a:lnTo>
                  <a:pt x="41271" y="131612"/>
                </a:lnTo>
                <a:lnTo>
                  <a:pt x="20636" y="39693"/>
                </a:lnTo>
                <a:lnTo>
                  <a:pt x="27971" y="0"/>
                </a:lnTo>
                <a:close/>
              </a:path>
            </a:pathLst>
          </a:custGeom>
          <a:solidFill>
            <a:srgbClr val="FFC000">
              <a:alpha val="50000"/>
            </a:srgbClr>
          </a:solidFill>
          <a:ln w="190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자유형 19">
            <a:extLst>
              <a:ext uri="{FF2B5EF4-FFF2-40B4-BE49-F238E27FC236}">
                <a16:creationId xmlns:a16="http://schemas.microsoft.com/office/drawing/2014/main" id="{657745F9-0862-43E7-A135-EA39C31FB919}"/>
              </a:ext>
            </a:extLst>
          </p:cNvPr>
          <p:cNvSpPr/>
          <p:nvPr/>
        </p:nvSpPr>
        <p:spPr>
          <a:xfrm rot="5737681">
            <a:off x="11313525" y="106512"/>
            <a:ext cx="665153" cy="322087"/>
          </a:xfrm>
          <a:custGeom>
            <a:avLst/>
            <a:gdLst>
              <a:gd name="connsiteX0" fmla="*/ 31196 w 665153"/>
              <a:gd name="connsiteY0" fmla="*/ 316569 h 322087"/>
              <a:gd name="connsiteX1" fmla="*/ 0 w 665153"/>
              <a:gd name="connsiteY1" fmla="*/ 0 h 322087"/>
              <a:gd name="connsiteX2" fmla="*/ 658274 w 665153"/>
              <a:gd name="connsiteY2" fmla="*/ 4546 h 322087"/>
              <a:gd name="connsiteX3" fmla="*/ 630760 w 665153"/>
              <a:gd name="connsiteY3" fmla="*/ 21259 h 322087"/>
              <a:gd name="connsiteX4" fmla="*/ 644517 w 665153"/>
              <a:gd name="connsiteY4" fmla="*/ 54685 h 322087"/>
              <a:gd name="connsiteX5" fmla="*/ 610125 w 665153"/>
              <a:gd name="connsiteY5" fmla="*/ 113179 h 322087"/>
              <a:gd name="connsiteX6" fmla="*/ 651396 w 665153"/>
              <a:gd name="connsiteY6" fmla="*/ 154960 h 322087"/>
              <a:gd name="connsiteX7" fmla="*/ 630760 w 665153"/>
              <a:gd name="connsiteY7" fmla="*/ 221811 h 322087"/>
              <a:gd name="connsiteX8" fmla="*/ 665153 w 665153"/>
              <a:gd name="connsiteY8" fmla="*/ 288662 h 322087"/>
              <a:gd name="connsiteX9" fmla="*/ 630760 w 665153"/>
              <a:gd name="connsiteY9" fmla="*/ 322087 h 322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5153" h="322087">
                <a:moveTo>
                  <a:pt x="31196" y="316569"/>
                </a:moveTo>
                <a:lnTo>
                  <a:pt x="0" y="0"/>
                </a:lnTo>
                <a:lnTo>
                  <a:pt x="658274" y="4546"/>
                </a:lnTo>
                <a:lnTo>
                  <a:pt x="630760" y="21259"/>
                </a:lnTo>
                <a:lnTo>
                  <a:pt x="644517" y="54685"/>
                </a:lnTo>
                <a:lnTo>
                  <a:pt x="610125" y="113179"/>
                </a:lnTo>
                <a:lnTo>
                  <a:pt x="651396" y="154960"/>
                </a:lnTo>
                <a:lnTo>
                  <a:pt x="630760" y="221811"/>
                </a:lnTo>
                <a:lnTo>
                  <a:pt x="665153" y="288662"/>
                </a:lnTo>
                <a:lnTo>
                  <a:pt x="630760" y="322087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190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077A99-5DFB-47C1-B1E9-80C52B3BF4E2}"/>
              </a:ext>
            </a:extLst>
          </p:cNvPr>
          <p:cNvSpPr txBox="1"/>
          <p:nvPr/>
        </p:nvSpPr>
        <p:spPr>
          <a:xfrm>
            <a:off x="1023426" y="1833134"/>
            <a:ext cx="79583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Binary prediction per every class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Logistic</a:t>
            </a:r>
            <a:r>
              <a:rPr lang="ko-KR" altLang="en-US" sz="2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classifier</a:t>
            </a:r>
            <a:r>
              <a:rPr lang="ko-KR" altLang="en-US" sz="2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사용</a:t>
            </a:r>
            <a:r>
              <a:rPr lang="en-US" altLang="ko-KR" sz="2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(</a:t>
            </a:r>
            <a:r>
              <a:rPr lang="en-US" altLang="ko-KR" sz="22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softmax</a:t>
            </a:r>
            <a:r>
              <a:rPr lang="en-US" altLang="ko-KR" sz="2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classifier </a:t>
            </a:r>
            <a:r>
              <a:rPr lang="ko-KR" altLang="en-US" sz="2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</a:t>
            </a:r>
            <a:r>
              <a:rPr lang="en-US" altLang="ko-KR" sz="2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Binary</a:t>
            </a:r>
            <a:r>
              <a:rPr lang="ko-KR" altLang="en-US" sz="2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Cross Entropy Loss </a:t>
            </a:r>
            <a:r>
              <a:rPr lang="ko-KR" altLang="en-US" sz="2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</a:t>
            </a:r>
            <a:endParaRPr lang="en-US" altLang="ko-KR" sz="22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E987D06-070F-438A-9477-E8944D6F197B}"/>
              </a:ext>
            </a:extLst>
          </p:cNvPr>
          <p:cNvGrpSpPr/>
          <p:nvPr/>
        </p:nvGrpSpPr>
        <p:grpSpPr>
          <a:xfrm>
            <a:off x="681219" y="881638"/>
            <a:ext cx="3627858" cy="1255982"/>
            <a:chOff x="558950" y="2624705"/>
            <a:chExt cx="2604898" cy="1466405"/>
          </a:xfrm>
        </p:grpSpPr>
        <p:sp>
          <p:nvSpPr>
            <p:cNvPr id="26" name="구름 25">
              <a:extLst>
                <a:ext uri="{FF2B5EF4-FFF2-40B4-BE49-F238E27FC236}">
                  <a16:creationId xmlns:a16="http://schemas.microsoft.com/office/drawing/2014/main" id="{7B14404F-A3B3-4DD0-84A5-4A77AF297FFB}"/>
                </a:ext>
              </a:extLst>
            </p:cNvPr>
            <p:cNvSpPr/>
            <p:nvPr/>
          </p:nvSpPr>
          <p:spPr>
            <a:xfrm>
              <a:off x="558950" y="2624705"/>
              <a:ext cx="2604898" cy="1107996"/>
            </a:xfrm>
            <a:prstGeom prst="cloud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80938F4-8306-40AD-8109-F8DB82F4FCC2}"/>
                </a:ext>
              </a:extLst>
            </p:cNvPr>
            <p:cNvSpPr txBox="1"/>
            <p:nvPr/>
          </p:nvSpPr>
          <p:spPr>
            <a:xfrm>
              <a:off x="804664" y="2869353"/>
              <a:ext cx="2254500" cy="1221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Class prediction</a:t>
              </a:r>
            </a:p>
            <a:p>
              <a:endParaRPr lang="ko-KR" altLang="en-US" sz="3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A4A09AB5-F17F-4C56-9081-3DE77E992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152" y="3521991"/>
            <a:ext cx="5951833" cy="309240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E682BE2-9845-4A69-96ED-E26A04F49A19}"/>
              </a:ext>
            </a:extLst>
          </p:cNvPr>
          <p:cNvSpPr/>
          <p:nvPr/>
        </p:nvSpPr>
        <p:spPr>
          <a:xfrm>
            <a:off x="5887152" y="3610824"/>
            <a:ext cx="2419721" cy="4507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71D8CEA-6029-46DC-AA37-21B3BB80D63F}"/>
              </a:ext>
            </a:extLst>
          </p:cNvPr>
          <p:cNvSpPr/>
          <p:nvPr/>
        </p:nvSpPr>
        <p:spPr>
          <a:xfrm>
            <a:off x="7340958" y="3181082"/>
            <a:ext cx="2189408" cy="45070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Multi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class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4030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0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4E8048F-B0C6-4D70-B462-A6C9109BD25A}"/>
              </a:ext>
            </a:extLst>
          </p:cNvPr>
          <p:cNvCxnSpPr>
            <a:cxnSpLocks/>
          </p:cNvCxnSpPr>
          <p:nvPr/>
        </p:nvCxnSpPr>
        <p:spPr>
          <a:xfrm flipV="1">
            <a:off x="1525667" y="712737"/>
            <a:ext cx="4212000" cy="1"/>
          </a:xfrm>
          <a:prstGeom prst="line">
            <a:avLst/>
          </a:prstGeom>
          <a:ln w="155575">
            <a:solidFill>
              <a:srgbClr val="FFC000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3429677-5AC4-4C3D-857F-B89E88F584B7}"/>
              </a:ext>
            </a:extLst>
          </p:cNvPr>
          <p:cNvCxnSpPr>
            <a:cxnSpLocks/>
          </p:cNvCxnSpPr>
          <p:nvPr/>
        </p:nvCxnSpPr>
        <p:spPr>
          <a:xfrm rot="900000" flipV="1">
            <a:off x="52735" y="-217944"/>
            <a:ext cx="1627632" cy="621792"/>
          </a:xfrm>
          <a:prstGeom prst="line">
            <a:avLst/>
          </a:prstGeom>
          <a:ln w="19050">
            <a:solidFill>
              <a:srgbClr val="685A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4AA5933-66B9-4357-8F53-F68638E7635D}"/>
              </a:ext>
            </a:extLst>
          </p:cNvPr>
          <p:cNvCxnSpPr>
            <a:cxnSpLocks/>
          </p:cNvCxnSpPr>
          <p:nvPr/>
        </p:nvCxnSpPr>
        <p:spPr>
          <a:xfrm rot="900000">
            <a:off x="12017769" y="23763"/>
            <a:ext cx="280185" cy="733425"/>
          </a:xfrm>
          <a:prstGeom prst="line">
            <a:avLst/>
          </a:prstGeom>
          <a:ln w="19050">
            <a:solidFill>
              <a:srgbClr val="685A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59F913D-867D-4578-AB75-37420ED24532}"/>
              </a:ext>
            </a:extLst>
          </p:cNvPr>
          <p:cNvSpPr txBox="1"/>
          <p:nvPr/>
        </p:nvSpPr>
        <p:spPr>
          <a:xfrm rot="21303120">
            <a:off x="372829" y="311498"/>
            <a:ext cx="72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prstClr val="black"/>
                </a:solidFill>
              </a:rPr>
              <a:t>19</a:t>
            </a:r>
            <a:endParaRPr lang="ko-KR" altLang="en-US" sz="3200" b="1" dirty="0">
              <a:solidFill>
                <a:prstClr val="black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D09528DA-1656-4A09-A3F0-E052111E2EBA}"/>
              </a:ext>
            </a:extLst>
          </p:cNvPr>
          <p:cNvSpPr/>
          <p:nvPr/>
        </p:nvSpPr>
        <p:spPr>
          <a:xfrm>
            <a:off x="253831" y="304849"/>
            <a:ext cx="919230" cy="598985"/>
          </a:xfrm>
          <a:custGeom>
            <a:avLst/>
            <a:gdLst>
              <a:gd name="connsiteX0" fmla="*/ 717719 w 919230"/>
              <a:gd name="connsiteY0" fmla="*/ 47576 h 598985"/>
              <a:gd name="connsiteX1" fmla="*/ 308144 w 919230"/>
              <a:gd name="connsiteY1" fmla="*/ 28526 h 598985"/>
              <a:gd name="connsiteX2" fmla="*/ 3344 w 919230"/>
              <a:gd name="connsiteY2" fmla="*/ 333326 h 598985"/>
              <a:gd name="connsiteX3" fmla="*/ 174794 w 919230"/>
              <a:gd name="connsiteY3" fmla="*/ 580976 h 598985"/>
              <a:gd name="connsiteX4" fmla="*/ 612944 w 919230"/>
              <a:gd name="connsiteY4" fmla="*/ 552401 h 598985"/>
              <a:gd name="connsiteX5" fmla="*/ 917744 w 919230"/>
              <a:gd name="connsiteY5" fmla="*/ 333326 h 598985"/>
              <a:gd name="connsiteX6" fmla="*/ 717719 w 919230"/>
              <a:gd name="connsiteY6" fmla="*/ 47576 h 59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9230" h="598985">
                <a:moveTo>
                  <a:pt x="717719" y="47576"/>
                </a:moveTo>
                <a:cubicBezTo>
                  <a:pt x="616119" y="-3224"/>
                  <a:pt x="427206" y="-19099"/>
                  <a:pt x="308144" y="28526"/>
                </a:cubicBezTo>
                <a:cubicBezTo>
                  <a:pt x="189082" y="76151"/>
                  <a:pt x="25569" y="241251"/>
                  <a:pt x="3344" y="333326"/>
                </a:cubicBezTo>
                <a:cubicBezTo>
                  <a:pt x="-18881" y="425401"/>
                  <a:pt x="73194" y="544464"/>
                  <a:pt x="174794" y="580976"/>
                </a:cubicBezTo>
                <a:cubicBezTo>
                  <a:pt x="276394" y="617488"/>
                  <a:pt x="489119" y="593676"/>
                  <a:pt x="612944" y="552401"/>
                </a:cubicBezTo>
                <a:cubicBezTo>
                  <a:pt x="736769" y="511126"/>
                  <a:pt x="901869" y="417463"/>
                  <a:pt x="917744" y="333326"/>
                </a:cubicBezTo>
                <a:cubicBezTo>
                  <a:pt x="933619" y="249189"/>
                  <a:pt x="819319" y="98376"/>
                  <a:pt x="717719" y="47576"/>
                </a:cubicBezTo>
                <a:close/>
              </a:path>
            </a:pathLst>
          </a:custGeom>
          <a:noFill/>
          <a:ln>
            <a:solidFill>
              <a:srgbClr val="F19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BAF4F115-D5A8-4B43-8B29-19731C29E59C}"/>
              </a:ext>
            </a:extLst>
          </p:cNvPr>
          <p:cNvSpPr/>
          <p:nvPr/>
        </p:nvSpPr>
        <p:spPr>
          <a:xfrm rot="407991">
            <a:off x="221604" y="304392"/>
            <a:ext cx="919230" cy="598985"/>
          </a:xfrm>
          <a:custGeom>
            <a:avLst/>
            <a:gdLst>
              <a:gd name="connsiteX0" fmla="*/ 717719 w 919230"/>
              <a:gd name="connsiteY0" fmla="*/ 47576 h 598985"/>
              <a:gd name="connsiteX1" fmla="*/ 308144 w 919230"/>
              <a:gd name="connsiteY1" fmla="*/ 28526 h 598985"/>
              <a:gd name="connsiteX2" fmla="*/ 3344 w 919230"/>
              <a:gd name="connsiteY2" fmla="*/ 333326 h 598985"/>
              <a:gd name="connsiteX3" fmla="*/ 174794 w 919230"/>
              <a:gd name="connsiteY3" fmla="*/ 580976 h 598985"/>
              <a:gd name="connsiteX4" fmla="*/ 612944 w 919230"/>
              <a:gd name="connsiteY4" fmla="*/ 552401 h 598985"/>
              <a:gd name="connsiteX5" fmla="*/ 917744 w 919230"/>
              <a:gd name="connsiteY5" fmla="*/ 333326 h 598985"/>
              <a:gd name="connsiteX6" fmla="*/ 717719 w 919230"/>
              <a:gd name="connsiteY6" fmla="*/ 47576 h 59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9230" h="598985">
                <a:moveTo>
                  <a:pt x="717719" y="47576"/>
                </a:moveTo>
                <a:cubicBezTo>
                  <a:pt x="616119" y="-3224"/>
                  <a:pt x="427206" y="-19099"/>
                  <a:pt x="308144" y="28526"/>
                </a:cubicBezTo>
                <a:cubicBezTo>
                  <a:pt x="189082" y="76151"/>
                  <a:pt x="25569" y="241251"/>
                  <a:pt x="3344" y="333326"/>
                </a:cubicBezTo>
                <a:cubicBezTo>
                  <a:pt x="-18881" y="425401"/>
                  <a:pt x="73194" y="544464"/>
                  <a:pt x="174794" y="580976"/>
                </a:cubicBezTo>
                <a:cubicBezTo>
                  <a:pt x="276394" y="617488"/>
                  <a:pt x="489119" y="593676"/>
                  <a:pt x="612944" y="552401"/>
                </a:cubicBezTo>
                <a:cubicBezTo>
                  <a:pt x="736769" y="511126"/>
                  <a:pt x="901869" y="417463"/>
                  <a:pt x="917744" y="333326"/>
                </a:cubicBezTo>
                <a:cubicBezTo>
                  <a:pt x="933619" y="249189"/>
                  <a:pt x="819319" y="98376"/>
                  <a:pt x="717719" y="47576"/>
                </a:cubicBezTo>
                <a:close/>
              </a:path>
            </a:pathLst>
          </a:custGeom>
          <a:noFill/>
          <a:ln>
            <a:solidFill>
              <a:srgbClr val="F19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09F1A843-782C-4C66-84EB-FB949D5C13E5}"/>
              </a:ext>
            </a:extLst>
          </p:cNvPr>
          <p:cNvSpPr/>
          <p:nvPr/>
        </p:nvSpPr>
        <p:spPr>
          <a:xfrm rot="781893">
            <a:off x="253830" y="304391"/>
            <a:ext cx="919230" cy="598985"/>
          </a:xfrm>
          <a:custGeom>
            <a:avLst/>
            <a:gdLst>
              <a:gd name="connsiteX0" fmla="*/ 717719 w 919230"/>
              <a:gd name="connsiteY0" fmla="*/ 47576 h 598985"/>
              <a:gd name="connsiteX1" fmla="*/ 308144 w 919230"/>
              <a:gd name="connsiteY1" fmla="*/ 28526 h 598985"/>
              <a:gd name="connsiteX2" fmla="*/ 3344 w 919230"/>
              <a:gd name="connsiteY2" fmla="*/ 333326 h 598985"/>
              <a:gd name="connsiteX3" fmla="*/ 174794 w 919230"/>
              <a:gd name="connsiteY3" fmla="*/ 580976 h 598985"/>
              <a:gd name="connsiteX4" fmla="*/ 612944 w 919230"/>
              <a:gd name="connsiteY4" fmla="*/ 552401 h 598985"/>
              <a:gd name="connsiteX5" fmla="*/ 917744 w 919230"/>
              <a:gd name="connsiteY5" fmla="*/ 333326 h 598985"/>
              <a:gd name="connsiteX6" fmla="*/ 717719 w 919230"/>
              <a:gd name="connsiteY6" fmla="*/ 47576 h 59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9230" h="598985">
                <a:moveTo>
                  <a:pt x="717719" y="47576"/>
                </a:moveTo>
                <a:cubicBezTo>
                  <a:pt x="616119" y="-3224"/>
                  <a:pt x="427206" y="-19099"/>
                  <a:pt x="308144" y="28526"/>
                </a:cubicBezTo>
                <a:cubicBezTo>
                  <a:pt x="189082" y="76151"/>
                  <a:pt x="25569" y="241251"/>
                  <a:pt x="3344" y="333326"/>
                </a:cubicBezTo>
                <a:cubicBezTo>
                  <a:pt x="-18881" y="425401"/>
                  <a:pt x="73194" y="544464"/>
                  <a:pt x="174794" y="580976"/>
                </a:cubicBezTo>
                <a:cubicBezTo>
                  <a:pt x="276394" y="617488"/>
                  <a:pt x="489119" y="593676"/>
                  <a:pt x="612944" y="552401"/>
                </a:cubicBezTo>
                <a:cubicBezTo>
                  <a:pt x="736769" y="511126"/>
                  <a:pt x="901869" y="417463"/>
                  <a:pt x="917744" y="333326"/>
                </a:cubicBezTo>
                <a:cubicBezTo>
                  <a:pt x="933619" y="249189"/>
                  <a:pt x="819319" y="98376"/>
                  <a:pt x="717719" y="47576"/>
                </a:cubicBezTo>
                <a:close/>
              </a:path>
            </a:pathLst>
          </a:custGeom>
          <a:noFill/>
          <a:ln>
            <a:solidFill>
              <a:srgbClr val="F19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8E0766F4-5C7A-4C66-B48C-8AE43121788A}"/>
              </a:ext>
            </a:extLst>
          </p:cNvPr>
          <p:cNvSpPr/>
          <p:nvPr/>
        </p:nvSpPr>
        <p:spPr>
          <a:xfrm>
            <a:off x="1049142" y="220530"/>
            <a:ext cx="209550" cy="260350"/>
          </a:xfrm>
          <a:custGeom>
            <a:avLst/>
            <a:gdLst>
              <a:gd name="connsiteX0" fmla="*/ 0 w 209550"/>
              <a:gd name="connsiteY0" fmla="*/ 114300 h 260350"/>
              <a:gd name="connsiteX1" fmla="*/ 184150 w 209550"/>
              <a:gd name="connsiteY1" fmla="*/ 38100 h 260350"/>
              <a:gd name="connsiteX2" fmla="*/ 107950 w 209550"/>
              <a:gd name="connsiteY2" fmla="*/ 260350 h 260350"/>
              <a:gd name="connsiteX3" fmla="*/ 57150 w 209550"/>
              <a:gd name="connsiteY3" fmla="*/ 0 h 260350"/>
              <a:gd name="connsiteX4" fmla="*/ 209550 w 209550"/>
              <a:gd name="connsiteY4" fmla="*/ 209550 h 260350"/>
              <a:gd name="connsiteX5" fmla="*/ 0 w 209550"/>
              <a:gd name="connsiteY5" fmla="*/ 11430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550" h="260350">
                <a:moveTo>
                  <a:pt x="0" y="114300"/>
                </a:moveTo>
                <a:lnTo>
                  <a:pt x="184150" y="38100"/>
                </a:lnTo>
                <a:lnTo>
                  <a:pt x="107950" y="260350"/>
                </a:lnTo>
                <a:lnTo>
                  <a:pt x="57150" y="0"/>
                </a:lnTo>
                <a:lnTo>
                  <a:pt x="209550" y="209550"/>
                </a:lnTo>
                <a:lnTo>
                  <a:pt x="0" y="114300"/>
                </a:lnTo>
                <a:close/>
              </a:path>
            </a:pathLst>
          </a:custGeom>
          <a:noFill/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5A91792C-6703-40CE-9833-1E8C4FC6801C}"/>
              </a:ext>
            </a:extLst>
          </p:cNvPr>
          <p:cNvSpPr/>
          <p:nvPr/>
        </p:nvSpPr>
        <p:spPr>
          <a:xfrm>
            <a:off x="866552" y="147269"/>
            <a:ext cx="159714" cy="142984"/>
          </a:xfrm>
          <a:custGeom>
            <a:avLst/>
            <a:gdLst>
              <a:gd name="connsiteX0" fmla="*/ 0 w 209550"/>
              <a:gd name="connsiteY0" fmla="*/ 57150 h 285750"/>
              <a:gd name="connsiteX1" fmla="*/ 209550 w 209550"/>
              <a:gd name="connsiteY1" fmla="*/ 107950 h 285750"/>
              <a:gd name="connsiteX2" fmla="*/ 95250 w 209550"/>
              <a:gd name="connsiteY2" fmla="*/ 285750 h 285750"/>
              <a:gd name="connsiteX3" fmla="*/ 82550 w 209550"/>
              <a:gd name="connsiteY3" fmla="*/ 0 h 285750"/>
              <a:gd name="connsiteX4" fmla="*/ 209550 w 209550"/>
              <a:gd name="connsiteY4" fmla="*/ 247650 h 285750"/>
              <a:gd name="connsiteX5" fmla="*/ 0 w 209550"/>
              <a:gd name="connsiteY5" fmla="*/ 57150 h 285750"/>
              <a:gd name="connsiteX0" fmla="*/ 0 w 209550"/>
              <a:gd name="connsiteY0" fmla="*/ 57150 h 247650"/>
              <a:gd name="connsiteX1" fmla="*/ 209550 w 209550"/>
              <a:gd name="connsiteY1" fmla="*/ 107950 h 247650"/>
              <a:gd name="connsiteX2" fmla="*/ 30956 w 209550"/>
              <a:gd name="connsiteY2" fmla="*/ 235935 h 247650"/>
              <a:gd name="connsiteX3" fmla="*/ 82550 w 209550"/>
              <a:gd name="connsiteY3" fmla="*/ 0 h 247650"/>
              <a:gd name="connsiteX4" fmla="*/ 209550 w 209550"/>
              <a:gd name="connsiteY4" fmla="*/ 247650 h 247650"/>
              <a:gd name="connsiteX5" fmla="*/ 0 w 209550"/>
              <a:gd name="connsiteY5" fmla="*/ 57150 h 247650"/>
              <a:gd name="connsiteX0" fmla="*/ 0 w 192881"/>
              <a:gd name="connsiteY0" fmla="*/ 104035 h 247650"/>
              <a:gd name="connsiteX1" fmla="*/ 192881 w 192881"/>
              <a:gd name="connsiteY1" fmla="*/ 107950 h 247650"/>
              <a:gd name="connsiteX2" fmla="*/ 14287 w 192881"/>
              <a:gd name="connsiteY2" fmla="*/ 235935 h 247650"/>
              <a:gd name="connsiteX3" fmla="*/ 65881 w 192881"/>
              <a:gd name="connsiteY3" fmla="*/ 0 h 247650"/>
              <a:gd name="connsiteX4" fmla="*/ 192881 w 192881"/>
              <a:gd name="connsiteY4" fmla="*/ 247650 h 247650"/>
              <a:gd name="connsiteX5" fmla="*/ 0 w 192881"/>
              <a:gd name="connsiteY5" fmla="*/ 104035 h 247650"/>
              <a:gd name="connsiteX0" fmla="*/ 0 w 192881"/>
              <a:gd name="connsiteY0" fmla="*/ 104035 h 235935"/>
              <a:gd name="connsiteX1" fmla="*/ 192881 w 192881"/>
              <a:gd name="connsiteY1" fmla="*/ 107950 h 235935"/>
              <a:gd name="connsiteX2" fmla="*/ 14287 w 192881"/>
              <a:gd name="connsiteY2" fmla="*/ 235935 h 235935"/>
              <a:gd name="connsiteX3" fmla="*/ 65881 w 192881"/>
              <a:gd name="connsiteY3" fmla="*/ 0 h 235935"/>
              <a:gd name="connsiteX4" fmla="*/ 166687 w 192881"/>
              <a:gd name="connsiteY4" fmla="*/ 218346 h 235935"/>
              <a:gd name="connsiteX5" fmla="*/ 0 w 192881"/>
              <a:gd name="connsiteY5" fmla="*/ 104035 h 235935"/>
              <a:gd name="connsiteX0" fmla="*/ 0 w 192881"/>
              <a:gd name="connsiteY0" fmla="*/ 80592 h 212492"/>
              <a:gd name="connsiteX1" fmla="*/ 192881 w 192881"/>
              <a:gd name="connsiteY1" fmla="*/ 84507 h 212492"/>
              <a:gd name="connsiteX2" fmla="*/ 14287 w 192881"/>
              <a:gd name="connsiteY2" fmla="*/ 212492 h 212492"/>
              <a:gd name="connsiteX3" fmla="*/ 80168 w 192881"/>
              <a:gd name="connsiteY3" fmla="*/ 0 h 212492"/>
              <a:gd name="connsiteX4" fmla="*/ 166687 w 192881"/>
              <a:gd name="connsiteY4" fmla="*/ 194903 h 212492"/>
              <a:gd name="connsiteX5" fmla="*/ 0 w 192881"/>
              <a:gd name="connsiteY5" fmla="*/ 80592 h 21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881" h="212492">
                <a:moveTo>
                  <a:pt x="0" y="80592"/>
                </a:moveTo>
                <a:lnTo>
                  <a:pt x="192881" y="84507"/>
                </a:lnTo>
                <a:lnTo>
                  <a:pt x="14287" y="212492"/>
                </a:lnTo>
                <a:lnTo>
                  <a:pt x="80168" y="0"/>
                </a:lnTo>
                <a:lnTo>
                  <a:pt x="166687" y="194903"/>
                </a:lnTo>
                <a:lnTo>
                  <a:pt x="0" y="80592"/>
                </a:lnTo>
                <a:close/>
              </a:path>
            </a:pathLst>
          </a:cu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ABC88A51-0FD1-4E3C-9BA6-410444B02C4A}"/>
              </a:ext>
            </a:extLst>
          </p:cNvPr>
          <p:cNvSpPr/>
          <p:nvPr/>
        </p:nvSpPr>
        <p:spPr>
          <a:xfrm>
            <a:off x="1185825" y="147269"/>
            <a:ext cx="80102" cy="90390"/>
          </a:xfrm>
          <a:custGeom>
            <a:avLst/>
            <a:gdLst>
              <a:gd name="connsiteX0" fmla="*/ 0 w 159544"/>
              <a:gd name="connsiteY0" fmla="*/ 88106 h 230981"/>
              <a:gd name="connsiteX1" fmla="*/ 159544 w 159544"/>
              <a:gd name="connsiteY1" fmla="*/ 85725 h 230981"/>
              <a:gd name="connsiteX2" fmla="*/ 16669 w 159544"/>
              <a:gd name="connsiteY2" fmla="*/ 230981 h 230981"/>
              <a:gd name="connsiteX3" fmla="*/ 73819 w 159544"/>
              <a:gd name="connsiteY3" fmla="*/ 0 h 230981"/>
              <a:gd name="connsiteX4" fmla="*/ 154782 w 159544"/>
              <a:gd name="connsiteY4" fmla="*/ 223838 h 230981"/>
              <a:gd name="connsiteX5" fmla="*/ 0 w 159544"/>
              <a:gd name="connsiteY5" fmla="*/ 88106 h 230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9544" h="230981">
                <a:moveTo>
                  <a:pt x="0" y="88106"/>
                </a:moveTo>
                <a:lnTo>
                  <a:pt x="159544" y="85725"/>
                </a:lnTo>
                <a:lnTo>
                  <a:pt x="16669" y="230981"/>
                </a:lnTo>
                <a:lnTo>
                  <a:pt x="73819" y="0"/>
                </a:lnTo>
                <a:lnTo>
                  <a:pt x="154782" y="223838"/>
                </a:lnTo>
                <a:lnTo>
                  <a:pt x="0" y="88106"/>
                </a:lnTo>
                <a:close/>
              </a:path>
            </a:pathLst>
          </a:cu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01F0EC-C2AE-4CEF-85CB-1748628B7208}"/>
              </a:ext>
            </a:extLst>
          </p:cNvPr>
          <p:cNvSpPr txBox="1"/>
          <p:nvPr/>
        </p:nvSpPr>
        <p:spPr>
          <a:xfrm>
            <a:off x="1383898" y="177329"/>
            <a:ext cx="32225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YOLO v3</a:t>
            </a:r>
          </a:p>
        </p:txBody>
      </p:sp>
      <p:sp>
        <p:nvSpPr>
          <p:cNvPr id="21" name="자유형 20">
            <a:extLst>
              <a:ext uri="{FF2B5EF4-FFF2-40B4-BE49-F238E27FC236}">
                <a16:creationId xmlns:a16="http://schemas.microsoft.com/office/drawing/2014/main" id="{6BF1C1A8-D48D-4FA1-B1E8-CE962A1B5BC6}"/>
              </a:ext>
            </a:extLst>
          </p:cNvPr>
          <p:cNvSpPr/>
          <p:nvPr/>
        </p:nvSpPr>
        <p:spPr>
          <a:xfrm rot="15703127">
            <a:off x="11401961" y="76662"/>
            <a:ext cx="588108" cy="320440"/>
          </a:xfrm>
          <a:custGeom>
            <a:avLst/>
            <a:gdLst>
              <a:gd name="connsiteX0" fmla="*/ 588108 w 588108"/>
              <a:gd name="connsiteY0" fmla="*/ 3868 h 320440"/>
              <a:gd name="connsiteX1" fmla="*/ 542032 w 588108"/>
              <a:gd name="connsiteY1" fmla="*/ 320440 h 320440"/>
              <a:gd name="connsiteX2" fmla="*/ 0 w 588108"/>
              <a:gd name="connsiteY2" fmla="*/ 315452 h 320440"/>
              <a:gd name="connsiteX3" fmla="*/ 48150 w 588108"/>
              <a:gd name="connsiteY3" fmla="*/ 273670 h 320440"/>
              <a:gd name="connsiteX4" fmla="*/ 27514 w 588108"/>
              <a:gd name="connsiteY4" fmla="*/ 248601 h 320440"/>
              <a:gd name="connsiteX5" fmla="*/ 61907 w 588108"/>
              <a:gd name="connsiteY5" fmla="*/ 206819 h 320440"/>
              <a:gd name="connsiteX6" fmla="*/ 20636 w 588108"/>
              <a:gd name="connsiteY6" fmla="*/ 148325 h 320440"/>
              <a:gd name="connsiteX7" fmla="*/ 41271 w 588108"/>
              <a:gd name="connsiteY7" fmla="*/ 131612 h 320440"/>
              <a:gd name="connsiteX8" fmla="*/ 20636 w 588108"/>
              <a:gd name="connsiteY8" fmla="*/ 39693 h 320440"/>
              <a:gd name="connsiteX9" fmla="*/ 27971 w 588108"/>
              <a:gd name="connsiteY9" fmla="*/ 0 h 32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108" h="320440">
                <a:moveTo>
                  <a:pt x="588108" y="3868"/>
                </a:moveTo>
                <a:lnTo>
                  <a:pt x="542032" y="320440"/>
                </a:lnTo>
                <a:lnTo>
                  <a:pt x="0" y="315452"/>
                </a:lnTo>
                <a:lnTo>
                  <a:pt x="48150" y="273670"/>
                </a:lnTo>
                <a:lnTo>
                  <a:pt x="27514" y="248601"/>
                </a:lnTo>
                <a:lnTo>
                  <a:pt x="61907" y="206819"/>
                </a:lnTo>
                <a:lnTo>
                  <a:pt x="20636" y="148325"/>
                </a:lnTo>
                <a:lnTo>
                  <a:pt x="41271" y="131612"/>
                </a:lnTo>
                <a:lnTo>
                  <a:pt x="20636" y="39693"/>
                </a:lnTo>
                <a:lnTo>
                  <a:pt x="27971" y="0"/>
                </a:lnTo>
                <a:close/>
              </a:path>
            </a:pathLst>
          </a:custGeom>
          <a:solidFill>
            <a:srgbClr val="FFC000">
              <a:alpha val="50000"/>
            </a:srgbClr>
          </a:solidFill>
          <a:ln w="190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자유형 19">
            <a:extLst>
              <a:ext uri="{FF2B5EF4-FFF2-40B4-BE49-F238E27FC236}">
                <a16:creationId xmlns:a16="http://schemas.microsoft.com/office/drawing/2014/main" id="{657745F9-0862-43E7-A135-EA39C31FB919}"/>
              </a:ext>
            </a:extLst>
          </p:cNvPr>
          <p:cNvSpPr/>
          <p:nvPr/>
        </p:nvSpPr>
        <p:spPr>
          <a:xfrm rot="5737681">
            <a:off x="11313525" y="106512"/>
            <a:ext cx="665153" cy="322087"/>
          </a:xfrm>
          <a:custGeom>
            <a:avLst/>
            <a:gdLst>
              <a:gd name="connsiteX0" fmla="*/ 31196 w 665153"/>
              <a:gd name="connsiteY0" fmla="*/ 316569 h 322087"/>
              <a:gd name="connsiteX1" fmla="*/ 0 w 665153"/>
              <a:gd name="connsiteY1" fmla="*/ 0 h 322087"/>
              <a:gd name="connsiteX2" fmla="*/ 658274 w 665153"/>
              <a:gd name="connsiteY2" fmla="*/ 4546 h 322087"/>
              <a:gd name="connsiteX3" fmla="*/ 630760 w 665153"/>
              <a:gd name="connsiteY3" fmla="*/ 21259 h 322087"/>
              <a:gd name="connsiteX4" fmla="*/ 644517 w 665153"/>
              <a:gd name="connsiteY4" fmla="*/ 54685 h 322087"/>
              <a:gd name="connsiteX5" fmla="*/ 610125 w 665153"/>
              <a:gd name="connsiteY5" fmla="*/ 113179 h 322087"/>
              <a:gd name="connsiteX6" fmla="*/ 651396 w 665153"/>
              <a:gd name="connsiteY6" fmla="*/ 154960 h 322087"/>
              <a:gd name="connsiteX7" fmla="*/ 630760 w 665153"/>
              <a:gd name="connsiteY7" fmla="*/ 221811 h 322087"/>
              <a:gd name="connsiteX8" fmla="*/ 665153 w 665153"/>
              <a:gd name="connsiteY8" fmla="*/ 288662 h 322087"/>
              <a:gd name="connsiteX9" fmla="*/ 630760 w 665153"/>
              <a:gd name="connsiteY9" fmla="*/ 322087 h 322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5153" h="322087">
                <a:moveTo>
                  <a:pt x="31196" y="316569"/>
                </a:moveTo>
                <a:lnTo>
                  <a:pt x="0" y="0"/>
                </a:lnTo>
                <a:lnTo>
                  <a:pt x="658274" y="4546"/>
                </a:lnTo>
                <a:lnTo>
                  <a:pt x="630760" y="21259"/>
                </a:lnTo>
                <a:lnTo>
                  <a:pt x="644517" y="54685"/>
                </a:lnTo>
                <a:lnTo>
                  <a:pt x="610125" y="113179"/>
                </a:lnTo>
                <a:lnTo>
                  <a:pt x="651396" y="154960"/>
                </a:lnTo>
                <a:lnTo>
                  <a:pt x="630760" y="221811"/>
                </a:lnTo>
                <a:lnTo>
                  <a:pt x="665153" y="288662"/>
                </a:lnTo>
                <a:lnTo>
                  <a:pt x="630760" y="322087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190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077A99-5DFB-47C1-B1E9-80C52B3BF4E2}"/>
              </a:ext>
            </a:extLst>
          </p:cNvPr>
          <p:cNvSpPr txBox="1"/>
          <p:nvPr/>
        </p:nvSpPr>
        <p:spPr>
          <a:xfrm>
            <a:off x="4792161" y="1830640"/>
            <a:ext cx="645342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Darknet19 </a:t>
            </a:r>
            <a:r>
              <a:rPr lang="en-US" altLang="ko-KR" sz="2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 Darknet53</a:t>
            </a:r>
          </a:p>
          <a:p>
            <a:endParaRPr lang="en-US" altLang="ko-KR" sz="22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Darknet19</a:t>
            </a:r>
            <a:r>
              <a:rPr lang="ko-KR" altLang="en-US" sz="2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</a:t>
            </a:r>
            <a:r>
              <a:rPr lang="en-US" altLang="ko-KR" sz="2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residual network </a:t>
            </a:r>
            <a:r>
              <a:rPr lang="ko-KR" altLang="en-US" sz="2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요소 추가</a:t>
            </a:r>
            <a:endParaRPr lang="en-US" altLang="ko-KR" sz="22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200" b="1" i="0" dirty="0"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 x 3, 1 x 1 convolution</a:t>
            </a:r>
            <a:r>
              <a:rPr lang="ko-KR" altLang="en-US" sz="2200" b="1" i="0" dirty="0"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으로 이루어진 </a:t>
            </a:r>
            <a:r>
              <a:rPr lang="ko-KR" altLang="en-US" sz="2200" b="1" i="0" dirty="0" err="1"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블럭을</a:t>
            </a:r>
            <a:r>
              <a:rPr lang="ko-KR" altLang="en-US" sz="2200" b="1" i="0" dirty="0"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연속해서 </a:t>
            </a:r>
            <a:r>
              <a:rPr lang="ko-KR" altLang="en-US" sz="2200" b="1" i="0" dirty="0" err="1"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쌓아감</a:t>
            </a:r>
            <a:endParaRPr lang="en-US" altLang="ko-KR" sz="22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총 </a:t>
            </a:r>
            <a:r>
              <a:rPr lang="en-US" altLang="ko-KR" sz="2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53</a:t>
            </a:r>
            <a:r>
              <a:rPr lang="ko-KR" altLang="en-US" sz="2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개의 </a:t>
            </a:r>
            <a:r>
              <a:rPr lang="en-US" altLang="ko-KR" sz="2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convolution layer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E987D06-070F-438A-9477-E8944D6F197B}"/>
              </a:ext>
            </a:extLst>
          </p:cNvPr>
          <p:cNvGrpSpPr/>
          <p:nvPr/>
        </p:nvGrpSpPr>
        <p:grpSpPr>
          <a:xfrm>
            <a:off x="681219" y="881638"/>
            <a:ext cx="3627858" cy="949003"/>
            <a:chOff x="558950" y="2624705"/>
            <a:chExt cx="2604898" cy="1107996"/>
          </a:xfrm>
        </p:grpSpPr>
        <p:sp>
          <p:nvSpPr>
            <p:cNvPr id="26" name="구름 25">
              <a:extLst>
                <a:ext uri="{FF2B5EF4-FFF2-40B4-BE49-F238E27FC236}">
                  <a16:creationId xmlns:a16="http://schemas.microsoft.com/office/drawing/2014/main" id="{7B14404F-A3B3-4DD0-84A5-4A77AF297FFB}"/>
                </a:ext>
              </a:extLst>
            </p:cNvPr>
            <p:cNvSpPr/>
            <p:nvPr/>
          </p:nvSpPr>
          <p:spPr>
            <a:xfrm>
              <a:off x="558950" y="2624705"/>
              <a:ext cx="2604898" cy="1107996"/>
            </a:xfrm>
            <a:prstGeom prst="cloud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80938F4-8306-40AD-8109-F8DB82F4FCC2}"/>
                </a:ext>
              </a:extLst>
            </p:cNvPr>
            <p:cNvSpPr txBox="1"/>
            <p:nvPr/>
          </p:nvSpPr>
          <p:spPr>
            <a:xfrm>
              <a:off x="804664" y="2869353"/>
              <a:ext cx="2254500" cy="610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i="0" u="none" strike="noStrike" baseline="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Feature Extractor</a:t>
              </a:r>
              <a:endPara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EE9C5FDD-4A32-492D-AD4A-FCED1061D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409" y="1918485"/>
            <a:ext cx="3419234" cy="486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639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0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4E8048F-B0C6-4D70-B462-A6C9109BD25A}"/>
              </a:ext>
            </a:extLst>
          </p:cNvPr>
          <p:cNvCxnSpPr>
            <a:cxnSpLocks/>
          </p:cNvCxnSpPr>
          <p:nvPr/>
        </p:nvCxnSpPr>
        <p:spPr>
          <a:xfrm flipV="1">
            <a:off x="1525667" y="712737"/>
            <a:ext cx="4212000" cy="1"/>
          </a:xfrm>
          <a:prstGeom prst="line">
            <a:avLst/>
          </a:prstGeom>
          <a:ln w="155575">
            <a:solidFill>
              <a:srgbClr val="FFC000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3429677-5AC4-4C3D-857F-B89E88F584B7}"/>
              </a:ext>
            </a:extLst>
          </p:cNvPr>
          <p:cNvCxnSpPr>
            <a:cxnSpLocks/>
          </p:cNvCxnSpPr>
          <p:nvPr/>
        </p:nvCxnSpPr>
        <p:spPr>
          <a:xfrm rot="900000" flipV="1">
            <a:off x="52735" y="-217944"/>
            <a:ext cx="1627632" cy="621792"/>
          </a:xfrm>
          <a:prstGeom prst="line">
            <a:avLst/>
          </a:prstGeom>
          <a:ln w="19050">
            <a:solidFill>
              <a:srgbClr val="685A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4AA5933-66B9-4357-8F53-F68638E7635D}"/>
              </a:ext>
            </a:extLst>
          </p:cNvPr>
          <p:cNvCxnSpPr>
            <a:cxnSpLocks/>
          </p:cNvCxnSpPr>
          <p:nvPr/>
        </p:nvCxnSpPr>
        <p:spPr>
          <a:xfrm rot="900000">
            <a:off x="12017769" y="23763"/>
            <a:ext cx="280185" cy="733425"/>
          </a:xfrm>
          <a:prstGeom prst="line">
            <a:avLst/>
          </a:prstGeom>
          <a:ln w="19050">
            <a:solidFill>
              <a:srgbClr val="685A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D1B07FC-F8A3-46C0-9FA9-B5CAC67FE868}"/>
              </a:ext>
            </a:extLst>
          </p:cNvPr>
          <p:cNvCxnSpPr>
            <a:cxnSpLocks/>
          </p:cNvCxnSpPr>
          <p:nvPr/>
        </p:nvCxnSpPr>
        <p:spPr>
          <a:xfrm rot="900000" flipV="1">
            <a:off x="10511632" y="6465883"/>
            <a:ext cx="1627632" cy="621792"/>
          </a:xfrm>
          <a:prstGeom prst="line">
            <a:avLst/>
          </a:prstGeom>
          <a:ln w="19050">
            <a:solidFill>
              <a:srgbClr val="685A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59F913D-867D-4578-AB75-37420ED24532}"/>
              </a:ext>
            </a:extLst>
          </p:cNvPr>
          <p:cNvSpPr txBox="1"/>
          <p:nvPr/>
        </p:nvSpPr>
        <p:spPr>
          <a:xfrm rot="21303120">
            <a:off x="372829" y="311498"/>
            <a:ext cx="72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prstClr val="black"/>
                </a:solidFill>
              </a:rPr>
              <a:t>02</a:t>
            </a:r>
            <a:endParaRPr lang="ko-KR" altLang="en-US" sz="3200" b="1" dirty="0">
              <a:solidFill>
                <a:prstClr val="black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D09528DA-1656-4A09-A3F0-E052111E2EBA}"/>
              </a:ext>
            </a:extLst>
          </p:cNvPr>
          <p:cNvSpPr/>
          <p:nvPr/>
        </p:nvSpPr>
        <p:spPr>
          <a:xfrm>
            <a:off x="253831" y="304849"/>
            <a:ext cx="919230" cy="598985"/>
          </a:xfrm>
          <a:custGeom>
            <a:avLst/>
            <a:gdLst>
              <a:gd name="connsiteX0" fmla="*/ 717719 w 919230"/>
              <a:gd name="connsiteY0" fmla="*/ 47576 h 598985"/>
              <a:gd name="connsiteX1" fmla="*/ 308144 w 919230"/>
              <a:gd name="connsiteY1" fmla="*/ 28526 h 598985"/>
              <a:gd name="connsiteX2" fmla="*/ 3344 w 919230"/>
              <a:gd name="connsiteY2" fmla="*/ 333326 h 598985"/>
              <a:gd name="connsiteX3" fmla="*/ 174794 w 919230"/>
              <a:gd name="connsiteY3" fmla="*/ 580976 h 598985"/>
              <a:gd name="connsiteX4" fmla="*/ 612944 w 919230"/>
              <a:gd name="connsiteY4" fmla="*/ 552401 h 598985"/>
              <a:gd name="connsiteX5" fmla="*/ 917744 w 919230"/>
              <a:gd name="connsiteY5" fmla="*/ 333326 h 598985"/>
              <a:gd name="connsiteX6" fmla="*/ 717719 w 919230"/>
              <a:gd name="connsiteY6" fmla="*/ 47576 h 59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9230" h="598985">
                <a:moveTo>
                  <a:pt x="717719" y="47576"/>
                </a:moveTo>
                <a:cubicBezTo>
                  <a:pt x="616119" y="-3224"/>
                  <a:pt x="427206" y="-19099"/>
                  <a:pt x="308144" y="28526"/>
                </a:cubicBezTo>
                <a:cubicBezTo>
                  <a:pt x="189082" y="76151"/>
                  <a:pt x="25569" y="241251"/>
                  <a:pt x="3344" y="333326"/>
                </a:cubicBezTo>
                <a:cubicBezTo>
                  <a:pt x="-18881" y="425401"/>
                  <a:pt x="73194" y="544464"/>
                  <a:pt x="174794" y="580976"/>
                </a:cubicBezTo>
                <a:cubicBezTo>
                  <a:pt x="276394" y="617488"/>
                  <a:pt x="489119" y="593676"/>
                  <a:pt x="612944" y="552401"/>
                </a:cubicBezTo>
                <a:cubicBezTo>
                  <a:pt x="736769" y="511126"/>
                  <a:pt x="901869" y="417463"/>
                  <a:pt x="917744" y="333326"/>
                </a:cubicBezTo>
                <a:cubicBezTo>
                  <a:pt x="933619" y="249189"/>
                  <a:pt x="819319" y="98376"/>
                  <a:pt x="717719" y="47576"/>
                </a:cubicBezTo>
                <a:close/>
              </a:path>
            </a:pathLst>
          </a:custGeom>
          <a:noFill/>
          <a:ln>
            <a:solidFill>
              <a:srgbClr val="F19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BAF4F115-D5A8-4B43-8B29-19731C29E59C}"/>
              </a:ext>
            </a:extLst>
          </p:cNvPr>
          <p:cNvSpPr/>
          <p:nvPr/>
        </p:nvSpPr>
        <p:spPr>
          <a:xfrm rot="407991">
            <a:off x="221604" y="304392"/>
            <a:ext cx="919230" cy="598985"/>
          </a:xfrm>
          <a:custGeom>
            <a:avLst/>
            <a:gdLst>
              <a:gd name="connsiteX0" fmla="*/ 717719 w 919230"/>
              <a:gd name="connsiteY0" fmla="*/ 47576 h 598985"/>
              <a:gd name="connsiteX1" fmla="*/ 308144 w 919230"/>
              <a:gd name="connsiteY1" fmla="*/ 28526 h 598985"/>
              <a:gd name="connsiteX2" fmla="*/ 3344 w 919230"/>
              <a:gd name="connsiteY2" fmla="*/ 333326 h 598985"/>
              <a:gd name="connsiteX3" fmla="*/ 174794 w 919230"/>
              <a:gd name="connsiteY3" fmla="*/ 580976 h 598985"/>
              <a:gd name="connsiteX4" fmla="*/ 612944 w 919230"/>
              <a:gd name="connsiteY4" fmla="*/ 552401 h 598985"/>
              <a:gd name="connsiteX5" fmla="*/ 917744 w 919230"/>
              <a:gd name="connsiteY5" fmla="*/ 333326 h 598985"/>
              <a:gd name="connsiteX6" fmla="*/ 717719 w 919230"/>
              <a:gd name="connsiteY6" fmla="*/ 47576 h 59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9230" h="598985">
                <a:moveTo>
                  <a:pt x="717719" y="47576"/>
                </a:moveTo>
                <a:cubicBezTo>
                  <a:pt x="616119" y="-3224"/>
                  <a:pt x="427206" y="-19099"/>
                  <a:pt x="308144" y="28526"/>
                </a:cubicBezTo>
                <a:cubicBezTo>
                  <a:pt x="189082" y="76151"/>
                  <a:pt x="25569" y="241251"/>
                  <a:pt x="3344" y="333326"/>
                </a:cubicBezTo>
                <a:cubicBezTo>
                  <a:pt x="-18881" y="425401"/>
                  <a:pt x="73194" y="544464"/>
                  <a:pt x="174794" y="580976"/>
                </a:cubicBezTo>
                <a:cubicBezTo>
                  <a:pt x="276394" y="617488"/>
                  <a:pt x="489119" y="593676"/>
                  <a:pt x="612944" y="552401"/>
                </a:cubicBezTo>
                <a:cubicBezTo>
                  <a:pt x="736769" y="511126"/>
                  <a:pt x="901869" y="417463"/>
                  <a:pt x="917744" y="333326"/>
                </a:cubicBezTo>
                <a:cubicBezTo>
                  <a:pt x="933619" y="249189"/>
                  <a:pt x="819319" y="98376"/>
                  <a:pt x="717719" y="47576"/>
                </a:cubicBezTo>
                <a:close/>
              </a:path>
            </a:pathLst>
          </a:custGeom>
          <a:noFill/>
          <a:ln>
            <a:solidFill>
              <a:srgbClr val="F19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09F1A843-782C-4C66-84EB-FB949D5C13E5}"/>
              </a:ext>
            </a:extLst>
          </p:cNvPr>
          <p:cNvSpPr/>
          <p:nvPr/>
        </p:nvSpPr>
        <p:spPr>
          <a:xfrm rot="781893">
            <a:off x="253830" y="304391"/>
            <a:ext cx="919230" cy="598985"/>
          </a:xfrm>
          <a:custGeom>
            <a:avLst/>
            <a:gdLst>
              <a:gd name="connsiteX0" fmla="*/ 717719 w 919230"/>
              <a:gd name="connsiteY0" fmla="*/ 47576 h 598985"/>
              <a:gd name="connsiteX1" fmla="*/ 308144 w 919230"/>
              <a:gd name="connsiteY1" fmla="*/ 28526 h 598985"/>
              <a:gd name="connsiteX2" fmla="*/ 3344 w 919230"/>
              <a:gd name="connsiteY2" fmla="*/ 333326 h 598985"/>
              <a:gd name="connsiteX3" fmla="*/ 174794 w 919230"/>
              <a:gd name="connsiteY3" fmla="*/ 580976 h 598985"/>
              <a:gd name="connsiteX4" fmla="*/ 612944 w 919230"/>
              <a:gd name="connsiteY4" fmla="*/ 552401 h 598985"/>
              <a:gd name="connsiteX5" fmla="*/ 917744 w 919230"/>
              <a:gd name="connsiteY5" fmla="*/ 333326 h 598985"/>
              <a:gd name="connsiteX6" fmla="*/ 717719 w 919230"/>
              <a:gd name="connsiteY6" fmla="*/ 47576 h 59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9230" h="598985">
                <a:moveTo>
                  <a:pt x="717719" y="47576"/>
                </a:moveTo>
                <a:cubicBezTo>
                  <a:pt x="616119" y="-3224"/>
                  <a:pt x="427206" y="-19099"/>
                  <a:pt x="308144" y="28526"/>
                </a:cubicBezTo>
                <a:cubicBezTo>
                  <a:pt x="189082" y="76151"/>
                  <a:pt x="25569" y="241251"/>
                  <a:pt x="3344" y="333326"/>
                </a:cubicBezTo>
                <a:cubicBezTo>
                  <a:pt x="-18881" y="425401"/>
                  <a:pt x="73194" y="544464"/>
                  <a:pt x="174794" y="580976"/>
                </a:cubicBezTo>
                <a:cubicBezTo>
                  <a:pt x="276394" y="617488"/>
                  <a:pt x="489119" y="593676"/>
                  <a:pt x="612944" y="552401"/>
                </a:cubicBezTo>
                <a:cubicBezTo>
                  <a:pt x="736769" y="511126"/>
                  <a:pt x="901869" y="417463"/>
                  <a:pt x="917744" y="333326"/>
                </a:cubicBezTo>
                <a:cubicBezTo>
                  <a:pt x="933619" y="249189"/>
                  <a:pt x="819319" y="98376"/>
                  <a:pt x="717719" y="47576"/>
                </a:cubicBezTo>
                <a:close/>
              </a:path>
            </a:pathLst>
          </a:custGeom>
          <a:noFill/>
          <a:ln>
            <a:solidFill>
              <a:srgbClr val="F19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8E0766F4-5C7A-4C66-B48C-8AE43121788A}"/>
              </a:ext>
            </a:extLst>
          </p:cNvPr>
          <p:cNvSpPr/>
          <p:nvPr/>
        </p:nvSpPr>
        <p:spPr>
          <a:xfrm>
            <a:off x="1049142" y="220530"/>
            <a:ext cx="209550" cy="260350"/>
          </a:xfrm>
          <a:custGeom>
            <a:avLst/>
            <a:gdLst>
              <a:gd name="connsiteX0" fmla="*/ 0 w 209550"/>
              <a:gd name="connsiteY0" fmla="*/ 114300 h 260350"/>
              <a:gd name="connsiteX1" fmla="*/ 184150 w 209550"/>
              <a:gd name="connsiteY1" fmla="*/ 38100 h 260350"/>
              <a:gd name="connsiteX2" fmla="*/ 107950 w 209550"/>
              <a:gd name="connsiteY2" fmla="*/ 260350 h 260350"/>
              <a:gd name="connsiteX3" fmla="*/ 57150 w 209550"/>
              <a:gd name="connsiteY3" fmla="*/ 0 h 260350"/>
              <a:gd name="connsiteX4" fmla="*/ 209550 w 209550"/>
              <a:gd name="connsiteY4" fmla="*/ 209550 h 260350"/>
              <a:gd name="connsiteX5" fmla="*/ 0 w 209550"/>
              <a:gd name="connsiteY5" fmla="*/ 11430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550" h="260350">
                <a:moveTo>
                  <a:pt x="0" y="114300"/>
                </a:moveTo>
                <a:lnTo>
                  <a:pt x="184150" y="38100"/>
                </a:lnTo>
                <a:lnTo>
                  <a:pt x="107950" y="260350"/>
                </a:lnTo>
                <a:lnTo>
                  <a:pt x="57150" y="0"/>
                </a:lnTo>
                <a:lnTo>
                  <a:pt x="209550" y="209550"/>
                </a:lnTo>
                <a:lnTo>
                  <a:pt x="0" y="114300"/>
                </a:lnTo>
                <a:close/>
              </a:path>
            </a:pathLst>
          </a:custGeom>
          <a:noFill/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5A91792C-6703-40CE-9833-1E8C4FC6801C}"/>
              </a:ext>
            </a:extLst>
          </p:cNvPr>
          <p:cNvSpPr/>
          <p:nvPr/>
        </p:nvSpPr>
        <p:spPr>
          <a:xfrm>
            <a:off x="866552" y="147269"/>
            <a:ext cx="159714" cy="142984"/>
          </a:xfrm>
          <a:custGeom>
            <a:avLst/>
            <a:gdLst>
              <a:gd name="connsiteX0" fmla="*/ 0 w 209550"/>
              <a:gd name="connsiteY0" fmla="*/ 57150 h 285750"/>
              <a:gd name="connsiteX1" fmla="*/ 209550 w 209550"/>
              <a:gd name="connsiteY1" fmla="*/ 107950 h 285750"/>
              <a:gd name="connsiteX2" fmla="*/ 95250 w 209550"/>
              <a:gd name="connsiteY2" fmla="*/ 285750 h 285750"/>
              <a:gd name="connsiteX3" fmla="*/ 82550 w 209550"/>
              <a:gd name="connsiteY3" fmla="*/ 0 h 285750"/>
              <a:gd name="connsiteX4" fmla="*/ 209550 w 209550"/>
              <a:gd name="connsiteY4" fmla="*/ 247650 h 285750"/>
              <a:gd name="connsiteX5" fmla="*/ 0 w 209550"/>
              <a:gd name="connsiteY5" fmla="*/ 57150 h 285750"/>
              <a:gd name="connsiteX0" fmla="*/ 0 w 209550"/>
              <a:gd name="connsiteY0" fmla="*/ 57150 h 247650"/>
              <a:gd name="connsiteX1" fmla="*/ 209550 w 209550"/>
              <a:gd name="connsiteY1" fmla="*/ 107950 h 247650"/>
              <a:gd name="connsiteX2" fmla="*/ 30956 w 209550"/>
              <a:gd name="connsiteY2" fmla="*/ 235935 h 247650"/>
              <a:gd name="connsiteX3" fmla="*/ 82550 w 209550"/>
              <a:gd name="connsiteY3" fmla="*/ 0 h 247650"/>
              <a:gd name="connsiteX4" fmla="*/ 209550 w 209550"/>
              <a:gd name="connsiteY4" fmla="*/ 247650 h 247650"/>
              <a:gd name="connsiteX5" fmla="*/ 0 w 209550"/>
              <a:gd name="connsiteY5" fmla="*/ 57150 h 247650"/>
              <a:gd name="connsiteX0" fmla="*/ 0 w 192881"/>
              <a:gd name="connsiteY0" fmla="*/ 104035 h 247650"/>
              <a:gd name="connsiteX1" fmla="*/ 192881 w 192881"/>
              <a:gd name="connsiteY1" fmla="*/ 107950 h 247650"/>
              <a:gd name="connsiteX2" fmla="*/ 14287 w 192881"/>
              <a:gd name="connsiteY2" fmla="*/ 235935 h 247650"/>
              <a:gd name="connsiteX3" fmla="*/ 65881 w 192881"/>
              <a:gd name="connsiteY3" fmla="*/ 0 h 247650"/>
              <a:gd name="connsiteX4" fmla="*/ 192881 w 192881"/>
              <a:gd name="connsiteY4" fmla="*/ 247650 h 247650"/>
              <a:gd name="connsiteX5" fmla="*/ 0 w 192881"/>
              <a:gd name="connsiteY5" fmla="*/ 104035 h 247650"/>
              <a:gd name="connsiteX0" fmla="*/ 0 w 192881"/>
              <a:gd name="connsiteY0" fmla="*/ 104035 h 235935"/>
              <a:gd name="connsiteX1" fmla="*/ 192881 w 192881"/>
              <a:gd name="connsiteY1" fmla="*/ 107950 h 235935"/>
              <a:gd name="connsiteX2" fmla="*/ 14287 w 192881"/>
              <a:gd name="connsiteY2" fmla="*/ 235935 h 235935"/>
              <a:gd name="connsiteX3" fmla="*/ 65881 w 192881"/>
              <a:gd name="connsiteY3" fmla="*/ 0 h 235935"/>
              <a:gd name="connsiteX4" fmla="*/ 166687 w 192881"/>
              <a:gd name="connsiteY4" fmla="*/ 218346 h 235935"/>
              <a:gd name="connsiteX5" fmla="*/ 0 w 192881"/>
              <a:gd name="connsiteY5" fmla="*/ 104035 h 235935"/>
              <a:gd name="connsiteX0" fmla="*/ 0 w 192881"/>
              <a:gd name="connsiteY0" fmla="*/ 80592 h 212492"/>
              <a:gd name="connsiteX1" fmla="*/ 192881 w 192881"/>
              <a:gd name="connsiteY1" fmla="*/ 84507 h 212492"/>
              <a:gd name="connsiteX2" fmla="*/ 14287 w 192881"/>
              <a:gd name="connsiteY2" fmla="*/ 212492 h 212492"/>
              <a:gd name="connsiteX3" fmla="*/ 80168 w 192881"/>
              <a:gd name="connsiteY3" fmla="*/ 0 h 212492"/>
              <a:gd name="connsiteX4" fmla="*/ 166687 w 192881"/>
              <a:gd name="connsiteY4" fmla="*/ 194903 h 212492"/>
              <a:gd name="connsiteX5" fmla="*/ 0 w 192881"/>
              <a:gd name="connsiteY5" fmla="*/ 80592 h 21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881" h="212492">
                <a:moveTo>
                  <a:pt x="0" y="80592"/>
                </a:moveTo>
                <a:lnTo>
                  <a:pt x="192881" y="84507"/>
                </a:lnTo>
                <a:lnTo>
                  <a:pt x="14287" y="212492"/>
                </a:lnTo>
                <a:lnTo>
                  <a:pt x="80168" y="0"/>
                </a:lnTo>
                <a:lnTo>
                  <a:pt x="166687" y="194903"/>
                </a:lnTo>
                <a:lnTo>
                  <a:pt x="0" y="80592"/>
                </a:lnTo>
                <a:close/>
              </a:path>
            </a:pathLst>
          </a:cu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ABC88A51-0FD1-4E3C-9BA6-410444B02C4A}"/>
              </a:ext>
            </a:extLst>
          </p:cNvPr>
          <p:cNvSpPr/>
          <p:nvPr/>
        </p:nvSpPr>
        <p:spPr>
          <a:xfrm>
            <a:off x="1185825" y="147269"/>
            <a:ext cx="80102" cy="90390"/>
          </a:xfrm>
          <a:custGeom>
            <a:avLst/>
            <a:gdLst>
              <a:gd name="connsiteX0" fmla="*/ 0 w 159544"/>
              <a:gd name="connsiteY0" fmla="*/ 88106 h 230981"/>
              <a:gd name="connsiteX1" fmla="*/ 159544 w 159544"/>
              <a:gd name="connsiteY1" fmla="*/ 85725 h 230981"/>
              <a:gd name="connsiteX2" fmla="*/ 16669 w 159544"/>
              <a:gd name="connsiteY2" fmla="*/ 230981 h 230981"/>
              <a:gd name="connsiteX3" fmla="*/ 73819 w 159544"/>
              <a:gd name="connsiteY3" fmla="*/ 0 h 230981"/>
              <a:gd name="connsiteX4" fmla="*/ 154782 w 159544"/>
              <a:gd name="connsiteY4" fmla="*/ 223838 h 230981"/>
              <a:gd name="connsiteX5" fmla="*/ 0 w 159544"/>
              <a:gd name="connsiteY5" fmla="*/ 88106 h 230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9544" h="230981">
                <a:moveTo>
                  <a:pt x="0" y="88106"/>
                </a:moveTo>
                <a:lnTo>
                  <a:pt x="159544" y="85725"/>
                </a:lnTo>
                <a:lnTo>
                  <a:pt x="16669" y="230981"/>
                </a:lnTo>
                <a:lnTo>
                  <a:pt x="73819" y="0"/>
                </a:lnTo>
                <a:lnTo>
                  <a:pt x="154782" y="223838"/>
                </a:lnTo>
                <a:lnTo>
                  <a:pt x="0" y="88106"/>
                </a:lnTo>
                <a:close/>
              </a:path>
            </a:pathLst>
          </a:cu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01F0EC-C2AE-4CEF-85CB-1748628B7208}"/>
              </a:ext>
            </a:extLst>
          </p:cNvPr>
          <p:cNvSpPr txBox="1"/>
          <p:nvPr/>
        </p:nvSpPr>
        <p:spPr>
          <a:xfrm>
            <a:off x="1383898" y="177329"/>
            <a:ext cx="49621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000" b="1" kern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2-Stage</a:t>
            </a:r>
            <a:endParaRPr lang="en-US" altLang="ko-KR" sz="4000" kern="0" dirty="0">
              <a:solidFill>
                <a:prstClr val="black">
                  <a:lumMod val="75000"/>
                  <a:lumOff val="25000"/>
                </a:prst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1" name="자유형 20">
            <a:extLst>
              <a:ext uri="{FF2B5EF4-FFF2-40B4-BE49-F238E27FC236}">
                <a16:creationId xmlns:a16="http://schemas.microsoft.com/office/drawing/2014/main" id="{6BF1C1A8-D48D-4FA1-B1E8-CE962A1B5BC6}"/>
              </a:ext>
            </a:extLst>
          </p:cNvPr>
          <p:cNvSpPr/>
          <p:nvPr/>
        </p:nvSpPr>
        <p:spPr>
          <a:xfrm rot="15703127">
            <a:off x="11401961" y="76662"/>
            <a:ext cx="588108" cy="320440"/>
          </a:xfrm>
          <a:custGeom>
            <a:avLst/>
            <a:gdLst>
              <a:gd name="connsiteX0" fmla="*/ 588108 w 588108"/>
              <a:gd name="connsiteY0" fmla="*/ 3868 h 320440"/>
              <a:gd name="connsiteX1" fmla="*/ 542032 w 588108"/>
              <a:gd name="connsiteY1" fmla="*/ 320440 h 320440"/>
              <a:gd name="connsiteX2" fmla="*/ 0 w 588108"/>
              <a:gd name="connsiteY2" fmla="*/ 315452 h 320440"/>
              <a:gd name="connsiteX3" fmla="*/ 48150 w 588108"/>
              <a:gd name="connsiteY3" fmla="*/ 273670 h 320440"/>
              <a:gd name="connsiteX4" fmla="*/ 27514 w 588108"/>
              <a:gd name="connsiteY4" fmla="*/ 248601 h 320440"/>
              <a:gd name="connsiteX5" fmla="*/ 61907 w 588108"/>
              <a:gd name="connsiteY5" fmla="*/ 206819 h 320440"/>
              <a:gd name="connsiteX6" fmla="*/ 20636 w 588108"/>
              <a:gd name="connsiteY6" fmla="*/ 148325 h 320440"/>
              <a:gd name="connsiteX7" fmla="*/ 41271 w 588108"/>
              <a:gd name="connsiteY7" fmla="*/ 131612 h 320440"/>
              <a:gd name="connsiteX8" fmla="*/ 20636 w 588108"/>
              <a:gd name="connsiteY8" fmla="*/ 39693 h 320440"/>
              <a:gd name="connsiteX9" fmla="*/ 27971 w 588108"/>
              <a:gd name="connsiteY9" fmla="*/ 0 h 32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108" h="320440">
                <a:moveTo>
                  <a:pt x="588108" y="3868"/>
                </a:moveTo>
                <a:lnTo>
                  <a:pt x="542032" y="320440"/>
                </a:lnTo>
                <a:lnTo>
                  <a:pt x="0" y="315452"/>
                </a:lnTo>
                <a:lnTo>
                  <a:pt x="48150" y="273670"/>
                </a:lnTo>
                <a:lnTo>
                  <a:pt x="27514" y="248601"/>
                </a:lnTo>
                <a:lnTo>
                  <a:pt x="61907" y="206819"/>
                </a:lnTo>
                <a:lnTo>
                  <a:pt x="20636" y="148325"/>
                </a:lnTo>
                <a:lnTo>
                  <a:pt x="41271" y="131612"/>
                </a:lnTo>
                <a:lnTo>
                  <a:pt x="20636" y="39693"/>
                </a:lnTo>
                <a:lnTo>
                  <a:pt x="27971" y="0"/>
                </a:lnTo>
                <a:close/>
              </a:path>
            </a:pathLst>
          </a:custGeom>
          <a:solidFill>
            <a:srgbClr val="FFC000">
              <a:alpha val="50000"/>
            </a:srgbClr>
          </a:solidFill>
          <a:ln w="190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자유형 19">
            <a:extLst>
              <a:ext uri="{FF2B5EF4-FFF2-40B4-BE49-F238E27FC236}">
                <a16:creationId xmlns:a16="http://schemas.microsoft.com/office/drawing/2014/main" id="{657745F9-0862-43E7-A135-EA39C31FB919}"/>
              </a:ext>
            </a:extLst>
          </p:cNvPr>
          <p:cNvSpPr/>
          <p:nvPr/>
        </p:nvSpPr>
        <p:spPr>
          <a:xfrm rot="5737681">
            <a:off x="11313525" y="106512"/>
            <a:ext cx="665153" cy="322087"/>
          </a:xfrm>
          <a:custGeom>
            <a:avLst/>
            <a:gdLst>
              <a:gd name="connsiteX0" fmla="*/ 31196 w 665153"/>
              <a:gd name="connsiteY0" fmla="*/ 316569 h 322087"/>
              <a:gd name="connsiteX1" fmla="*/ 0 w 665153"/>
              <a:gd name="connsiteY1" fmla="*/ 0 h 322087"/>
              <a:gd name="connsiteX2" fmla="*/ 658274 w 665153"/>
              <a:gd name="connsiteY2" fmla="*/ 4546 h 322087"/>
              <a:gd name="connsiteX3" fmla="*/ 630760 w 665153"/>
              <a:gd name="connsiteY3" fmla="*/ 21259 h 322087"/>
              <a:gd name="connsiteX4" fmla="*/ 644517 w 665153"/>
              <a:gd name="connsiteY4" fmla="*/ 54685 h 322087"/>
              <a:gd name="connsiteX5" fmla="*/ 610125 w 665153"/>
              <a:gd name="connsiteY5" fmla="*/ 113179 h 322087"/>
              <a:gd name="connsiteX6" fmla="*/ 651396 w 665153"/>
              <a:gd name="connsiteY6" fmla="*/ 154960 h 322087"/>
              <a:gd name="connsiteX7" fmla="*/ 630760 w 665153"/>
              <a:gd name="connsiteY7" fmla="*/ 221811 h 322087"/>
              <a:gd name="connsiteX8" fmla="*/ 665153 w 665153"/>
              <a:gd name="connsiteY8" fmla="*/ 288662 h 322087"/>
              <a:gd name="connsiteX9" fmla="*/ 630760 w 665153"/>
              <a:gd name="connsiteY9" fmla="*/ 322087 h 322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5153" h="322087">
                <a:moveTo>
                  <a:pt x="31196" y="316569"/>
                </a:moveTo>
                <a:lnTo>
                  <a:pt x="0" y="0"/>
                </a:lnTo>
                <a:lnTo>
                  <a:pt x="658274" y="4546"/>
                </a:lnTo>
                <a:lnTo>
                  <a:pt x="630760" y="21259"/>
                </a:lnTo>
                <a:lnTo>
                  <a:pt x="644517" y="54685"/>
                </a:lnTo>
                <a:lnTo>
                  <a:pt x="610125" y="113179"/>
                </a:lnTo>
                <a:lnTo>
                  <a:pt x="651396" y="154960"/>
                </a:lnTo>
                <a:lnTo>
                  <a:pt x="630760" y="221811"/>
                </a:lnTo>
                <a:lnTo>
                  <a:pt x="665153" y="288662"/>
                </a:lnTo>
                <a:lnTo>
                  <a:pt x="630760" y="322087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190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897627-0299-4ABE-A094-EB05ECD81949}"/>
              </a:ext>
            </a:extLst>
          </p:cNvPr>
          <p:cNvSpPr txBox="1"/>
          <p:nvPr/>
        </p:nvSpPr>
        <p:spPr>
          <a:xfrm>
            <a:off x="1525668" y="999301"/>
            <a:ext cx="6423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 Proposal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Classification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순차적으로 이뤄지는 것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C48A50F-A107-4DDD-B2B1-6EAC6326D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726" y="2163516"/>
            <a:ext cx="10362722" cy="298655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4970944-D2ED-4BE2-8916-F95FF34AC4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725" y="2163515"/>
            <a:ext cx="10113313" cy="248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836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0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4E8048F-B0C6-4D70-B462-A6C9109BD25A}"/>
              </a:ext>
            </a:extLst>
          </p:cNvPr>
          <p:cNvCxnSpPr>
            <a:cxnSpLocks/>
          </p:cNvCxnSpPr>
          <p:nvPr/>
        </p:nvCxnSpPr>
        <p:spPr>
          <a:xfrm flipV="1">
            <a:off x="1525667" y="712737"/>
            <a:ext cx="4212000" cy="1"/>
          </a:xfrm>
          <a:prstGeom prst="line">
            <a:avLst/>
          </a:prstGeom>
          <a:ln w="155575">
            <a:solidFill>
              <a:srgbClr val="FFC000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3429677-5AC4-4C3D-857F-B89E88F584B7}"/>
              </a:ext>
            </a:extLst>
          </p:cNvPr>
          <p:cNvCxnSpPr>
            <a:cxnSpLocks/>
          </p:cNvCxnSpPr>
          <p:nvPr/>
        </p:nvCxnSpPr>
        <p:spPr>
          <a:xfrm rot="900000" flipV="1">
            <a:off x="52735" y="-217944"/>
            <a:ext cx="1627632" cy="621792"/>
          </a:xfrm>
          <a:prstGeom prst="line">
            <a:avLst/>
          </a:prstGeom>
          <a:ln w="19050">
            <a:solidFill>
              <a:srgbClr val="685A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4AA5933-66B9-4357-8F53-F68638E7635D}"/>
              </a:ext>
            </a:extLst>
          </p:cNvPr>
          <p:cNvCxnSpPr>
            <a:cxnSpLocks/>
          </p:cNvCxnSpPr>
          <p:nvPr/>
        </p:nvCxnSpPr>
        <p:spPr>
          <a:xfrm rot="900000">
            <a:off x="12017769" y="23763"/>
            <a:ext cx="280185" cy="733425"/>
          </a:xfrm>
          <a:prstGeom prst="line">
            <a:avLst/>
          </a:prstGeom>
          <a:ln w="19050">
            <a:solidFill>
              <a:srgbClr val="685A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59F913D-867D-4578-AB75-37420ED24532}"/>
              </a:ext>
            </a:extLst>
          </p:cNvPr>
          <p:cNvSpPr txBox="1"/>
          <p:nvPr/>
        </p:nvSpPr>
        <p:spPr>
          <a:xfrm rot="21303120">
            <a:off x="372829" y="311498"/>
            <a:ext cx="72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prstClr val="black"/>
                </a:solidFill>
              </a:rPr>
              <a:t>20</a:t>
            </a:r>
            <a:endParaRPr lang="ko-KR" altLang="en-US" sz="3200" b="1" dirty="0">
              <a:solidFill>
                <a:prstClr val="black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D09528DA-1656-4A09-A3F0-E052111E2EBA}"/>
              </a:ext>
            </a:extLst>
          </p:cNvPr>
          <p:cNvSpPr/>
          <p:nvPr/>
        </p:nvSpPr>
        <p:spPr>
          <a:xfrm>
            <a:off x="253831" y="304849"/>
            <a:ext cx="919230" cy="598985"/>
          </a:xfrm>
          <a:custGeom>
            <a:avLst/>
            <a:gdLst>
              <a:gd name="connsiteX0" fmla="*/ 717719 w 919230"/>
              <a:gd name="connsiteY0" fmla="*/ 47576 h 598985"/>
              <a:gd name="connsiteX1" fmla="*/ 308144 w 919230"/>
              <a:gd name="connsiteY1" fmla="*/ 28526 h 598985"/>
              <a:gd name="connsiteX2" fmla="*/ 3344 w 919230"/>
              <a:gd name="connsiteY2" fmla="*/ 333326 h 598985"/>
              <a:gd name="connsiteX3" fmla="*/ 174794 w 919230"/>
              <a:gd name="connsiteY3" fmla="*/ 580976 h 598985"/>
              <a:gd name="connsiteX4" fmla="*/ 612944 w 919230"/>
              <a:gd name="connsiteY4" fmla="*/ 552401 h 598985"/>
              <a:gd name="connsiteX5" fmla="*/ 917744 w 919230"/>
              <a:gd name="connsiteY5" fmla="*/ 333326 h 598985"/>
              <a:gd name="connsiteX6" fmla="*/ 717719 w 919230"/>
              <a:gd name="connsiteY6" fmla="*/ 47576 h 59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9230" h="598985">
                <a:moveTo>
                  <a:pt x="717719" y="47576"/>
                </a:moveTo>
                <a:cubicBezTo>
                  <a:pt x="616119" y="-3224"/>
                  <a:pt x="427206" y="-19099"/>
                  <a:pt x="308144" y="28526"/>
                </a:cubicBezTo>
                <a:cubicBezTo>
                  <a:pt x="189082" y="76151"/>
                  <a:pt x="25569" y="241251"/>
                  <a:pt x="3344" y="333326"/>
                </a:cubicBezTo>
                <a:cubicBezTo>
                  <a:pt x="-18881" y="425401"/>
                  <a:pt x="73194" y="544464"/>
                  <a:pt x="174794" y="580976"/>
                </a:cubicBezTo>
                <a:cubicBezTo>
                  <a:pt x="276394" y="617488"/>
                  <a:pt x="489119" y="593676"/>
                  <a:pt x="612944" y="552401"/>
                </a:cubicBezTo>
                <a:cubicBezTo>
                  <a:pt x="736769" y="511126"/>
                  <a:pt x="901869" y="417463"/>
                  <a:pt x="917744" y="333326"/>
                </a:cubicBezTo>
                <a:cubicBezTo>
                  <a:pt x="933619" y="249189"/>
                  <a:pt x="819319" y="98376"/>
                  <a:pt x="717719" y="47576"/>
                </a:cubicBezTo>
                <a:close/>
              </a:path>
            </a:pathLst>
          </a:custGeom>
          <a:noFill/>
          <a:ln>
            <a:solidFill>
              <a:srgbClr val="F19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BAF4F115-D5A8-4B43-8B29-19731C29E59C}"/>
              </a:ext>
            </a:extLst>
          </p:cNvPr>
          <p:cNvSpPr/>
          <p:nvPr/>
        </p:nvSpPr>
        <p:spPr>
          <a:xfrm rot="407991">
            <a:off x="221604" y="304392"/>
            <a:ext cx="919230" cy="598985"/>
          </a:xfrm>
          <a:custGeom>
            <a:avLst/>
            <a:gdLst>
              <a:gd name="connsiteX0" fmla="*/ 717719 w 919230"/>
              <a:gd name="connsiteY0" fmla="*/ 47576 h 598985"/>
              <a:gd name="connsiteX1" fmla="*/ 308144 w 919230"/>
              <a:gd name="connsiteY1" fmla="*/ 28526 h 598985"/>
              <a:gd name="connsiteX2" fmla="*/ 3344 w 919230"/>
              <a:gd name="connsiteY2" fmla="*/ 333326 h 598985"/>
              <a:gd name="connsiteX3" fmla="*/ 174794 w 919230"/>
              <a:gd name="connsiteY3" fmla="*/ 580976 h 598985"/>
              <a:gd name="connsiteX4" fmla="*/ 612944 w 919230"/>
              <a:gd name="connsiteY4" fmla="*/ 552401 h 598985"/>
              <a:gd name="connsiteX5" fmla="*/ 917744 w 919230"/>
              <a:gd name="connsiteY5" fmla="*/ 333326 h 598985"/>
              <a:gd name="connsiteX6" fmla="*/ 717719 w 919230"/>
              <a:gd name="connsiteY6" fmla="*/ 47576 h 59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9230" h="598985">
                <a:moveTo>
                  <a:pt x="717719" y="47576"/>
                </a:moveTo>
                <a:cubicBezTo>
                  <a:pt x="616119" y="-3224"/>
                  <a:pt x="427206" y="-19099"/>
                  <a:pt x="308144" y="28526"/>
                </a:cubicBezTo>
                <a:cubicBezTo>
                  <a:pt x="189082" y="76151"/>
                  <a:pt x="25569" y="241251"/>
                  <a:pt x="3344" y="333326"/>
                </a:cubicBezTo>
                <a:cubicBezTo>
                  <a:pt x="-18881" y="425401"/>
                  <a:pt x="73194" y="544464"/>
                  <a:pt x="174794" y="580976"/>
                </a:cubicBezTo>
                <a:cubicBezTo>
                  <a:pt x="276394" y="617488"/>
                  <a:pt x="489119" y="593676"/>
                  <a:pt x="612944" y="552401"/>
                </a:cubicBezTo>
                <a:cubicBezTo>
                  <a:pt x="736769" y="511126"/>
                  <a:pt x="901869" y="417463"/>
                  <a:pt x="917744" y="333326"/>
                </a:cubicBezTo>
                <a:cubicBezTo>
                  <a:pt x="933619" y="249189"/>
                  <a:pt x="819319" y="98376"/>
                  <a:pt x="717719" y="47576"/>
                </a:cubicBezTo>
                <a:close/>
              </a:path>
            </a:pathLst>
          </a:custGeom>
          <a:noFill/>
          <a:ln>
            <a:solidFill>
              <a:srgbClr val="F19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09F1A843-782C-4C66-84EB-FB949D5C13E5}"/>
              </a:ext>
            </a:extLst>
          </p:cNvPr>
          <p:cNvSpPr/>
          <p:nvPr/>
        </p:nvSpPr>
        <p:spPr>
          <a:xfrm rot="781893">
            <a:off x="253830" y="304391"/>
            <a:ext cx="919230" cy="598985"/>
          </a:xfrm>
          <a:custGeom>
            <a:avLst/>
            <a:gdLst>
              <a:gd name="connsiteX0" fmla="*/ 717719 w 919230"/>
              <a:gd name="connsiteY0" fmla="*/ 47576 h 598985"/>
              <a:gd name="connsiteX1" fmla="*/ 308144 w 919230"/>
              <a:gd name="connsiteY1" fmla="*/ 28526 h 598985"/>
              <a:gd name="connsiteX2" fmla="*/ 3344 w 919230"/>
              <a:gd name="connsiteY2" fmla="*/ 333326 h 598985"/>
              <a:gd name="connsiteX3" fmla="*/ 174794 w 919230"/>
              <a:gd name="connsiteY3" fmla="*/ 580976 h 598985"/>
              <a:gd name="connsiteX4" fmla="*/ 612944 w 919230"/>
              <a:gd name="connsiteY4" fmla="*/ 552401 h 598985"/>
              <a:gd name="connsiteX5" fmla="*/ 917744 w 919230"/>
              <a:gd name="connsiteY5" fmla="*/ 333326 h 598985"/>
              <a:gd name="connsiteX6" fmla="*/ 717719 w 919230"/>
              <a:gd name="connsiteY6" fmla="*/ 47576 h 59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9230" h="598985">
                <a:moveTo>
                  <a:pt x="717719" y="47576"/>
                </a:moveTo>
                <a:cubicBezTo>
                  <a:pt x="616119" y="-3224"/>
                  <a:pt x="427206" y="-19099"/>
                  <a:pt x="308144" y="28526"/>
                </a:cubicBezTo>
                <a:cubicBezTo>
                  <a:pt x="189082" y="76151"/>
                  <a:pt x="25569" y="241251"/>
                  <a:pt x="3344" y="333326"/>
                </a:cubicBezTo>
                <a:cubicBezTo>
                  <a:pt x="-18881" y="425401"/>
                  <a:pt x="73194" y="544464"/>
                  <a:pt x="174794" y="580976"/>
                </a:cubicBezTo>
                <a:cubicBezTo>
                  <a:pt x="276394" y="617488"/>
                  <a:pt x="489119" y="593676"/>
                  <a:pt x="612944" y="552401"/>
                </a:cubicBezTo>
                <a:cubicBezTo>
                  <a:pt x="736769" y="511126"/>
                  <a:pt x="901869" y="417463"/>
                  <a:pt x="917744" y="333326"/>
                </a:cubicBezTo>
                <a:cubicBezTo>
                  <a:pt x="933619" y="249189"/>
                  <a:pt x="819319" y="98376"/>
                  <a:pt x="717719" y="47576"/>
                </a:cubicBezTo>
                <a:close/>
              </a:path>
            </a:pathLst>
          </a:custGeom>
          <a:noFill/>
          <a:ln>
            <a:solidFill>
              <a:srgbClr val="F19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8E0766F4-5C7A-4C66-B48C-8AE43121788A}"/>
              </a:ext>
            </a:extLst>
          </p:cNvPr>
          <p:cNvSpPr/>
          <p:nvPr/>
        </p:nvSpPr>
        <p:spPr>
          <a:xfrm>
            <a:off x="1049142" y="220530"/>
            <a:ext cx="209550" cy="260350"/>
          </a:xfrm>
          <a:custGeom>
            <a:avLst/>
            <a:gdLst>
              <a:gd name="connsiteX0" fmla="*/ 0 w 209550"/>
              <a:gd name="connsiteY0" fmla="*/ 114300 h 260350"/>
              <a:gd name="connsiteX1" fmla="*/ 184150 w 209550"/>
              <a:gd name="connsiteY1" fmla="*/ 38100 h 260350"/>
              <a:gd name="connsiteX2" fmla="*/ 107950 w 209550"/>
              <a:gd name="connsiteY2" fmla="*/ 260350 h 260350"/>
              <a:gd name="connsiteX3" fmla="*/ 57150 w 209550"/>
              <a:gd name="connsiteY3" fmla="*/ 0 h 260350"/>
              <a:gd name="connsiteX4" fmla="*/ 209550 w 209550"/>
              <a:gd name="connsiteY4" fmla="*/ 209550 h 260350"/>
              <a:gd name="connsiteX5" fmla="*/ 0 w 209550"/>
              <a:gd name="connsiteY5" fmla="*/ 11430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550" h="260350">
                <a:moveTo>
                  <a:pt x="0" y="114300"/>
                </a:moveTo>
                <a:lnTo>
                  <a:pt x="184150" y="38100"/>
                </a:lnTo>
                <a:lnTo>
                  <a:pt x="107950" y="260350"/>
                </a:lnTo>
                <a:lnTo>
                  <a:pt x="57150" y="0"/>
                </a:lnTo>
                <a:lnTo>
                  <a:pt x="209550" y="209550"/>
                </a:lnTo>
                <a:lnTo>
                  <a:pt x="0" y="114300"/>
                </a:lnTo>
                <a:close/>
              </a:path>
            </a:pathLst>
          </a:custGeom>
          <a:noFill/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5A91792C-6703-40CE-9833-1E8C4FC6801C}"/>
              </a:ext>
            </a:extLst>
          </p:cNvPr>
          <p:cNvSpPr/>
          <p:nvPr/>
        </p:nvSpPr>
        <p:spPr>
          <a:xfrm>
            <a:off x="866552" y="147269"/>
            <a:ext cx="159714" cy="142984"/>
          </a:xfrm>
          <a:custGeom>
            <a:avLst/>
            <a:gdLst>
              <a:gd name="connsiteX0" fmla="*/ 0 w 209550"/>
              <a:gd name="connsiteY0" fmla="*/ 57150 h 285750"/>
              <a:gd name="connsiteX1" fmla="*/ 209550 w 209550"/>
              <a:gd name="connsiteY1" fmla="*/ 107950 h 285750"/>
              <a:gd name="connsiteX2" fmla="*/ 95250 w 209550"/>
              <a:gd name="connsiteY2" fmla="*/ 285750 h 285750"/>
              <a:gd name="connsiteX3" fmla="*/ 82550 w 209550"/>
              <a:gd name="connsiteY3" fmla="*/ 0 h 285750"/>
              <a:gd name="connsiteX4" fmla="*/ 209550 w 209550"/>
              <a:gd name="connsiteY4" fmla="*/ 247650 h 285750"/>
              <a:gd name="connsiteX5" fmla="*/ 0 w 209550"/>
              <a:gd name="connsiteY5" fmla="*/ 57150 h 285750"/>
              <a:gd name="connsiteX0" fmla="*/ 0 w 209550"/>
              <a:gd name="connsiteY0" fmla="*/ 57150 h 247650"/>
              <a:gd name="connsiteX1" fmla="*/ 209550 w 209550"/>
              <a:gd name="connsiteY1" fmla="*/ 107950 h 247650"/>
              <a:gd name="connsiteX2" fmla="*/ 30956 w 209550"/>
              <a:gd name="connsiteY2" fmla="*/ 235935 h 247650"/>
              <a:gd name="connsiteX3" fmla="*/ 82550 w 209550"/>
              <a:gd name="connsiteY3" fmla="*/ 0 h 247650"/>
              <a:gd name="connsiteX4" fmla="*/ 209550 w 209550"/>
              <a:gd name="connsiteY4" fmla="*/ 247650 h 247650"/>
              <a:gd name="connsiteX5" fmla="*/ 0 w 209550"/>
              <a:gd name="connsiteY5" fmla="*/ 57150 h 247650"/>
              <a:gd name="connsiteX0" fmla="*/ 0 w 192881"/>
              <a:gd name="connsiteY0" fmla="*/ 104035 h 247650"/>
              <a:gd name="connsiteX1" fmla="*/ 192881 w 192881"/>
              <a:gd name="connsiteY1" fmla="*/ 107950 h 247650"/>
              <a:gd name="connsiteX2" fmla="*/ 14287 w 192881"/>
              <a:gd name="connsiteY2" fmla="*/ 235935 h 247650"/>
              <a:gd name="connsiteX3" fmla="*/ 65881 w 192881"/>
              <a:gd name="connsiteY3" fmla="*/ 0 h 247650"/>
              <a:gd name="connsiteX4" fmla="*/ 192881 w 192881"/>
              <a:gd name="connsiteY4" fmla="*/ 247650 h 247650"/>
              <a:gd name="connsiteX5" fmla="*/ 0 w 192881"/>
              <a:gd name="connsiteY5" fmla="*/ 104035 h 247650"/>
              <a:gd name="connsiteX0" fmla="*/ 0 w 192881"/>
              <a:gd name="connsiteY0" fmla="*/ 104035 h 235935"/>
              <a:gd name="connsiteX1" fmla="*/ 192881 w 192881"/>
              <a:gd name="connsiteY1" fmla="*/ 107950 h 235935"/>
              <a:gd name="connsiteX2" fmla="*/ 14287 w 192881"/>
              <a:gd name="connsiteY2" fmla="*/ 235935 h 235935"/>
              <a:gd name="connsiteX3" fmla="*/ 65881 w 192881"/>
              <a:gd name="connsiteY3" fmla="*/ 0 h 235935"/>
              <a:gd name="connsiteX4" fmla="*/ 166687 w 192881"/>
              <a:gd name="connsiteY4" fmla="*/ 218346 h 235935"/>
              <a:gd name="connsiteX5" fmla="*/ 0 w 192881"/>
              <a:gd name="connsiteY5" fmla="*/ 104035 h 235935"/>
              <a:gd name="connsiteX0" fmla="*/ 0 w 192881"/>
              <a:gd name="connsiteY0" fmla="*/ 80592 h 212492"/>
              <a:gd name="connsiteX1" fmla="*/ 192881 w 192881"/>
              <a:gd name="connsiteY1" fmla="*/ 84507 h 212492"/>
              <a:gd name="connsiteX2" fmla="*/ 14287 w 192881"/>
              <a:gd name="connsiteY2" fmla="*/ 212492 h 212492"/>
              <a:gd name="connsiteX3" fmla="*/ 80168 w 192881"/>
              <a:gd name="connsiteY3" fmla="*/ 0 h 212492"/>
              <a:gd name="connsiteX4" fmla="*/ 166687 w 192881"/>
              <a:gd name="connsiteY4" fmla="*/ 194903 h 212492"/>
              <a:gd name="connsiteX5" fmla="*/ 0 w 192881"/>
              <a:gd name="connsiteY5" fmla="*/ 80592 h 21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881" h="212492">
                <a:moveTo>
                  <a:pt x="0" y="80592"/>
                </a:moveTo>
                <a:lnTo>
                  <a:pt x="192881" y="84507"/>
                </a:lnTo>
                <a:lnTo>
                  <a:pt x="14287" y="212492"/>
                </a:lnTo>
                <a:lnTo>
                  <a:pt x="80168" y="0"/>
                </a:lnTo>
                <a:lnTo>
                  <a:pt x="166687" y="194903"/>
                </a:lnTo>
                <a:lnTo>
                  <a:pt x="0" y="80592"/>
                </a:lnTo>
                <a:close/>
              </a:path>
            </a:pathLst>
          </a:cu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ABC88A51-0FD1-4E3C-9BA6-410444B02C4A}"/>
              </a:ext>
            </a:extLst>
          </p:cNvPr>
          <p:cNvSpPr/>
          <p:nvPr/>
        </p:nvSpPr>
        <p:spPr>
          <a:xfrm>
            <a:off x="1185825" y="147269"/>
            <a:ext cx="80102" cy="90390"/>
          </a:xfrm>
          <a:custGeom>
            <a:avLst/>
            <a:gdLst>
              <a:gd name="connsiteX0" fmla="*/ 0 w 159544"/>
              <a:gd name="connsiteY0" fmla="*/ 88106 h 230981"/>
              <a:gd name="connsiteX1" fmla="*/ 159544 w 159544"/>
              <a:gd name="connsiteY1" fmla="*/ 85725 h 230981"/>
              <a:gd name="connsiteX2" fmla="*/ 16669 w 159544"/>
              <a:gd name="connsiteY2" fmla="*/ 230981 h 230981"/>
              <a:gd name="connsiteX3" fmla="*/ 73819 w 159544"/>
              <a:gd name="connsiteY3" fmla="*/ 0 h 230981"/>
              <a:gd name="connsiteX4" fmla="*/ 154782 w 159544"/>
              <a:gd name="connsiteY4" fmla="*/ 223838 h 230981"/>
              <a:gd name="connsiteX5" fmla="*/ 0 w 159544"/>
              <a:gd name="connsiteY5" fmla="*/ 88106 h 230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9544" h="230981">
                <a:moveTo>
                  <a:pt x="0" y="88106"/>
                </a:moveTo>
                <a:lnTo>
                  <a:pt x="159544" y="85725"/>
                </a:lnTo>
                <a:lnTo>
                  <a:pt x="16669" y="230981"/>
                </a:lnTo>
                <a:lnTo>
                  <a:pt x="73819" y="0"/>
                </a:lnTo>
                <a:lnTo>
                  <a:pt x="154782" y="223838"/>
                </a:lnTo>
                <a:lnTo>
                  <a:pt x="0" y="88106"/>
                </a:lnTo>
                <a:close/>
              </a:path>
            </a:pathLst>
          </a:cu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01F0EC-C2AE-4CEF-85CB-1748628B7208}"/>
              </a:ext>
            </a:extLst>
          </p:cNvPr>
          <p:cNvSpPr txBox="1"/>
          <p:nvPr/>
        </p:nvSpPr>
        <p:spPr>
          <a:xfrm>
            <a:off x="1383898" y="177329"/>
            <a:ext cx="32225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YOLO v3</a:t>
            </a:r>
          </a:p>
        </p:txBody>
      </p:sp>
      <p:sp>
        <p:nvSpPr>
          <p:cNvPr id="21" name="자유형 20">
            <a:extLst>
              <a:ext uri="{FF2B5EF4-FFF2-40B4-BE49-F238E27FC236}">
                <a16:creationId xmlns:a16="http://schemas.microsoft.com/office/drawing/2014/main" id="{6BF1C1A8-D48D-4FA1-B1E8-CE962A1B5BC6}"/>
              </a:ext>
            </a:extLst>
          </p:cNvPr>
          <p:cNvSpPr/>
          <p:nvPr/>
        </p:nvSpPr>
        <p:spPr>
          <a:xfrm rot="15703127">
            <a:off x="11401961" y="76662"/>
            <a:ext cx="588108" cy="320440"/>
          </a:xfrm>
          <a:custGeom>
            <a:avLst/>
            <a:gdLst>
              <a:gd name="connsiteX0" fmla="*/ 588108 w 588108"/>
              <a:gd name="connsiteY0" fmla="*/ 3868 h 320440"/>
              <a:gd name="connsiteX1" fmla="*/ 542032 w 588108"/>
              <a:gd name="connsiteY1" fmla="*/ 320440 h 320440"/>
              <a:gd name="connsiteX2" fmla="*/ 0 w 588108"/>
              <a:gd name="connsiteY2" fmla="*/ 315452 h 320440"/>
              <a:gd name="connsiteX3" fmla="*/ 48150 w 588108"/>
              <a:gd name="connsiteY3" fmla="*/ 273670 h 320440"/>
              <a:gd name="connsiteX4" fmla="*/ 27514 w 588108"/>
              <a:gd name="connsiteY4" fmla="*/ 248601 h 320440"/>
              <a:gd name="connsiteX5" fmla="*/ 61907 w 588108"/>
              <a:gd name="connsiteY5" fmla="*/ 206819 h 320440"/>
              <a:gd name="connsiteX6" fmla="*/ 20636 w 588108"/>
              <a:gd name="connsiteY6" fmla="*/ 148325 h 320440"/>
              <a:gd name="connsiteX7" fmla="*/ 41271 w 588108"/>
              <a:gd name="connsiteY7" fmla="*/ 131612 h 320440"/>
              <a:gd name="connsiteX8" fmla="*/ 20636 w 588108"/>
              <a:gd name="connsiteY8" fmla="*/ 39693 h 320440"/>
              <a:gd name="connsiteX9" fmla="*/ 27971 w 588108"/>
              <a:gd name="connsiteY9" fmla="*/ 0 h 32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108" h="320440">
                <a:moveTo>
                  <a:pt x="588108" y="3868"/>
                </a:moveTo>
                <a:lnTo>
                  <a:pt x="542032" y="320440"/>
                </a:lnTo>
                <a:lnTo>
                  <a:pt x="0" y="315452"/>
                </a:lnTo>
                <a:lnTo>
                  <a:pt x="48150" y="273670"/>
                </a:lnTo>
                <a:lnTo>
                  <a:pt x="27514" y="248601"/>
                </a:lnTo>
                <a:lnTo>
                  <a:pt x="61907" y="206819"/>
                </a:lnTo>
                <a:lnTo>
                  <a:pt x="20636" y="148325"/>
                </a:lnTo>
                <a:lnTo>
                  <a:pt x="41271" y="131612"/>
                </a:lnTo>
                <a:lnTo>
                  <a:pt x="20636" y="39693"/>
                </a:lnTo>
                <a:lnTo>
                  <a:pt x="27971" y="0"/>
                </a:lnTo>
                <a:close/>
              </a:path>
            </a:pathLst>
          </a:custGeom>
          <a:solidFill>
            <a:srgbClr val="FFC000">
              <a:alpha val="50000"/>
            </a:srgbClr>
          </a:solidFill>
          <a:ln w="190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자유형 19">
            <a:extLst>
              <a:ext uri="{FF2B5EF4-FFF2-40B4-BE49-F238E27FC236}">
                <a16:creationId xmlns:a16="http://schemas.microsoft.com/office/drawing/2014/main" id="{657745F9-0862-43E7-A135-EA39C31FB919}"/>
              </a:ext>
            </a:extLst>
          </p:cNvPr>
          <p:cNvSpPr/>
          <p:nvPr/>
        </p:nvSpPr>
        <p:spPr>
          <a:xfrm rot="5737681">
            <a:off x="11313525" y="106512"/>
            <a:ext cx="665153" cy="322087"/>
          </a:xfrm>
          <a:custGeom>
            <a:avLst/>
            <a:gdLst>
              <a:gd name="connsiteX0" fmla="*/ 31196 w 665153"/>
              <a:gd name="connsiteY0" fmla="*/ 316569 h 322087"/>
              <a:gd name="connsiteX1" fmla="*/ 0 w 665153"/>
              <a:gd name="connsiteY1" fmla="*/ 0 h 322087"/>
              <a:gd name="connsiteX2" fmla="*/ 658274 w 665153"/>
              <a:gd name="connsiteY2" fmla="*/ 4546 h 322087"/>
              <a:gd name="connsiteX3" fmla="*/ 630760 w 665153"/>
              <a:gd name="connsiteY3" fmla="*/ 21259 h 322087"/>
              <a:gd name="connsiteX4" fmla="*/ 644517 w 665153"/>
              <a:gd name="connsiteY4" fmla="*/ 54685 h 322087"/>
              <a:gd name="connsiteX5" fmla="*/ 610125 w 665153"/>
              <a:gd name="connsiteY5" fmla="*/ 113179 h 322087"/>
              <a:gd name="connsiteX6" fmla="*/ 651396 w 665153"/>
              <a:gd name="connsiteY6" fmla="*/ 154960 h 322087"/>
              <a:gd name="connsiteX7" fmla="*/ 630760 w 665153"/>
              <a:gd name="connsiteY7" fmla="*/ 221811 h 322087"/>
              <a:gd name="connsiteX8" fmla="*/ 665153 w 665153"/>
              <a:gd name="connsiteY8" fmla="*/ 288662 h 322087"/>
              <a:gd name="connsiteX9" fmla="*/ 630760 w 665153"/>
              <a:gd name="connsiteY9" fmla="*/ 322087 h 322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5153" h="322087">
                <a:moveTo>
                  <a:pt x="31196" y="316569"/>
                </a:moveTo>
                <a:lnTo>
                  <a:pt x="0" y="0"/>
                </a:lnTo>
                <a:lnTo>
                  <a:pt x="658274" y="4546"/>
                </a:lnTo>
                <a:lnTo>
                  <a:pt x="630760" y="21259"/>
                </a:lnTo>
                <a:lnTo>
                  <a:pt x="644517" y="54685"/>
                </a:lnTo>
                <a:lnTo>
                  <a:pt x="610125" y="113179"/>
                </a:lnTo>
                <a:lnTo>
                  <a:pt x="651396" y="154960"/>
                </a:lnTo>
                <a:lnTo>
                  <a:pt x="630760" y="221811"/>
                </a:lnTo>
                <a:lnTo>
                  <a:pt x="665153" y="288662"/>
                </a:lnTo>
                <a:lnTo>
                  <a:pt x="630760" y="322087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190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E987D06-070F-438A-9477-E8944D6F197B}"/>
              </a:ext>
            </a:extLst>
          </p:cNvPr>
          <p:cNvGrpSpPr/>
          <p:nvPr/>
        </p:nvGrpSpPr>
        <p:grpSpPr>
          <a:xfrm>
            <a:off x="681219" y="881638"/>
            <a:ext cx="3627858" cy="949003"/>
            <a:chOff x="558950" y="2624705"/>
            <a:chExt cx="2604898" cy="1107996"/>
          </a:xfrm>
        </p:grpSpPr>
        <p:sp>
          <p:nvSpPr>
            <p:cNvPr id="26" name="구름 25">
              <a:extLst>
                <a:ext uri="{FF2B5EF4-FFF2-40B4-BE49-F238E27FC236}">
                  <a16:creationId xmlns:a16="http://schemas.microsoft.com/office/drawing/2014/main" id="{7B14404F-A3B3-4DD0-84A5-4A77AF297FFB}"/>
                </a:ext>
              </a:extLst>
            </p:cNvPr>
            <p:cNvSpPr/>
            <p:nvPr/>
          </p:nvSpPr>
          <p:spPr>
            <a:xfrm>
              <a:off x="558950" y="2624705"/>
              <a:ext cx="2604898" cy="1107996"/>
            </a:xfrm>
            <a:prstGeom prst="cloud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80938F4-8306-40AD-8109-F8DB82F4FCC2}"/>
                </a:ext>
              </a:extLst>
            </p:cNvPr>
            <p:cNvSpPr txBox="1"/>
            <p:nvPr/>
          </p:nvSpPr>
          <p:spPr>
            <a:xfrm>
              <a:off x="804664" y="2869353"/>
              <a:ext cx="2254500" cy="610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Model</a:t>
              </a:r>
              <a:r>
                <a:rPr lang="ko-KR" altLang="en-US" sz="28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en-US" altLang="ko-KR" sz="28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Structure</a:t>
              </a:r>
              <a:endPara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C666DDCC-1600-4141-89A4-A2D69B3CA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551" y="2036606"/>
            <a:ext cx="10675884" cy="456186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6997AD5-4457-4CB7-B62D-3DE2AF506B27}"/>
              </a:ext>
            </a:extLst>
          </p:cNvPr>
          <p:cNvSpPr/>
          <p:nvPr/>
        </p:nvSpPr>
        <p:spPr>
          <a:xfrm>
            <a:off x="866551" y="5862181"/>
            <a:ext cx="5546775" cy="7437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031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0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3429677-5AC4-4C3D-857F-B89E88F584B7}"/>
              </a:ext>
            </a:extLst>
          </p:cNvPr>
          <p:cNvCxnSpPr>
            <a:cxnSpLocks/>
          </p:cNvCxnSpPr>
          <p:nvPr/>
        </p:nvCxnSpPr>
        <p:spPr>
          <a:xfrm rot="900000" flipV="1">
            <a:off x="52735" y="-217944"/>
            <a:ext cx="1627632" cy="621792"/>
          </a:xfrm>
          <a:prstGeom prst="line">
            <a:avLst/>
          </a:prstGeom>
          <a:ln w="19050">
            <a:solidFill>
              <a:srgbClr val="685A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4AA5933-66B9-4357-8F53-F68638E7635D}"/>
              </a:ext>
            </a:extLst>
          </p:cNvPr>
          <p:cNvCxnSpPr>
            <a:cxnSpLocks/>
          </p:cNvCxnSpPr>
          <p:nvPr/>
        </p:nvCxnSpPr>
        <p:spPr>
          <a:xfrm rot="900000">
            <a:off x="12017769" y="23763"/>
            <a:ext cx="280185" cy="733425"/>
          </a:xfrm>
          <a:prstGeom prst="line">
            <a:avLst/>
          </a:prstGeom>
          <a:ln w="19050">
            <a:solidFill>
              <a:srgbClr val="685A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자유형 20">
            <a:extLst>
              <a:ext uri="{FF2B5EF4-FFF2-40B4-BE49-F238E27FC236}">
                <a16:creationId xmlns:a16="http://schemas.microsoft.com/office/drawing/2014/main" id="{6BF1C1A8-D48D-4FA1-B1E8-CE962A1B5BC6}"/>
              </a:ext>
            </a:extLst>
          </p:cNvPr>
          <p:cNvSpPr/>
          <p:nvPr/>
        </p:nvSpPr>
        <p:spPr>
          <a:xfrm rot="15703127">
            <a:off x="11401961" y="76662"/>
            <a:ext cx="588108" cy="320440"/>
          </a:xfrm>
          <a:custGeom>
            <a:avLst/>
            <a:gdLst>
              <a:gd name="connsiteX0" fmla="*/ 588108 w 588108"/>
              <a:gd name="connsiteY0" fmla="*/ 3868 h 320440"/>
              <a:gd name="connsiteX1" fmla="*/ 542032 w 588108"/>
              <a:gd name="connsiteY1" fmla="*/ 320440 h 320440"/>
              <a:gd name="connsiteX2" fmla="*/ 0 w 588108"/>
              <a:gd name="connsiteY2" fmla="*/ 315452 h 320440"/>
              <a:gd name="connsiteX3" fmla="*/ 48150 w 588108"/>
              <a:gd name="connsiteY3" fmla="*/ 273670 h 320440"/>
              <a:gd name="connsiteX4" fmla="*/ 27514 w 588108"/>
              <a:gd name="connsiteY4" fmla="*/ 248601 h 320440"/>
              <a:gd name="connsiteX5" fmla="*/ 61907 w 588108"/>
              <a:gd name="connsiteY5" fmla="*/ 206819 h 320440"/>
              <a:gd name="connsiteX6" fmla="*/ 20636 w 588108"/>
              <a:gd name="connsiteY6" fmla="*/ 148325 h 320440"/>
              <a:gd name="connsiteX7" fmla="*/ 41271 w 588108"/>
              <a:gd name="connsiteY7" fmla="*/ 131612 h 320440"/>
              <a:gd name="connsiteX8" fmla="*/ 20636 w 588108"/>
              <a:gd name="connsiteY8" fmla="*/ 39693 h 320440"/>
              <a:gd name="connsiteX9" fmla="*/ 27971 w 588108"/>
              <a:gd name="connsiteY9" fmla="*/ 0 h 32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108" h="320440">
                <a:moveTo>
                  <a:pt x="588108" y="3868"/>
                </a:moveTo>
                <a:lnTo>
                  <a:pt x="542032" y="320440"/>
                </a:lnTo>
                <a:lnTo>
                  <a:pt x="0" y="315452"/>
                </a:lnTo>
                <a:lnTo>
                  <a:pt x="48150" y="273670"/>
                </a:lnTo>
                <a:lnTo>
                  <a:pt x="27514" y="248601"/>
                </a:lnTo>
                <a:lnTo>
                  <a:pt x="61907" y="206819"/>
                </a:lnTo>
                <a:lnTo>
                  <a:pt x="20636" y="148325"/>
                </a:lnTo>
                <a:lnTo>
                  <a:pt x="41271" y="131612"/>
                </a:lnTo>
                <a:lnTo>
                  <a:pt x="20636" y="39693"/>
                </a:lnTo>
                <a:lnTo>
                  <a:pt x="27971" y="0"/>
                </a:lnTo>
                <a:close/>
              </a:path>
            </a:pathLst>
          </a:custGeom>
          <a:solidFill>
            <a:srgbClr val="FFC000">
              <a:alpha val="50000"/>
            </a:srgbClr>
          </a:solidFill>
          <a:ln w="190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자유형 19">
            <a:extLst>
              <a:ext uri="{FF2B5EF4-FFF2-40B4-BE49-F238E27FC236}">
                <a16:creationId xmlns:a16="http://schemas.microsoft.com/office/drawing/2014/main" id="{657745F9-0862-43E7-A135-EA39C31FB919}"/>
              </a:ext>
            </a:extLst>
          </p:cNvPr>
          <p:cNvSpPr/>
          <p:nvPr/>
        </p:nvSpPr>
        <p:spPr>
          <a:xfrm rot="5737681">
            <a:off x="11313525" y="106512"/>
            <a:ext cx="665153" cy="322087"/>
          </a:xfrm>
          <a:custGeom>
            <a:avLst/>
            <a:gdLst>
              <a:gd name="connsiteX0" fmla="*/ 31196 w 665153"/>
              <a:gd name="connsiteY0" fmla="*/ 316569 h 322087"/>
              <a:gd name="connsiteX1" fmla="*/ 0 w 665153"/>
              <a:gd name="connsiteY1" fmla="*/ 0 h 322087"/>
              <a:gd name="connsiteX2" fmla="*/ 658274 w 665153"/>
              <a:gd name="connsiteY2" fmla="*/ 4546 h 322087"/>
              <a:gd name="connsiteX3" fmla="*/ 630760 w 665153"/>
              <a:gd name="connsiteY3" fmla="*/ 21259 h 322087"/>
              <a:gd name="connsiteX4" fmla="*/ 644517 w 665153"/>
              <a:gd name="connsiteY4" fmla="*/ 54685 h 322087"/>
              <a:gd name="connsiteX5" fmla="*/ 610125 w 665153"/>
              <a:gd name="connsiteY5" fmla="*/ 113179 h 322087"/>
              <a:gd name="connsiteX6" fmla="*/ 651396 w 665153"/>
              <a:gd name="connsiteY6" fmla="*/ 154960 h 322087"/>
              <a:gd name="connsiteX7" fmla="*/ 630760 w 665153"/>
              <a:gd name="connsiteY7" fmla="*/ 221811 h 322087"/>
              <a:gd name="connsiteX8" fmla="*/ 665153 w 665153"/>
              <a:gd name="connsiteY8" fmla="*/ 288662 h 322087"/>
              <a:gd name="connsiteX9" fmla="*/ 630760 w 665153"/>
              <a:gd name="connsiteY9" fmla="*/ 322087 h 322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5153" h="322087">
                <a:moveTo>
                  <a:pt x="31196" y="316569"/>
                </a:moveTo>
                <a:lnTo>
                  <a:pt x="0" y="0"/>
                </a:lnTo>
                <a:lnTo>
                  <a:pt x="658274" y="4546"/>
                </a:lnTo>
                <a:lnTo>
                  <a:pt x="630760" y="21259"/>
                </a:lnTo>
                <a:lnTo>
                  <a:pt x="644517" y="54685"/>
                </a:lnTo>
                <a:lnTo>
                  <a:pt x="610125" y="113179"/>
                </a:lnTo>
                <a:lnTo>
                  <a:pt x="651396" y="154960"/>
                </a:lnTo>
                <a:lnTo>
                  <a:pt x="630760" y="221811"/>
                </a:lnTo>
                <a:lnTo>
                  <a:pt x="665153" y="288662"/>
                </a:lnTo>
                <a:lnTo>
                  <a:pt x="630760" y="322087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190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answer, bubble, chat, feedback, qna, question ">
            <a:extLst>
              <a:ext uri="{FF2B5EF4-FFF2-40B4-BE49-F238E27FC236}">
                <a16:creationId xmlns:a16="http://schemas.microsoft.com/office/drawing/2014/main" id="{0EFB5254-BF78-48B4-8BB6-75B19ED1A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15" y="23688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830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0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4E8048F-B0C6-4D70-B462-A6C9109BD25A}"/>
              </a:ext>
            </a:extLst>
          </p:cNvPr>
          <p:cNvCxnSpPr>
            <a:cxnSpLocks/>
          </p:cNvCxnSpPr>
          <p:nvPr/>
        </p:nvCxnSpPr>
        <p:spPr>
          <a:xfrm flipV="1">
            <a:off x="1525667" y="712737"/>
            <a:ext cx="4212000" cy="1"/>
          </a:xfrm>
          <a:prstGeom prst="line">
            <a:avLst/>
          </a:prstGeom>
          <a:ln w="155575">
            <a:solidFill>
              <a:srgbClr val="FFC000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3429677-5AC4-4C3D-857F-B89E88F584B7}"/>
              </a:ext>
            </a:extLst>
          </p:cNvPr>
          <p:cNvCxnSpPr>
            <a:cxnSpLocks/>
          </p:cNvCxnSpPr>
          <p:nvPr/>
        </p:nvCxnSpPr>
        <p:spPr>
          <a:xfrm rot="900000" flipV="1">
            <a:off x="52735" y="-217944"/>
            <a:ext cx="1627632" cy="621792"/>
          </a:xfrm>
          <a:prstGeom prst="line">
            <a:avLst/>
          </a:prstGeom>
          <a:ln w="19050">
            <a:solidFill>
              <a:srgbClr val="685A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4AA5933-66B9-4357-8F53-F68638E7635D}"/>
              </a:ext>
            </a:extLst>
          </p:cNvPr>
          <p:cNvCxnSpPr>
            <a:cxnSpLocks/>
          </p:cNvCxnSpPr>
          <p:nvPr/>
        </p:nvCxnSpPr>
        <p:spPr>
          <a:xfrm rot="900000">
            <a:off x="12017769" y="23763"/>
            <a:ext cx="280185" cy="733425"/>
          </a:xfrm>
          <a:prstGeom prst="line">
            <a:avLst/>
          </a:prstGeom>
          <a:ln w="19050">
            <a:solidFill>
              <a:srgbClr val="685A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D1B07FC-F8A3-46C0-9FA9-B5CAC67FE868}"/>
              </a:ext>
            </a:extLst>
          </p:cNvPr>
          <p:cNvCxnSpPr>
            <a:cxnSpLocks/>
          </p:cNvCxnSpPr>
          <p:nvPr/>
        </p:nvCxnSpPr>
        <p:spPr>
          <a:xfrm rot="900000" flipV="1">
            <a:off x="10511632" y="6465883"/>
            <a:ext cx="1627632" cy="621792"/>
          </a:xfrm>
          <a:prstGeom prst="line">
            <a:avLst/>
          </a:prstGeom>
          <a:ln w="19050">
            <a:solidFill>
              <a:srgbClr val="685A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59F913D-867D-4578-AB75-37420ED24532}"/>
              </a:ext>
            </a:extLst>
          </p:cNvPr>
          <p:cNvSpPr txBox="1"/>
          <p:nvPr/>
        </p:nvSpPr>
        <p:spPr>
          <a:xfrm rot="21303120">
            <a:off x="372829" y="311498"/>
            <a:ext cx="72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prstClr val="black"/>
                </a:solidFill>
              </a:rPr>
              <a:t>03</a:t>
            </a:r>
            <a:endParaRPr lang="ko-KR" altLang="en-US" sz="3200" b="1" dirty="0">
              <a:solidFill>
                <a:prstClr val="black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D09528DA-1656-4A09-A3F0-E052111E2EBA}"/>
              </a:ext>
            </a:extLst>
          </p:cNvPr>
          <p:cNvSpPr/>
          <p:nvPr/>
        </p:nvSpPr>
        <p:spPr>
          <a:xfrm>
            <a:off x="253831" y="304849"/>
            <a:ext cx="919230" cy="598985"/>
          </a:xfrm>
          <a:custGeom>
            <a:avLst/>
            <a:gdLst>
              <a:gd name="connsiteX0" fmla="*/ 717719 w 919230"/>
              <a:gd name="connsiteY0" fmla="*/ 47576 h 598985"/>
              <a:gd name="connsiteX1" fmla="*/ 308144 w 919230"/>
              <a:gd name="connsiteY1" fmla="*/ 28526 h 598985"/>
              <a:gd name="connsiteX2" fmla="*/ 3344 w 919230"/>
              <a:gd name="connsiteY2" fmla="*/ 333326 h 598985"/>
              <a:gd name="connsiteX3" fmla="*/ 174794 w 919230"/>
              <a:gd name="connsiteY3" fmla="*/ 580976 h 598985"/>
              <a:gd name="connsiteX4" fmla="*/ 612944 w 919230"/>
              <a:gd name="connsiteY4" fmla="*/ 552401 h 598985"/>
              <a:gd name="connsiteX5" fmla="*/ 917744 w 919230"/>
              <a:gd name="connsiteY5" fmla="*/ 333326 h 598985"/>
              <a:gd name="connsiteX6" fmla="*/ 717719 w 919230"/>
              <a:gd name="connsiteY6" fmla="*/ 47576 h 59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9230" h="598985">
                <a:moveTo>
                  <a:pt x="717719" y="47576"/>
                </a:moveTo>
                <a:cubicBezTo>
                  <a:pt x="616119" y="-3224"/>
                  <a:pt x="427206" y="-19099"/>
                  <a:pt x="308144" y="28526"/>
                </a:cubicBezTo>
                <a:cubicBezTo>
                  <a:pt x="189082" y="76151"/>
                  <a:pt x="25569" y="241251"/>
                  <a:pt x="3344" y="333326"/>
                </a:cubicBezTo>
                <a:cubicBezTo>
                  <a:pt x="-18881" y="425401"/>
                  <a:pt x="73194" y="544464"/>
                  <a:pt x="174794" y="580976"/>
                </a:cubicBezTo>
                <a:cubicBezTo>
                  <a:pt x="276394" y="617488"/>
                  <a:pt x="489119" y="593676"/>
                  <a:pt x="612944" y="552401"/>
                </a:cubicBezTo>
                <a:cubicBezTo>
                  <a:pt x="736769" y="511126"/>
                  <a:pt x="901869" y="417463"/>
                  <a:pt x="917744" y="333326"/>
                </a:cubicBezTo>
                <a:cubicBezTo>
                  <a:pt x="933619" y="249189"/>
                  <a:pt x="819319" y="98376"/>
                  <a:pt x="717719" y="47576"/>
                </a:cubicBezTo>
                <a:close/>
              </a:path>
            </a:pathLst>
          </a:custGeom>
          <a:noFill/>
          <a:ln>
            <a:solidFill>
              <a:srgbClr val="F19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BAF4F115-D5A8-4B43-8B29-19731C29E59C}"/>
              </a:ext>
            </a:extLst>
          </p:cNvPr>
          <p:cNvSpPr/>
          <p:nvPr/>
        </p:nvSpPr>
        <p:spPr>
          <a:xfrm rot="407991">
            <a:off x="221604" y="304392"/>
            <a:ext cx="919230" cy="598985"/>
          </a:xfrm>
          <a:custGeom>
            <a:avLst/>
            <a:gdLst>
              <a:gd name="connsiteX0" fmla="*/ 717719 w 919230"/>
              <a:gd name="connsiteY0" fmla="*/ 47576 h 598985"/>
              <a:gd name="connsiteX1" fmla="*/ 308144 w 919230"/>
              <a:gd name="connsiteY1" fmla="*/ 28526 h 598985"/>
              <a:gd name="connsiteX2" fmla="*/ 3344 w 919230"/>
              <a:gd name="connsiteY2" fmla="*/ 333326 h 598985"/>
              <a:gd name="connsiteX3" fmla="*/ 174794 w 919230"/>
              <a:gd name="connsiteY3" fmla="*/ 580976 h 598985"/>
              <a:gd name="connsiteX4" fmla="*/ 612944 w 919230"/>
              <a:gd name="connsiteY4" fmla="*/ 552401 h 598985"/>
              <a:gd name="connsiteX5" fmla="*/ 917744 w 919230"/>
              <a:gd name="connsiteY5" fmla="*/ 333326 h 598985"/>
              <a:gd name="connsiteX6" fmla="*/ 717719 w 919230"/>
              <a:gd name="connsiteY6" fmla="*/ 47576 h 59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9230" h="598985">
                <a:moveTo>
                  <a:pt x="717719" y="47576"/>
                </a:moveTo>
                <a:cubicBezTo>
                  <a:pt x="616119" y="-3224"/>
                  <a:pt x="427206" y="-19099"/>
                  <a:pt x="308144" y="28526"/>
                </a:cubicBezTo>
                <a:cubicBezTo>
                  <a:pt x="189082" y="76151"/>
                  <a:pt x="25569" y="241251"/>
                  <a:pt x="3344" y="333326"/>
                </a:cubicBezTo>
                <a:cubicBezTo>
                  <a:pt x="-18881" y="425401"/>
                  <a:pt x="73194" y="544464"/>
                  <a:pt x="174794" y="580976"/>
                </a:cubicBezTo>
                <a:cubicBezTo>
                  <a:pt x="276394" y="617488"/>
                  <a:pt x="489119" y="593676"/>
                  <a:pt x="612944" y="552401"/>
                </a:cubicBezTo>
                <a:cubicBezTo>
                  <a:pt x="736769" y="511126"/>
                  <a:pt x="901869" y="417463"/>
                  <a:pt x="917744" y="333326"/>
                </a:cubicBezTo>
                <a:cubicBezTo>
                  <a:pt x="933619" y="249189"/>
                  <a:pt x="819319" y="98376"/>
                  <a:pt x="717719" y="47576"/>
                </a:cubicBezTo>
                <a:close/>
              </a:path>
            </a:pathLst>
          </a:custGeom>
          <a:noFill/>
          <a:ln>
            <a:solidFill>
              <a:srgbClr val="F19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09F1A843-782C-4C66-84EB-FB949D5C13E5}"/>
              </a:ext>
            </a:extLst>
          </p:cNvPr>
          <p:cNvSpPr/>
          <p:nvPr/>
        </p:nvSpPr>
        <p:spPr>
          <a:xfrm rot="781893">
            <a:off x="253830" y="304391"/>
            <a:ext cx="919230" cy="598985"/>
          </a:xfrm>
          <a:custGeom>
            <a:avLst/>
            <a:gdLst>
              <a:gd name="connsiteX0" fmla="*/ 717719 w 919230"/>
              <a:gd name="connsiteY0" fmla="*/ 47576 h 598985"/>
              <a:gd name="connsiteX1" fmla="*/ 308144 w 919230"/>
              <a:gd name="connsiteY1" fmla="*/ 28526 h 598985"/>
              <a:gd name="connsiteX2" fmla="*/ 3344 w 919230"/>
              <a:gd name="connsiteY2" fmla="*/ 333326 h 598985"/>
              <a:gd name="connsiteX3" fmla="*/ 174794 w 919230"/>
              <a:gd name="connsiteY3" fmla="*/ 580976 h 598985"/>
              <a:gd name="connsiteX4" fmla="*/ 612944 w 919230"/>
              <a:gd name="connsiteY4" fmla="*/ 552401 h 598985"/>
              <a:gd name="connsiteX5" fmla="*/ 917744 w 919230"/>
              <a:gd name="connsiteY5" fmla="*/ 333326 h 598985"/>
              <a:gd name="connsiteX6" fmla="*/ 717719 w 919230"/>
              <a:gd name="connsiteY6" fmla="*/ 47576 h 59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9230" h="598985">
                <a:moveTo>
                  <a:pt x="717719" y="47576"/>
                </a:moveTo>
                <a:cubicBezTo>
                  <a:pt x="616119" y="-3224"/>
                  <a:pt x="427206" y="-19099"/>
                  <a:pt x="308144" y="28526"/>
                </a:cubicBezTo>
                <a:cubicBezTo>
                  <a:pt x="189082" y="76151"/>
                  <a:pt x="25569" y="241251"/>
                  <a:pt x="3344" y="333326"/>
                </a:cubicBezTo>
                <a:cubicBezTo>
                  <a:pt x="-18881" y="425401"/>
                  <a:pt x="73194" y="544464"/>
                  <a:pt x="174794" y="580976"/>
                </a:cubicBezTo>
                <a:cubicBezTo>
                  <a:pt x="276394" y="617488"/>
                  <a:pt x="489119" y="593676"/>
                  <a:pt x="612944" y="552401"/>
                </a:cubicBezTo>
                <a:cubicBezTo>
                  <a:pt x="736769" y="511126"/>
                  <a:pt x="901869" y="417463"/>
                  <a:pt x="917744" y="333326"/>
                </a:cubicBezTo>
                <a:cubicBezTo>
                  <a:pt x="933619" y="249189"/>
                  <a:pt x="819319" y="98376"/>
                  <a:pt x="717719" y="47576"/>
                </a:cubicBezTo>
                <a:close/>
              </a:path>
            </a:pathLst>
          </a:custGeom>
          <a:noFill/>
          <a:ln>
            <a:solidFill>
              <a:srgbClr val="F19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8E0766F4-5C7A-4C66-B48C-8AE43121788A}"/>
              </a:ext>
            </a:extLst>
          </p:cNvPr>
          <p:cNvSpPr/>
          <p:nvPr/>
        </p:nvSpPr>
        <p:spPr>
          <a:xfrm>
            <a:off x="1049142" y="220530"/>
            <a:ext cx="209550" cy="260350"/>
          </a:xfrm>
          <a:custGeom>
            <a:avLst/>
            <a:gdLst>
              <a:gd name="connsiteX0" fmla="*/ 0 w 209550"/>
              <a:gd name="connsiteY0" fmla="*/ 114300 h 260350"/>
              <a:gd name="connsiteX1" fmla="*/ 184150 w 209550"/>
              <a:gd name="connsiteY1" fmla="*/ 38100 h 260350"/>
              <a:gd name="connsiteX2" fmla="*/ 107950 w 209550"/>
              <a:gd name="connsiteY2" fmla="*/ 260350 h 260350"/>
              <a:gd name="connsiteX3" fmla="*/ 57150 w 209550"/>
              <a:gd name="connsiteY3" fmla="*/ 0 h 260350"/>
              <a:gd name="connsiteX4" fmla="*/ 209550 w 209550"/>
              <a:gd name="connsiteY4" fmla="*/ 209550 h 260350"/>
              <a:gd name="connsiteX5" fmla="*/ 0 w 209550"/>
              <a:gd name="connsiteY5" fmla="*/ 11430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550" h="260350">
                <a:moveTo>
                  <a:pt x="0" y="114300"/>
                </a:moveTo>
                <a:lnTo>
                  <a:pt x="184150" y="38100"/>
                </a:lnTo>
                <a:lnTo>
                  <a:pt x="107950" y="260350"/>
                </a:lnTo>
                <a:lnTo>
                  <a:pt x="57150" y="0"/>
                </a:lnTo>
                <a:lnTo>
                  <a:pt x="209550" y="209550"/>
                </a:lnTo>
                <a:lnTo>
                  <a:pt x="0" y="114300"/>
                </a:lnTo>
                <a:close/>
              </a:path>
            </a:pathLst>
          </a:custGeom>
          <a:noFill/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5A91792C-6703-40CE-9833-1E8C4FC6801C}"/>
              </a:ext>
            </a:extLst>
          </p:cNvPr>
          <p:cNvSpPr/>
          <p:nvPr/>
        </p:nvSpPr>
        <p:spPr>
          <a:xfrm>
            <a:off x="866552" y="147269"/>
            <a:ext cx="159714" cy="142984"/>
          </a:xfrm>
          <a:custGeom>
            <a:avLst/>
            <a:gdLst>
              <a:gd name="connsiteX0" fmla="*/ 0 w 209550"/>
              <a:gd name="connsiteY0" fmla="*/ 57150 h 285750"/>
              <a:gd name="connsiteX1" fmla="*/ 209550 w 209550"/>
              <a:gd name="connsiteY1" fmla="*/ 107950 h 285750"/>
              <a:gd name="connsiteX2" fmla="*/ 95250 w 209550"/>
              <a:gd name="connsiteY2" fmla="*/ 285750 h 285750"/>
              <a:gd name="connsiteX3" fmla="*/ 82550 w 209550"/>
              <a:gd name="connsiteY3" fmla="*/ 0 h 285750"/>
              <a:gd name="connsiteX4" fmla="*/ 209550 w 209550"/>
              <a:gd name="connsiteY4" fmla="*/ 247650 h 285750"/>
              <a:gd name="connsiteX5" fmla="*/ 0 w 209550"/>
              <a:gd name="connsiteY5" fmla="*/ 57150 h 285750"/>
              <a:gd name="connsiteX0" fmla="*/ 0 w 209550"/>
              <a:gd name="connsiteY0" fmla="*/ 57150 h 247650"/>
              <a:gd name="connsiteX1" fmla="*/ 209550 w 209550"/>
              <a:gd name="connsiteY1" fmla="*/ 107950 h 247650"/>
              <a:gd name="connsiteX2" fmla="*/ 30956 w 209550"/>
              <a:gd name="connsiteY2" fmla="*/ 235935 h 247650"/>
              <a:gd name="connsiteX3" fmla="*/ 82550 w 209550"/>
              <a:gd name="connsiteY3" fmla="*/ 0 h 247650"/>
              <a:gd name="connsiteX4" fmla="*/ 209550 w 209550"/>
              <a:gd name="connsiteY4" fmla="*/ 247650 h 247650"/>
              <a:gd name="connsiteX5" fmla="*/ 0 w 209550"/>
              <a:gd name="connsiteY5" fmla="*/ 57150 h 247650"/>
              <a:gd name="connsiteX0" fmla="*/ 0 w 192881"/>
              <a:gd name="connsiteY0" fmla="*/ 104035 h 247650"/>
              <a:gd name="connsiteX1" fmla="*/ 192881 w 192881"/>
              <a:gd name="connsiteY1" fmla="*/ 107950 h 247650"/>
              <a:gd name="connsiteX2" fmla="*/ 14287 w 192881"/>
              <a:gd name="connsiteY2" fmla="*/ 235935 h 247650"/>
              <a:gd name="connsiteX3" fmla="*/ 65881 w 192881"/>
              <a:gd name="connsiteY3" fmla="*/ 0 h 247650"/>
              <a:gd name="connsiteX4" fmla="*/ 192881 w 192881"/>
              <a:gd name="connsiteY4" fmla="*/ 247650 h 247650"/>
              <a:gd name="connsiteX5" fmla="*/ 0 w 192881"/>
              <a:gd name="connsiteY5" fmla="*/ 104035 h 247650"/>
              <a:gd name="connsiteX0" fmla="*/ 0 w 192881"/>
              <a:gd name="connsiteY0" fmla="*/ 104035 h 235935"/>
              <a:gd name="connsiteX1" fmla="*/ 192881 w 192881"/>
              <a:gd name="connsiteY1" fmla="*/ 107950 h 235935"/>
              <a:gd name="connsiteX2" fmla="*/ 14287 w 192881"/>
              <a:gd name="connsiteY2" fmla="*/ 235935 h 235935"/>
              <a:gd name="connsiteX3" fmla="*/ 65881 w 192881"/>
              <a:gd name="connsiteY3" fmla="*/ 0 h 235935"/>
              <a:gd name="connsiteX4" fmla="*/ 166687 w 192881"/>
              <a:gd name="connsiteY4" fmla="*/ 218346 h 235935"/>
              <a:gd name="connsiteX5" fmla="*/ 0 w 192881"/>
              <a:gd name="connsiteY5" fmla="*/ 104035 h 235935"/>
              <a:gd name="connsiteX0" fmla="*/ 0 w 192881"/>
              <a:gd name="connsiteY0" fmla="*/ 80592 h 212492"/>
              <a:gd name="connsiteX1" fmla="*/ 192881 w 192881"/>
              <a:gd name="connsiteY1" fmla="*/ 84507 h 212492"/>
              <a:gd name="connsiteX2" fmla="*/ 14287 w 192881"/>
              <a:gd name="connsiteY2" fmla="*/ 212492 h 212492"/>
              <a:gd name="connsiteX3" fmla="*/ 80168 w 192881"/>
              <a:gd name="connsiteY3" fmla="*/ 0 h 212492"/>
              <a:gd name="connsiteX4" fmla="*/ 166687 w 192881"/>
              <a:gd name="connsiteY4" fmla="*/ 194903 h 212492"/>
              <a:gd name="connsiteX5" fmla="*/ 0 w 192881"/>
              <a:gd name="connsiteY5" fmla="*/ 80592 h 21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881" h="212492">
                <a:moveTo>
                  <a:pt x="0" y="80592"/>
                </a:moveTo>
                <a:lnTo>
                  <a:pt x="192881" y="84507"/>
                </a:lnTo>
                <a:lnTo>
                  <a:pt x="14287" y="212492"/>
                </a:lnTo>
                <a:lnTo>
                  <a:pt x="80168" y="0"/>
                </a:lnTo>
                <a:lnTo>
                  <a:pt x="166687" y="194903"/>
                </a:lnTo>
                <a:lnTo>
                  <a:pt x="0" y="80592"/>
                </a:lnTo>
                <a:close/>
              </a:path>
            </a:pathLst>
          </a:cu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ABC88A51-0FD1-4E3C-9BA6-410444B02C4A}"/>
              </a:ext>
            </a:extLst>
          </p:cNvPr>
          <p:cNvSpPr/>
          <p:nvPr/>
        </p:nvSpPr>
        <p:spPr>
          <a:xfrm>
            <a:off x="1185825" y="147269"/>
            <a:ext cx="80102" cy="90390"/>
          </a:xfrm>
          <a:custGeom>
            <a:avLst/>
            <a:gdLst>
              <a:gd name="connsiteX0" fmla="*/ 0 w 159544"/>
              <a:gd name="connsiteY0" fmla="*/ 88106 h 230981"/>
              <a:gd name="connsiteX1" fmla="*/ 159544 w 159544"/>
              <a:gd name="connsiteY1" fmla="*/ 85725 h 230981"/>
              <a:gd name="connsiteX2" fmla="*/ 16669 w 159544"/>
              <a:gd name="connsiteY2" fmla="*/ 230981 h 230981"/>
              <a:gd name="connsiteX3" fmla="*/ 73819 w 159544"/>
              <a:gd name="connsiteY3" fmla="*/ 0 h 230981"/>
              <a:gd name="connsiteX4" fmla="*/ 154782 w 159544"/>
              <a:gd name="connsiteY4" fmla="*/ 223838 h 230981"/>
              <a:gd name="connsiteX5" fmla="*/ 0 w 159544"/>
              <a:gd name="connsiteY5" fmla="*/ 88106 h 230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9544" h="230981">
                <a:moveTo>
                  <a:pt x="0" y="88106"/>
                </a:moveTo>
                <a:lnTo>
                  <a:pt x="159544" y="85725"/>
                </a:lnTo>
                <a:lnTo>
                  <a:pt x="16669" y="230981"/>
                </a:lnTo>
                <a:lnTo>
                  <a:pt x="73819" y="0"/>
                </a:lnTo>
                <a:lnTo>
                  <a:pt x="154782" y="223838"/>
                </a:lnTo>
                <a:lnTo>
                  <a:pt x="0" y="88106"/>
                </a:lnTo>
                <a:close/>
              </a:path>
            </a:pathLst>
          </a:cu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01F0EC-C2AE-4CEF-85CB-1748628B7208}"/>
              </a:ext>
            </a:extLst>
          </p:cNvPr>
          <p:cNvSpPr txBox="1"/>
          <p:nvPr/>
        </p:nvSpPr>
        <p:spPr>
          <a:xfrm>
            <a:off x="1383898" y="177329"/>
            <a:ext cx="49621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R-CNN</a:t>
            </a:r>
          </a:p>
        </p:txBody>
      </p:sp>
      <p:sp>
        <p:nvSpPr>
          <p:cNvPr id="21" name="자유형 20">
            <a:extLst>
              <a:ext uri="{FF2B5EF4-FFF2-40B4-BE49-F238E27FC236}">
                <a16:creationId xmlns:a16="http://schemas.microsoft.com/office/drawing/2014/main" id="{6BF1C1A8-D48D-4FA1-B1E8-CE962A1B5BC6}"/>
              </a:ext>
            </a:extLst>
          </p:cNvPr>
          <p:cNvSpPr/>
          <p:nvPr/>
        </p:nvSpPr>
        <p:spPr>
          <a:xfrm rot="15703127">
            <a:off x="11401961" y="76662"/>
            <a:ext cx="588108" cy="320440"/>
          </a:xfrm>
          <a:custGeom>
            <a:avLst/>
            <a:gdLst>
              <a:gd name="connsiteX0" fmla="*/ 588108 w 588108"/>
              <a:gd name="connsiteY0" fmla="*/ 3868 h 320440"/>
              <a:gd name="connsiteX1" fmla="*/ 542032 w 588108"/>
              <a:gd name="connsiteY1" fmla="*/ 320440 h 320440"/>
              <a:gd name="connsiteX2" fmla="*/ 0 w 588108"/>
              <a:gd name="connsiteY2" fmla="*/ 315452 h 320440"/>
              <a:gd name="connsiteX3" fmla="*/ 48150 w 588108"/>
              <a:gd name="connsiteY3" fmla="*/ 273670 h 320440"/>
              <a:gd name="connsiteX4" fmla="*/ 27514 w 588108"/>
              <a:gd name="connsiteY4" fmla="*/ 248601 h 320440"/>
              <a:gd name="connsiteX5" fmla="*/ 61907 w 588108"/>
              <a:gd name="connsiteY5" fmla="*/ 206819 h 320440"/>
              <a:gd name="connsiteX6" fmla="*/ 20636 w 588108"/>
              <a:gd name="connsiteY6" fmla="*/ 148325 h 320440"/>
              <a:gd name="connsiteX7" fmla="*/ 41271 w 588108"/>
              <a:gd name="connsiteY7" fmla="*/ 131612 h 320440"/>
              <a:gd name="connsiteX8" fmla="*/ 20636 w 588108"/>
              <a:gd name="connsiteY8" fmla="*/ 39693 h 320440"/>
              <a:gd name="connsiteX9" fmla="*/ 27971 w 588108"/>
              <a:gd name="connsiteY9" fmla="*/ 0 h 32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108" h="320440">
                <a:moveTo>
                  <a:pt x="588108" y="3868"/>
                </a:moveTo>
                <a:lnTo>
                  <a:pt x="542032" y="320440"/>
                </a:lnTo>
                <a:lnTo>
                  <a:pt x="0" y="315452"/>
                </a:lnTo>
                <a:lnTo>
                  <a:pt x="48150" y="273670"/>
                </a:lnTo>
                <a:lnTo>
                  <a:pt x="27514" y="248601"/>
                </a:lnTo>
                <a:lnTo>
                  <a:pt x="61907" y="206819"/>
                </a:lnTo>
                <a:lnTo>
                  <a:pt x="20636" y="148325"/>
                </a:lnTo>
                <a:lnTo>
                  <a:pt x="41271" y="131612"/>
                </a:lnTo>
                <a:lnTo>
                  <a:pt x="20636" y="39693"/>
                </a:lnTo>
                <a:lnTo>
                  <a:pt x="27971" y="0"/>
                </a:lnTo>
                <a:close/>
              </a:path>
            </a:pathLst>
          </a:custGeom>
          <a:solidFill>
            <a:srgbClr val="FFC000">
              <a:alpha val="50000"/>
            </a:srgbClr>
          </a:solidFill>
          <a:ln w="190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자유형 19">
            <a:extLst>
              <a:ext uri="{FF2B5EF4-FFF2-40B4-BE49-F238E27FC236}">
                <a16:creationId xmlns:a16="http://schemas.microsoft.com/office/drawing/2014/main" id="{657745F9-0862-43E7-A135-EA39C31FB919}"/>
              </a:ext>
            </a:extLst>
          </p:cNvPr>
          <p:cNvSpPr/>
          <p:nvPr/>
        </p:nvSpPr>
        <p:spPr>
          <a:xfrm rot="5737681">
            <a:off x="11313525" y="106512"/>
            <a:ext cx="665153" cy="322087"/>
          </a:xfrm>
          <a:custGeom>
            <a:avLst/>
            <a:gdLst>
              <a:gd name="connsiteX0" fmla="*/ 31196 w 665153"/>
              <a:gd name="connsiteY0" fmla="*/ 316569 h 322087"/>
              <a:gd name="connsiteX1" fmla="*/ 0 w 665153"/>
              <a:gd name="connsiteY1" fmla="*/ 0 h 322087"/>
              <a:gd name="connsiteX2" fmla="*/ 658274 w 665153"/>
              <a:gd name="connsiteY2" fmla="*/ 4546 h 322087"/>
              <a:gd name="connsiteX3" fmla="*/ 630760 w 665153"/>
              <a:gd name="connsiteY3" fmla="*/ 21259 h 322087"/>
              <a:gd name="connsiteX4" fmla="*/ 644517 w 665153"/>
              <a:gd name="connsiteY4" fmla="*/ 54685 h 322087"/>
              <a:gd name="connsiteX5" fmla="*/ 610125 w 665153"/>
              <a:gd name="connsiteY5" fmla="*/ 113179 h 322087"/>
              <a:gd name="connsiteX6" fmla="*/ 651396 w 665153"/>
              <a:gd name="connsiteY6" fmla="*/ 154960 h 322087"/>
              <a:gd name="connsiteX7" fmla="*/ 630760 w 665153"/>
              <a:gd name="connsiteY7" fmla="*/ 221811 h 322087"/>
              <a:gd name="connsiteX8" fmla="*/ 665153 w 665153"/>
              <a:gd name="connsiteY8" fmla="*/ 288662 h 322087"/>
              <a:gd name="connsiteX9" fmla="*/ 630760 w 665153"/>
              <a:gd name="connsiteY9" fmla="*/ 322087 h 322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5153" h="322087">
                <a:moveTo>
                  <a:pt x="31196" y="316569"/>
                </a:moveTo>
                <a:lnTo>
                  <a:pt x="0" y="0"/>
                </a:lnTo>
                <a:lnTo>
                  <a:pt x="658274" y="4546"/>
                </a:lnTo>
                <a:lnTo>
                  <a:pt x="630760" y="21259"/>
                </a:lnTo>
                <a:lnTo>
                  <a:pt x="644517" y="54685"/>
                </a:lnTo>
                <a:lnTo>
                  <a:pt x="610125" y="113179"/>
                </a:lnTo>
                <a:lnTo>
                  <a:pt x="651396" y="154960"/>
                </a:lnTo>
                <a:lnTo>
                  <a:pt x="630760" y="221811"/>
                </a:lnTo>
                <a:lnTo>
                  <a:pt x="665153" y="288662"/>
                </a:lnTo>
                <a:lnTo>
                  <a:pt x="630760" y="322087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190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90E8269-BFEA-4CA2-985B-C6B77ECF63E0}"/>
              </a:ext>
            </a:extLst>
          </p:cNvPr>
          <p:cNvGrpSpPr/>
          <p:nvPr/>
        </p:nvGrpSpPr>
        <p:grpSpPr>
          <a:xfrm>
            <a:off x="1097659" y="4755552"/>
            <a:ext cx="10217673" cy="2021227"/>
            <a:chOff x="6145497" y="1439844"/>
            <a:chExt cx="5500604" cy="266189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1897627-0299-4ABE-A094-EB05ECD81949}"/>
                </a:ext>
              </a:extLst>
            </p:cNvPr>
            <p:cNvSpPr txBox="1"/>
            <p:nvPr/>
          </p:nvSpPr>
          <p:spPr>
            <a:xfrm>
              <a:off x="6369615" y="1837641"/>
              <a:ext cx="4964176" cy="1945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&lt;</a:t>
              </a:r>
              <a:r>
                <a:rPr lang="ko-KR" altLang="en-US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단점</a:t>
              </a:r>
              <a:r>
                <a:rPr lang="en-US" altLang="ko-KR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&gt;</a:t>
              </a:r>
            </a:p>
            <a:p>
              <a:endPara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r>
                <a:rPr lang="en-US" altLang="ko-KR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- CPU</a:t>
              </a:r>
              <a:r>
                <a:rPr lang="ko-KR" altLang="en-US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기반의 </a:t>
              </a:r>
              <a:r>
                <a:rPr lang="en-US" altLang="ko-KR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selective search</a:t>
              </a:r>
              <a:r>
                <a:rPr lang="ko-KR" altLang="en-US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를 진행해야 하므로 시간이 많이 소요</a:t>
              </a:r>
              <a:endPara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end-to-end</a:t>
              </a:r>
              <a:r>
                <a:rPr lang="ko-KR" altLang="en-US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으로 학습 불가</a:t>
              </a:r>
              <a:endPara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모든 </a:t>
              </a:r>
              <a:r>
                <a:rPr lang="en-US" altLang="ko-KR" b="1" dirty="0" err="1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RoI</a:t>
              </a:r>
              <a:r>
                <a:rPr lang="ko-KR" altLang="en-US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를 </a:t>
              </a:r>
              <a:r>
                <a:rPr lang="en-US" altLang="ko-KR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CNN</a:t>
              </a:r>
              <a:r>
                <a:rPr lang="ko-KR" altLang="en-US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에 </a:t>
              </a:r>
              <a:r>
                <a:rPr lang="ko-KR" altLang="en-US" b="1" dirty="0" err="1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넣어야하므로</a:t>
              </a:r>
              <a:r>
                <a:rPr lang="ko-KR" altLang="en-US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en-US" altLang="ko-KR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2000</a:t>
              </a:r>
              <a:r>
                <a:rPr lang="ko-KR" altLang="en-US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번의 </a:t>
              </a:r>
              <a:r>
                <a:rPr lang="en-US" altLang="ko-KR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CNN</a:t>
              </a:r>
              <a:r>
                <a:rPr lang="ko-KR" altLang="en-US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연산이 필요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9A63ECB1-5A14-4ADB-9101-7198EC11CB00}"/>
                </a:ext>
              </a:extLst>
            </p:cNvPr>
            <p:cNvSpPr/>
            <p:nvPr/>
          </p:nvSpPr>
          <p:spPr>
            <a:xfrm>
              <a:off x="6145497" y="1439844"/>
              <a:ext cx="5500604" cy="2661899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4C013BD6-DCC8-4481-858F-D51535819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917" y="1060498"/>
            <a:ext cx="9930308" cy="360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410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0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4E8048F-B0C6-4D70-B462-A6C9109BD25A}"/>
              </a:ext>
            </a:extLst>
          </p:cNvPr>
          <p:cNvCxnSpPr>
            <a:cxnSpLocks/>
          </p:cNvCxnSpPr>
          <p:nvPr/>
        </p:nvCxnSpPr>
        <p:spPr>
          <a:xfrm flipV="1">
            <a:off x="1525667" y="712737"/>
            <a:ext cx="4212000" cy="1"/>
          </a:xfrm>
          <a:prstGeom prst="line">
            <a:avLst/>
          </a:prstGeom>
          <a:ln w="155575">
            <a:solidFill>
              <a:srgbClr val="FFC000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3429677-5AC4-4C3D-857F-B89E88F584B7}"/>
              </a:ext>
            </a:extLst>
          </p:cNvPr>
          <p:cNvCxnSpPr>
            <a:cxnSpLocks/>
          </p:cNvCxnSpPr>
          <p:nvPr/>
        </p:nvCxnSpPr>
        <p:spPr>
          <a:xfrm rot="900000" flipV="1">
            <a:off x="52735" y="-217944"/>
            <a:ext cx="1627632" cy="621792"/>
          </a:xfrm>
          <a:prstGeom prst="line">
            <a:avLst/>
          </a:prstGeom>
          <a:ln w="19050">
            <a:solidFill>
              <a:srgbClr val="685A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4AA5933-66B9-4357-8F53-F68638E7635D}"/>
              </a:ext>
            </a:extLst>
          </p:cNvPr>
          <p:cNvCxnSpPr>
            <a:cxnSpLocks/>
          </p:cNvCxnSpPr>
          <p:nvPr/>
        </p:nvCxnSpPr>
        <p:spPr>
          <a:xfrm rot="900000">
            <a:off x="12017769" y="23763"/>
            <a:ext cx="280185" cy="733425"/>
          </a:xfrm>
          <a:prstGeom prst="line">
            <a:avLst/>
          </a:prstGeom>
          <a:ln w="19050">
            <a:solidFill>
              <a:srgbClr val="685A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D1B07FC-F8A3-46C0-9FA9-B5CAC67FE868}"/>
              </a:ext>
            </a:extLst>
          </p:cNvPr>
          <p:cNvCxnSpPr>
            <a:cxnSpLocks/>
          </p:cNvCxnSpPr>
          <p:nvPr/>
        </p:nvCxnSpPr>
        <p:spPr>
          <a:xfrm rot="900000" flipV="1">
            <a:off x="10511632" y="6465883"/>
            <a:ext cx="1627632" cy="621792"/>
          </a:xfrm>
          <a:prstGeom prst="line">
            <a:avLst/>
          </a:prstGeom>
          <a:ln w="19050">
            <a:solidFill>
              <a:srgbClr val="685A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59F913D-867D-4578-AB75-37420ED24532}"/>
              </a:ext>
            </a:extLst>
          </p:cNvPr>
          <p:cNvSpPr txBox="1"/>
          <p:nvPr/>
        </p:nvSpPr>
        <p:spPr>
          <a:xfrm rot="21303120">
            <a:off x="372829" y="311498"/>
            <a:ext cx="72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prstClr val="black"/>
                </a:solidFill>
              </a:rPr>
              <a:t>04</a:t>
            </a:r>
            <a:endParaRPr lang="ko-KR" altLang="en-US" sz="3200" b="1" dirty="0">
              <a:solidFill>
                <a:prstClr val="black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D09528DA-1656-4A09-A3F0-E052111E2EBA}"/>
              </a:ext>
            </a:extLst>
          </p:cNvPr>
          <p:cNvSpPr/>
          <p:nvPr/>
        </p:nvSpPr>
        <p:spPr>
          <a:xfrm>
            <a:off x="253831" y="304849"/>
            <a:ext cx="919230" cy="598985"/>
          </a:xfrm>
          <a:custGeom>
            <a:avLst/>
            <a:gdLst>
              <a:gd name="connsiteX0" fmla="*/ 717719 w 919230"/>
              <a:gd name="connsiteY0" fmla="*/ 47576 h 598985"/>
              <a:gd name="connsiteX1" fmla="*/ 308144 w 919230"/>
              <a:gd name="connsiteY1" fmla="*/ 28526 h 598985"/>
              <a:gd name="connsiteX2" fmla="*/ 3344 w 919230"/>
              <a:gd name="connsiteY2" fmla="*/ 333326 h 598985"/>
              <a:gd name="connsiteX3" fmla="*/ 174794 w 919230"/>
              <a:gd name="connsiteY3" fmla="*/ 580976 h 598985"/>
              <a:gd name="connsiteX4" fmla="*/ 612944 w 919230"/>
              <a:gd name="connsiteY4" fmla="*/ 552401 h 598985"/>
              <a:gd name="connsiteX5" fmla="*/ 917744 w 919230"/>
              <a:gd name="connsiteY5" fmla="*/ 333326 h 598985"/>
              <a:gd name="connsiteX6" fmla="*/ 717719 w 919230"/>
              <a:gd name="connsiteY6" fmla="*/ 47576 h 59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9230" h="598985">
                <a:moveTo>
                  <a:pt x="717719" y="47576"/>
                </a:moveTo>
                <a:cubicBezTo>
                  <a:pt x="616119" y="-3224"/>
                  <a:pt x="427206" y="-19099"/>
                  <a:pt x="308144" y="28526"/>
                </a:cubicBezTo>
                <a:cubicBezTo>
                  <a:pt x="189082" y="76151"/>
                  <a:pt x="25569" y="241251"/>
                  <a:pt x="3344" y="333326"/>
                </a:cubicBezTo>
                <a:cubicBezTo>
                  <a:pt x="-18881" y="425401"/>
                  <a:pt x="73194" y="544464"/>
                  <a:pt x="174794" y="580976"/>
                </a:cubicBezTo>
                <a:cubicBezTo>
                  <a:pt x="276394" y="617488"/>
                  <a:pt x="489119" y="593676"/>
                  <a:pt x="612944" y="552401"/>
                </a:cubicBezTo>
                <a:cubicBezTo>
                  <a:pt x="736769" y="511126"/>
                  <a:pt x="901869" y="417463"/>
                  <a:pt x="917744" y="333326"/>
                </a:cubicBezTo>
                <a:cubicBezTo>
                  <a:pt x="933619" y="249189"/>
                  <a:pt x="819319" y="98376"/>
                  <a:pt x="717719" y="47576"/>
                </a:cubicBezTo>
                <a:close/>
              </a:path>
            </a:pathLst>
          </a:custGeom>
          <a:noFill/>
          <a:ln>
            <a:solidFill>
              <a:srgbClr val="F19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BAF4F115-D5A8-4B43-8B29-19731C29E59C}"/>
              </a:ext>
            </a:extLst>
          </p:cNvPr>
          <p:cNvSpPr/>
          <p:nvPr/>
        </p:nvSpPr>
        <p:spPr>
          <a:xfrm rot="407991">
            <a:off x="221604" y="304392"/>
            <a:ext cx="919230" cy="598985"/>
          </a:xfrm>
          <a:custGeom>
            <a:avLst/>
            <a:gdLst>
              <a:gd name="connsiteX0" fmla="*/ 717719 w 919230"/>
              <a:gd name="connsiteY0" fmla="*/ 47576 h 598985"/>
              <a:gd name="connsiteX1" fmla="*/ 308144 w 919230"/>
              <a:gd name="connsiteY1" fmla="*/ 28526 h 598985"/>
              <a:gd name="connsiteX2" fmla="*/ 3344 w 919230"/>
              <a:gd name="connsiteY2" fmla="*/ 333326 h 598985"/>
              <a:gd name="connsiteX3" fmla="*/ 174794 w 919230"/>
              <a:gd name="connsiteY3" fmla="*/ 580976 h 598985"/>
              <a:gd name="connsiteX4" fmla="*/ 612944 w 919230"/>
              <a:gd name="connsiteY4" fmla="*/ 552401 h 598985"/>
              <a:gd name="connsiteX5" fmla="*/ 917744 w 919230"/>
              <a:gd name="connsiteY5" fmla="*/ 333326 h 598985"/>
              <a:gd name="connsiteX6" fmla="*/ 717719 w 919230"/>
              <a:gd name="connsiteY6" fmla="*/ 47576 h 59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9230" h="598985">
                <a:moveTo>
                  <a:pt x="717719" y="47576"/>
                </a:moveTo>
                <a:cubicBezTo>
                  <a:pt x="616119" y="-3224"/>
                  <a:pt x="427206" y="-19099"/>
                  <a:pt x="308144" y="28526"/>
                </a:cubicBezTo>
                <a:cubicBezTo>
                  <a:pt x="189082" y="76151"/>
                  <a:pt x="25569" y="241251"/>
                  <a:pt x="3344" y="333326"/>
                </a:cubicBezTo>
                <a:cubicBezTo>
                  <a:pt x="-18881" y="425401"/>
                  <a:pt x="73194" y="544464"/>
                  <a:pt x="174794" y="580976"/>
                </a:cubicBezTo>
                <a:cubicBezTo>
                  <a:pt x="276394" y="617488"/>
                  <a:pt x="489119" y="593676"/>
                  <a:pt x="612944" y="552401"/>
                </a:cubicBezTo>
                <a:cubicBezTo>
                  <a:pt x="736769" y="511126"/>
                  <a:pt x="901869" y="417463"/>
                  <a:pt x="917744" y="333326"/>
                </a:cubicBezTo>
                <a:cubicBezTo>
                  <a:pt x="933619" y="249189"/>
                  <a:pt x="819319" y="98376"/>
                  <a:pt x="717719" y="47576"/>
                </a:cubicBezTo>
                <a:close/>
              </a:path>
            </a:pathLst>
          </a:custGeom>
          <a:noFill/>
          <a:ln>
            <a:solidFill>
              <a:srgbClr val="F19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09F1A843-782C-4C66-84EB-FB949D5C13E5}"/>
              </a:ext>
            </a:extLst>
          </p:cNvPr>
          <p:cNvSpPr/>
          <p:nvPr/>
        </p:nvSpPr>
        <p:spPr>
          <a:xfrm rot="781893">
            <a:off x="253830" y="304391"/>
            <a:ext cx="919230" cy="598985"/>
          </a:xfrm>
          <a:custGeom>
            <a:avLst/>
            <a:gdLst>
              <a:gd name="connsiteX0" fmla="*/ 717719 w 919230"/>
              <a:gd name="connsiteY0" fmla="*/ 47576 h 598985"/>
              <a:gd name="connsiteX1" fmla="*/ 308144 w 919230"/>
              <a:gd name="connsiteY1" fmla="*/ 28526 h 598985"/>
              <a:gd name="connsiteX2" fmla="*/ 3344 w 919230"/>
              <a:gd name="connsiteY2" fmla="*/ 333326 h 598985"/>
              <a:gd name="connsiteX3" fmla="*/ 174794 w 919230"/>
              <a:gd name="connsiteY3" fmla="*/ 580976 h 598985"/>
              <a:gd name="connsiteX4" fmla="*/ 612944 w 919230"/>
              <a:gd name="connsiteY4" fmla="*/ 552401 h 598985"/>
              <a:gd name="connsiteX5" fmla="*/ 917744 w 919230"/>
              <a:gd name="connsiteY5" fmla="*/ 333326 h 598985"/>
              <a:gd name="connsiteX6" fmla="*/ 717719 w 919230"/>
              <a:gd name="connsiteY6" fmla="*/ 47576 h 59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9230" h="598985">
                <a:moveTo>
                  <a:pt x="717719" y="47576"/>
                </a:moveTo>
                <a:cubicBezTo>
                  <a:pt x="616119" y="-3224"/>
                  <a:pt x="427206" y="-19099"/>
                  <a:pt x="308144" y="28526"/>
                </a:cubicBezTo>
                <a:cubicBezTo>
                  <a:pt x="189082" y="76151"/>
                  <a:pt x="25569" y="241251"/>
                  <a:pt x="3344" y="333326"/>
                </a:cubicBezTo>
                <a:cubicBezTo>
                  <a:pt x="-18881" y="425401"/>
                  <a:pt x="73194" y="544464"/>
                  <a:pt x="174794" y="580976"/>
                </a:cubicBezTo>
                <a:cubicBezTo>
                  <a:pt x="276394" y="617488"/>
                  <a:pt x="489119" y="593676"/>
                  <a:pt x="612944" y="552401"/>
                </a:cubicBezTo>
                <a:cubicBezTo>
                  <a:pt x="736769" y="511126"/>
                  <a:pt x="901869" y="417463"/>
                  <a:pt x="917744" y="333326"/>
                </a:cubicBezTo>
                <a:cubicBezTo>
                  <a:pt x="933619" y="249189"/>
                  <a:pt x="819319" y="98376"/>
                  <a:pt x="717719" y="47576"/>
                </a:cubicBezTo>
                <a:close/>
              </a:path>
            </a:pathLst>
          </a:custGeom>
          <a:noFill/>
          <a:ln>
            <a:solidFill>
              <a:srgbClr val="F19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8E0766F4-5C7A-4C66-B48C-8AE43121788A}"/>
              </a:ext>
            </a:extLst>
          </p:cNvPr>
          <p:cNvSpPr/>
          <p:nvPr/>
        </p:nvSpPr>
        <p:spPr>
          <a:xfrm>
            <a:off x="1049142" y="220530"/>
            <a:ext cx="209550" cy="260350"/>
          </a:xfrm>
          <a:custGeom>
            <a:avLst/>
            <a:gdLst>
              <a:gd name="connsiteX0" fmla="*/ 0 w 209550"/>
              <a:gd name="connsiteY0" fmla="*/ 114300 h 260350"/>
              <a:gd name="connsiteX1" fmla="*/ 184150 w 209550"/>
              <a:gd name="connsiteY1" fmla="*/ 38100 h 260350"/>
              <a:gd name="connsiteX2" fmla="*/ 107950 w 209550"/>
              <a:gd name="connsiteY2" fmla="*/ 260350 h 260350"/>
              <a:gd name="connsiteX3" fmla="*/ 57150 w 209550"/>
              <a:gd name="connsiteY3" fmla="*/ 0 h 260350"/>
              <a:gd name="connsiteX4" fmla="*/ 209550 w 209550"/>
              <a:gd name="connsiteY4" fmla="*/ 209550 h 260350"/>
              <a:gd name="connsiteX5" fmla="*/ 0 w 209550"/>
              <a:gd name="connsiteY5" fmla="*/ 11430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550" h="260350">
                <a:moveTo>
                  <a:pt x="0" y="114300"/>
                </a:moveTo>
                <a:lnTo>
                  <a:pt x="184150" y="38100"/>
                </a:lnTo>
                <a:lnTo>
                  <a:pt x="107950" y="260350"/>
                </a:lnTo>
                <a:lnTo>
                  <a:pt x="57150" y="0"/>
                </a:lnTo>
                <a:lnTo>
                  <a:pt x="209550" y="209550"/>
                </a:lnTo>
                <a:lnTo>
                  <a:pt x="0" y="114300"/>
                </a:lnTo>
                <a:close/>
              </a:path>
            </a:pathLst>
          </a:custGeom>
          <a:noFill/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5A91792C-6703-40CE-9833-1E8C4FC6801C}"/>
              </a:ext>
            </a:extLst>
          </p:cNvPr>
          <p:cNvSpPr/>
          <p:nvPr/>
        </p:nvSpPr>
        <p:spPr>
          <a:xfrm>
            <a:off x="866552" y="147269"/>
            <a:ext cx="159714" cy="142984"/>
          </a:xfrm>
          <a:custGeom>
            <a:avLst/>
            <a:gdLst>
              <a:gd name="connsiteX0" fmla="*/ 0 w 209550"/>
              <a:gd name="connsiteY0" fmla="*/ 57150 h 285750"/>
              <a:gd name="connsiteX1" fmla="*/ 209550 w 209550"/>
              <a:gd name="connsiteY1" fmla="*/ 107950 h 285750"/>
              <a:gd name="connsiteX2" fmla="*/ 95250 w 209550"/>
              <a:gd name="connsiteY2" fmla="*/ 285750 h 285750"/>
              <a:gd name="connsiteX3" fmla="*/ 82550 w 209550"/>
              <a:gd name="connsiteY3" fmla="*/ 0 h 285750"/>
              <a:gd name="connsiteX4" fmla="*/ 209550 w 209550"/>
              <a:gd name="connsiteY4" fmla="*/ 247650 h 285750"/>
              <a:gd name="connsiteX5" fmla="*/ 0 w 209550"/>
              <a:gd name="connsiteY5" fmla="*/ 57150 h 285750"/>
              <a:gd name="connsiteX0" fmla="*/ 0 w 209550"/>
              <a:gd name="connsiteY0" fmla="*/ 57150 h 247650"/>
              <a:gd name="connsiteX1" fmla="*/ 209550 w 209550"/>
              <a:gd name="connsiteY1" fmla="*/ 107950 h 247650"/>
              <a:gd name="connsiteX2" fmla="*/ 30956 w 209550"/>
              <a:gd name="connsiteY2" fmla="*/ 235935 h 247650"/>
              <a:gd name="connsiteX3" fmla="*/ 82550 w 209550"/>
              <a:gd name="connsiteY3" fmla="*/ 0 h 247650"/>
              <a:gd name="connsiteX4" fmla="*/ 209550 w 209550"/>
              <a:gd name="connsiteY4" fmla="*/ 247650 h 247650"/>
              <a:gd name="connsiteX5" fmla="*/ 0 w 209550"/>
              <a:gd name="connsiteY5" fmla="*/ 57150 h 247650"/>
              <a:gd name="connsiteX0" fmla="*/ 0 w 192881"/>
              <a:gd name="connsiteY0" fmla="*/ 104035 h 247650"/>
              <a:gd name="connsiteX1" fmla="*/ 192881 w 192881"/>
              <a:gd name="connsiteY1" fmla="*/ 107950 h 247650"/>
              <a:gd name="connsiteX2" fmla="*/ 14287 w 192881"/>
              <a:gd name="connsiteY2" fmla="*/ 235935 h 247650"/>
              <a:gd name="connsiteX3" fmla="*/ 65881 w 192881"/>
              <a:gd name="connsiteY3" fmla="*/ 0 h 247650"/>
              <a:gd name="connsiteX4" fmla="*/ 192881 w 192881"/>
              <a:gd name="connsiteY4" fmla="*/ 247650 h 247650"/>
              <a:gd name="connsiteX5" fmla="*/ 0 w 192881"/>
              <a:gd name="connsiteY5" fmla="*/ 104035 h 247650"/>
              <a:gd name="connsiteX0" fmla="*/ 0 w 192881"/>
              <a:gd name="connsiteY0" fmla="*/ 104035 h 235935"/>
              <a:gd name="connsiteX1" fmla="*/ 192881 w 192881"/>
              <a:gd name="connsiteY1" fmla="*/ 107950 h 235935"/>
              <a:gd name="connsiteX2" fmla="*/ 14287 w 192881"/>
              <a:gd name="connsiteY2" fmla="*/ 235935 h 235935"/>
              <a:gd name="connsiteX3" fmla="*/ 65881 w 192881"/>
              <a:gd name="connsiteY3" fmla="*/ 0 h 235935"/>
              <a:gd name="connsiteX4" fmla="*/ 166687 w 192881"/>
              <a:gd name="connsiteY4" fmla="*/ 218346 h 235935"/>
              <a:gd name="connsiteX5" fmla="*/ 0 w 192881"/>
              <a:gd name="connsiteY5" fmla="*/ 104035 h 235935"/>
              <a:gd name="connsiteX0" fmla="*/ 0 w 192881"/>
              <a:gd name="connsiteY0" fmla="*/ 80592 h 212492"/>
              <a:gd name="connsiteX1" fmla="*/ 192881 w 192881"/>
              <a:gd name="connsiteY1" fmla="*/ 84507 h 212492"/>
              <a:gd name="connsiteX2" fmla="*/ 14287 w 192881"/>
              <a:gd name="connsiteY2" fmla="*/ 212492 h 212492"/>
              <a:gd name="connsiteX3" fmla="*/ 80168 w 192881"/>
              <a:gd name="connsiteY3" fmla="*/ 0 h 212492"/>
              <a:gd name="connsiteX4" fmla="*/ 166687 w 192881"/>
              <a:gd name="connsiteY4" fmla="*/ 194903 h 212492"/>
              <a:gd name="connsiteX5" fmla="*/ 0 w 192881"/>
              <a:gd name="connsiteY5" fmla="*/ 80592 h 21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881" h="212492">
                <a:moveTo>
                  <a:pt x="0" y="80592"/>
                </a:moveTo>
                <a:lnTo>
                  <a:pt x="192881" y="84507"/>
                </a:lnTo>
                <a:lnTo>
                  <a:pt x="14287" y="212492"/>
                </a:lnTo>
                <a:lnTo>
                  <a:pt x="80168" y="0"/>
                </a:lnTo>
                <a:lnTo>
                  <a:pt x="166687" y="194903"/>
                </a:lnTo>
                <a:lnTo>
                  <a:pt x="0" y="80592"/>
                </a:lnTo>
                <a:close/>
              </a:path>
            </a:pathLst>
          </a:cu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ABC88A51-0FD1-4E3C-9BA6-410444B02C4A}"/>
              </a:ext>
            </a:extLst>
          </p:cNvPr>
          <p:cNvSpPr/>
          <p:nvPr/>
        </p:nvSpPr>
        <p:spPr>
          <a:xfrm>
            <a:off x="1185825" y="147269"/>
            <a:ext cx="80102" cy="90390"/>
          </a:xfrm>
          <a:custGeom>
            <a:avLst/>
            <a:gdLst>
              <a:gd name="connsiteX0" fmla="*/ 0 w 159544"/>
              <a:gd name="connsiteY0" fmla="*/ 88106 h 230981"/>
              <a:gd name="connsiteX1" fmla="*/ 159544 w 159544"/>
              <a:gd name="connsiteY1" fmla="*/ 85725 h 230981"/>
              <a:gd name="connsiteX2" fmla="*/ 16669 w 159544"/>
              <a:gd name="connsiteY2" fmla="*/ 230981 h 230981"/>
              <a:gd name="connsiteX3" fmla="*/ 73819 w 159544"/>
              <a:gd name="connsiteY3" fmla="*/ 0 h 230981"/>
              <a:gd name="connsiteX4" fmla="*/ 154782 w 159544"/>
              <a:gd name="connsiteY4" fmla="*/ 223838 h 230981"/>
              <a:gd name="connsiteX5" fmla="*/ 0 w 159544"/>
              <a:gd name="connsiteY5" fmla="*/ 88106 h 230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9544" h="230981">
                <a:moveTo>
                  <a:pt x="0" y="88106"/>
                </a:moveTo>
                <a:lnTo>
                  <a:pt x="159544" y="85725"/>
                </a:lnTo>
                <a:lnTo>
                  <a:pt x="16669" y="230981"/>
                </a:lnTo>
                <a:lnTo>
                  <a:pt x="73819" y="0"/>
                </a:lnTo>
                <a:lnTo>
                  <a:pt x="154782" y="223838"/>
                </a:lnTo>
                <a:lnTo>
                  <a:pt x="0" y="88106"/>
                </a:lnTo>
                <a:close/>
              </a:path>
            </a:pathLst>
          </a:cu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01F0EC-C2AE-4CEF-85CB-1748628B7208}"/>
              </a:ext>
            </a:extLst>
          </p:cNvPr>
          <p:cNvSpPr txBox="1"/>
          <p:nvPr/>
        </p:nvSpPr>
        <p:spPr>
          <a:xfrm>
            <a:off x="1383898" y="177329"/>
            <a:ext cx="60719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Spatial Pyramid Pooling</a:t>
            </a:r>
          </a:p>
        </p:txBody>
      </p:sp>
      <p:sp>
        <p:nvSpPr>
          <p:cNvPr id="21" name="자유형 20">
            <a:extLst>
              <a:ext uri="{FF2B5EF4-FFF2-40B4-BE49-F238E27FC236}">
                <a16:creationId xmlns:a16="http://schemas.microsoft.com/office/drawing/2014/main" id="{6BF1C1A8-D48D-4FA1-B1E8-CE962A1B5BC6}"/>
              </a:ext>
            </a:extLst>
          </p:cNvPr>
          <p:cNvSpPr/>
          <p:nvPr/>
        </p:nvSpPr>
        <p:spPr>
          <a:xfrm rot="15703127">
            <a:off x="11401961" y="76662"/>
            <a:ext cx="588108" cy="320440"/>
          </a:xfrm>
          <a:custGeom>
            <a:avLst/>
            <a:gdLst>
              <a:gd name="connsiteX0" fmla="*/ 588108 w 588108"/>
              <a:gd name="connsiteY0" fmla="*/ 3868 h 320440"/>
              <a:gd name="connsiteX1" fmla="*/ 542032 w 588108"/>
              <a:gd name="connsiteY1" fmla="*/ 320440 h 320440"/>
              <a:gd name="connsiteX2" fmla="*/ 0 w 588108"/>
              <a:gd name="connsiteY2" fmla="*/ 315452 h 320440"/>
              <a:gd name="connsiteX3" fmla="*/ 48150 w 588108"/>
              <a:gd name="connsiteY3" fmla="*/ 273670 h 320440"/>
              <a:gd name="connsiteX4" fmla="*/ 27514 w 588108"/>
              <a:gd name="connsiteY4" fmla="*/ 248601 h 320440"/>
              <a:gd name="connsiteX5" fmla="*/ 61907 w 588108"/>
              <a:gd name="connsiteY5" fmla="*/ 206819 h 320440"/>
              <a:gd name="connsiteX6" fmla="*/ 20636 w 588108"/>
              <a:gd name="connsiteY6" fmla="*/ 148325 h 320440"/>
              <a:gd name="connsiteX7" fmla="*/ 41271 w 588108"/>
              <a:gd name="connsiteY7" fmla="*/ 131612 h 320440"/>
              <a:gd name="connsiteX8" fmla="*/ 20636 w 588108"/>
              <a:gd name="connsiteY8" fmla="*/ 39693 h 320440"/>
              <a:gd name="connsiteX9" fmla="*/ 27971 w 588108"/>
              <a:gd name="connsiteY9" fmla="*/ 0 h 32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108" h="320440">
                <a:moveTo>
                  <a:pt x="588108" y="3868"/>
                </a:moveTo>
                <a:lnTo>
                  <a:pt x="542032" y="320440"/>
                </a:lnTo>
                <a:lnTo>
                  <a:pt x="0" y="315452"/>
                </a:lnTo>
                <a:lnTo>
                  <a:pt x="48150" y="273670"/>
                </a:lnTo>
                <a:lnTo>
                  <a:pt x="27514" y="248601"/>
                </a:lnTo>
                <a:lnTo>
                  <a:pt x="61907" y="206819"/>
                </a:lnTo>
                <a:lnTo>
                  <a:pt x="20636" y="148325"/>
                </a:lnTo>
                <a:lnTo>
                  <a:pt x="41271" y="131612"/>
                </a:lnTo>
                <a:lnTo>
                  <a:pt x="20636" y="39693"/>
                </a:lnTo>
                <a:lnTo>
                  <a:pt x="27971" y="0"/>
                </a:lnTo>
                <a:close/>
              </a:path>
            </a:pathLst>
          </a:custGeom>
          <a:solidFill>
            <a:srgbClr val="FFC000">
              <a:alpha val="50000"/>
            </a:srgbClr>
          </a:solidFill>
          <a:ln w="190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자유형 19">
            <a:extLst>
              <a:ext uri="{FF2B5EF4-FFF2-40B4-BE49-F238E27FC236}">
                <a16:creationId xmlns:a16="http://schemas.microsoft.com/office/drawing/2014/main" id="{657745F9-0862-43E7-A135-EA39C31FB919}"/>
              </a:ext>
            </a:extLst>
          </p:cNvPr>
          <p:cNvSpPr/>
          <p:nvPr/>
        </p:nvSpPr>
        <p:spPr>
          <a:xfrm rot="5737681">
            <a:off x="11313525" y="106512"/>
            <a:ext cx="665153" cy="322087"/>
          </a:xfrm>
          <a:custGeom>
            <a:avLst/>
            <a:gdLst>
              <a:gd name="connsiteX0" fmla="*/ 31196 w 665153"/>
              <a:gd name="connsiteY0" fmla="*/ 316569 h 322087"/>
              <a:gd name="connsiteX1" fmla="*/ 0 w 665153"/>
              <a:gd name="connsiteY1" fmla="*/ 0 h 322087"/>
              <a:gd name="connsiteX2" fmla="*/ 658274 w 665153"/>
              <a:gd name="connsiteY2" fmla="*/ 4546 h 322087"/>
              <a:gd name="connsiteX3" fmla="*/ 630760 w 665153"/>
              <a:gd name="connsiteY3" fmla="*/ 21259 h 322087"/>
              <a:gd name="connsiteX4" fmla="*/ 644517 w 665153"/>
              <a:gd name="connsiteY4" fmla="*/ 54685 h 322087"/>
              <a:gd name="connsiteX5" fmla="*/ 610125 w 665153"/>
              <a:gd name="connsiteY5" fmla="*/ 113179 h 322087"/>
              <a:gd name="connsiteX6" fmla="*/ 651396 w 665153"/>
              <a:gd name="connsiteY6" fmla="*/ 154960 h 322087"/>
              <a:gd name="connsiteX7" fmla="*/ 630760 w 665153"/>
              <a:gd name="connsiteY7" fmla="*/ 221811 h 322087"/>
              <a:gd name="connsiteX8" fmla="*/ 665153 w 665153"/>
              <a:gd name="connsiteY8" fmla="*/ 288662 h 322087"/>
              <a:gd name="connsiteX9" fmla="*/ 630760 w 665153"/>
              <a:gd name="connsiteY9" fmla="*/ 322087 h 322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5153" h="322087">
                <a:moveTo>
                  <a:pt x="31196" y="316569"/>
                </a:moveTo>
                <a:lnTo>
                  <a:pt x="0" y="0"/>
                </a:lnTo>
                <a:lnTo>
                  <a:pt x="658274" y="4546"/>
                </a:lnTo>
                <a:lnTo>
                  <a:pt x="630760" y="21259"/>
                </a:lnTo>
                <a:lnTo>
                  <a:pt x="644517" y="54685"/>
                </a:lnTo>
                <a:lnTo>
                  <a:pt x="610125" y="113179"/>
                </a:lnTo>
                <a:lnTo>
                  <a:pt x="651396" y="154960"/>
                </a:lnTo>
                <a:lnTo>
                  <a:pt x="630760" y="221811"/>
                </a:lnTo>
                <a:lnTo>
                  <a:pt x="665153" y="288662"/>
                </a:lnTo>
                <a:lnTo>
                  <a:pt x="630760" y="322087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190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050" name="Picture 2" descr="expression, confused, confusion, question ">
            <a:extLst>
              <a:ext uri="{FF2B5EF4-FFF2-40B4-BE49-F238E27FC236}">
                <a16:creationId xmlns:a16="http://schemas.microsoft.com/office/drawing/2014/main" id="{E7803257-711B-448A-8ACC-441729F88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69" y="1272121"/>
            <a:ext cx="1565117" cy="156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CA2300A0-C014-45F0-952C-4B785EE1791B}"/>
              </a:ext>
            </a:extLst>
          </p:cNvPr>
          <p:cNvSpPr/>
          <p:nvPr/>
        </p:nvSpPr>
        <p:spPr>
          <a:xfrm>
            <a:off x="2774310" y="1341986"/>
            <a:ext cx="9064675" cy="1032468"/>
          </a:xfrm>
          <a:prstGeom prst="wedgeRoundRectCallout">
            <a:avLst>
              <a:gd name="adj1" fmla="val -56831"/>
              <a:gd name="adj2" fmla="val 27965"/>
              <a:gd name="adj3" fmla="val 16667"/>
            </a:avLst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0AD061-E44F-41D2-A5C5-F70FB7E04491}"/>
              </a:ext>
            </a:extLst>
          </p:cNvPr>
          <p:cNvSpPr txBox="1"/>
          <p:nvPr/>
        </p:nvSpPr>
        <p:spPr>
          <a:xfrm>
            <a:off x="2856378" y="1608926"/>
            <a:ext cx="91990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</a:t>
            </a:r>
            <a:r>
              <a:rPr lang="ko-KR" altLang="en-US" sz="2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 이미지의 크기나 비율에 관계없이 </a:t>
            </a:r>
            <a:r>
              <a:rPr lang="en-US" altLang="ko-KR" sz="2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CNN</a:t>
            </a:r>
            <a:r>
              <a:rPr lang="ko-KR" altLang="en-US" sz="2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학습 시킬 수는 없을까</a:t>
            </a:r>
            <a:r>
              <a:rPr lang="en-US" altLang="ko-KR" sz="2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?”</a:t>
            </a:r>
            <a:endParaRPr lang="ko-KR" altLang="en-US" sz="22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57F0678-50DF-49AA-9932-3DB183C30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657" y="3121555"/>
            <a:ext cx="10628561" cy="323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41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0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4E8048F-B0C6-4D70-B462-A6C9109BD25A}"/>
              </a:ext>
            </a:extLst>
          </p:cNvPr>
          <p:cNvCxnSpPr>
            <a:cxnSpLocks/>
          </p:cNvCxnSpPr>
          <p:nvPr/>
        </p:nvCxnSpPr>
        <p:spPr>
          <a:xfrm flipV="1">
            <a:off x="1525667" y="712737"/>
            <a:ext cx="4212000" cy="1"/>
          </a:xfrm>
          <a:prstGeom prst="line">
            <a:avLst/>
          </a:prstGeom>
          <a:ln w="155575">
            <a:solidFill>
              <a:srgbClr val="FFC000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3429677-5AC4-4C3D-857F-B89E88F584B7}"/>
              </a:ext>
            </a:extLst>
          </p:cNvPr>
          <p:cNvCxnSpPr>
            <a:cxnSpLocks/>
          </p:cNvCxnSpPr>
          <p:nvPr/>
        </p:nvCxnSpPr>
        <p:spPr>
          <a:xfrm rot="900000" flipV="1">
            <a:off x="52735" y="-217944"/>
            <a:ext cx="1627632" cy="621792"/>
          </a:xfrm>
          <a:prstGeom prst="line">
            <a:avLst/>
          </a:prstGeom>
          <a:ln w="19050">
            <a:solidFill>
              <a:srgbClr val="685A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4AA5933-66B9-4357-8F53-F68638E7635D}"/>
              </a:ext>
            </a:extLst>
          </p:cNvPr>
          <p:cNvCxnSpPr>
            <a:cxnSpLocks/>
          </p:cNvCxnSpPr>
          <p:nvPr/>
        </p:nvCxnSpPr>
        <p:spPr>
          <a:xfrm rot="900000">
            <a:off x="12017769" y="23763"/>
            <a:ext cx="280185" cy="733425"/>
          </a:xfrm>
          <a:prstGeom prst="line">
            <a:avLst/>
          </a:prstGeom>
          <a:ln w="19050">
            <a:solidFill>
              <a:srgbClr val="685A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D1B07FC-F8A3-46C0-9FA9-B5CAC67FE868}"/>
              </a:ext>
            </a:extLst>
          </p:cNvPr>
          <p:cNvCxnSpPr>
            <a:cxnSpLocks/>
          </p:cNvCxnSpPr>
          <p:nvPr/>
        </p:nvCxnSpPr>
        <p:spPr>
          <a:xfrm rot="900000" flipV="1">
            <a:off x="10511632" y="6465883"/>
            <a:ext cx="1627632" cy="621792"/>
          </a:xfrm>
          <a:prstGeom prst="line">
            <a:avLst/>
          </a:prstGeom>
          <a:ln w="19050">
            <a:solidFill>
              <a:srgbClr val="685A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59F913D-867D-4578-AB75-37420ED24532}"/>
              </a:ext>
            </a:extLst>
          </p:cNvPr>
          <p:cNvSpPr txBox="1"/>
          <p:nvPr/>
        </p:nvSpPr>
        <p:spPr>
          <a:xfrm rot="21303120">
            <a:off x="372829" y="311498"/>
            <a:ext cx="72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prstClr val="black"/>
                </a:solidFill>
              </a:rPr>
              <a:t>05</a:t>
            </a:r>
            <a:endParaRPr lang="ko-KR" altLang="en-US" sz="3200" b="1" dirty="0">
              <a:solidFill>
                <a:prstClr val="black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D09528DA-1656-4A09-A3F0-E052111E2EBA}"/>
              </a:ext>
            </a:extLst>
          </p:cNvPr>
          <p:cNvSpPr/>
          <p:nvPr/>
        </p:nvSpPr>
        <p:spPr>
          <a:xfrm>
            <a:off x="253831" y="304849"/>
            <a:ext cx="919230" cy="598985"/>
          </a:xfrm>
          <a:custGeom>
            <a:avLst/>
            <a:gdLst>
              <a:gd name="connsiteX0" fmla="*/ 717719 w 919230"/>
              <a:gd name="connsiteY0" fmla="*/ 47576 h 598985"/>
              <a:gd name="connsiteX1" fmla="*/ 308144 w 919230"/>
              <a:gd name="connsiteY1" fmla="*/ 28526 h 598985"/>
              <a:gd name="connsiteX2" fmla="*/ 3344 w 919230"/>
              <a:gd name="connsiteY2" fmla="*/ 333326 h 598985"/>
              <a:gd name="connsiteX3" fmla="*/ 174794 w 919230"/>
              <a:gd name="connsiteY3" fmla="*/ 580976 h 598985"/>
              <a:gd name="connsiteX4" fmla="*/ 612944 w 919230"/>
              <a:gd name="connsiteY4" fmla="*/ 552401 h 598985"/>
              <a:gd name="connsiteX5" fmla="*/ 917744 w 919230"/>
              <a:gd name="connsiteY5" fmla="*/ 333326 h 598985"/>
              <a:gd name="connsiteX6" fmla="*/ 717719 w 919230"/>
              <a:gd name="connsiteY6" fmla="*/ 47576 h 59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9230" h="598985">
                <a:moveTo>
                  <a:pt x="717719" y="47576"/>
                </a:moveTo>
                <a:cubicBezTo>
                  <a:pt x="616119" y="-3224"/>
                  <a:pt x="427206" y="-19099"/>
                  <a:pt x="308144" y="28526"/>
                </a:cubicBezTo>
                <a:cubicBezTo>
                  <a:pt x="189082" y="76151"/>
                  <a:pt x="25569" y="241251"/>
                  <a:pt x="3344" y="333326"/>
                </a:cubicBezTo>
                <a:cubicBezTo>
                  <a:pt x="-18881" y="425401"/>
                  <a:pt x="73194" y="544464"/>
                  <a:pt x="174794" y="580976"/>
                </a:cubicBezTo>
                <a:cubicBezTo>
                  <a:pt x="276394" y="617488"/>
                  <a:pt x="489119" y="593676"/>
                  <a:pt x="612944" y="552401"/>
                </a:cubicBezTo>
                <a:cubicBezTo>
                  <a:pt x="736769" y="511126"/>
                  <a:pt x="901869" y="417463"/>
                  <a:pt x="917744" y="333326"/>
                </a:cubicBezTo>
                <a:cubicBezTo>
                  <a:pt x="933619" y="249189"/>
                  <a:pt x="819319" y="98376"/>
                  <a:pt x="717719" y="47576"/>
                </a:cubicBezTo>
                <a:close/>
              </a:path>
            </a:pathLst>
          </a:custGeom>
          <a:noFill/>
          <a:ln>
            <a:solidFill>
              <a:srgbClr val="F19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BAF4F115-D5A8-4B43-8B29-19731C29E59C}"/>
              </a:ext>
            </a:extLst>
          </p:cNvPr>
          <p:cNvSpPr/>
          <p:nvPr/>
        </p:nvSpPr>
        <p:spPr>
          <a:xfrm rot="407991">
            <a:off x="221604" y="304392"/>
            <a:ext cx="919230" cy="598985"/>
          </a:xfrm>
          <a:custGeom>
            <a:avLst/>
            <a:gdLst>
              <a:gd name="connsiteX0" fmla="*/ 717719 w 919230"/>
              <a:gd name="connsiteY0" fmla="*/ 47576 h 598985"/>
              <a:gd name="connsiteX1" fmla="*/ 308144 w 919230"/>
              <a:gd name="connsiteY1" fmla="*/ 28526 h 598985"/>
              <a:gd name="connsiteX2" fmla="*/ 3344 w 919230"/>
              <a:gd name="connsiteY2" fmla="*/ 333326 h 598985"/>
              <a:gd name="connsiteX3" fmla="*/ 174794 w 919230"/>
              <a:gd name="connsiteY3" fmla="*/ 580976 h 598985"/>
              <a:gd name="connsiteX4" fmla="*/ 612944 w 919230"/>
              <a:gd name="connsiteY4" fmla="*/ 552401 h 598985"/>
              <a:gd name="connsiteX5" fmla="*/ 917744 w 919230"/>
              <a:gd name="connsiteY5" fmla="*/ 333326 h 598985"/>
              <a:gd name="connsiteX6" fmla="*/ 717719 w 919230"/>
              <a:gd name="connsiteY6" fmla="*/ 47576 h 59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9230" h="598985">
                <a:moveTo>
                  <a:pt x="717719" y="47576"/>
                </a:moveTo>
                <a:cubicBezTo>
                  <a:pt x="616119" y="-3224"/>
                  <a:pt x="427206" y="-19099"/>
                  <a:pt x="308144" y="28526"/>
                </a:cubicBezTo>
                <a:cubicBezTo>
                  <a:pt x="189082" y="76151"/>
                  <a:pt x="25569" y="241251"/>
                  <a:pt x="3344" y="333326"/>
                </a:cubicBezTo>
                <a:cubicBezTo>
                  <a:pt x="-18881" y="425401"/>
                  <a:pt x="73194" y="544464"/>
                  <a:pt x="174794" y="580976"/>
                </a:cubicBezTo>
                <a:cubicBezTo>
                  <a:pt x="276394" y="617488"/>
                  <a:pt x="489119" y="593676"/>
                  <a:pt x="612944" y="552401"/>
                </a:cubicBezTo>
                <a:cubicBezTo>
                  <a:pt x="736769" y="511126"/>
                  <a:pt x="901869" y="417463"/>
                  <a:pt x="917744" y="333326"/>
                </a:cubicBezTo>
                <a:cubicBezTo>
                  <a:pt x="933619" y="249189"/>
                  <a:pt x="819319" y="98376"/>
                  <a:pt x="717719" y="47576"/>
                </a:cubicBezTo>
                <a:close/>
              </a:path>
            </a:pathLst>
          </a:custGeom>
          <a:noFill/>
          <a:ln>
            <a:solidFill>
              <a:srgbClr val="F19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09F1A843-782C-4C66-84EB-FB949D5C13E5}"/>
              </a:ext>
            </a:extLst>
          </p:cNvPr>
          <p:cNvSpPr/>
          <p:nvPr/>
        </p:nvSpPr>
        <p:spPr>
          <a:xfrm rot="781893">
            <a:off x="253830" y="304391"/>
            <a:ext cx="919230" cy="598985"/>
          </a:xfrm>
          <a:custGeom>
            <a:avLst/>
            <a:gdLst>
              <a:gd name="connsiteX0" fmla="*/ 717719 w 919230"/>
              <a:gd name="connsiteY0" fmla="*/ 47576 h 598985"/>
              <a:gd name="connsiteX1" fmla="*/ 308144 w 919230"/>
              <a:gd name="connsiteY1" fmla="*/ 28526 h 598985"/>
              <a:gd name="connsiteX2" fmla="*/ 3344 w 919230"/>
              <a:gd name="connsiteY2" fmla="*/ 333326 h 598985"/>
              <a:gd name="connsiteX3" fmla="*/ 174794 w 919230"/>
              <a:gd name="connsiteY3" fmla="*/ 580976 h 598985"/>
              <a:gd name="connsiteX4" fmla="*/ 612944 w 919230"/>
              <a:gd name="connsiteY4" fmla="*/ 552401 h 598985"/>
              <a:gd name="connsiteX5" fmla="*/ 917744 w 919230"/>
              <a:gd name="connsiteY5" fmla="*/ 333326 h 598985"/>
              <a:gd name="connsiteX6" fmla="*/ 717719 w 919230"/>
              <a:gd name="connsiteY6" fmla="*/ 47576 h 59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9230" h="598985">
                <a:moveTo>
                  <a:pt x="717719" y="47576"/>
                </a:moveTo>
                <a:cubicBezTo>
                  <a:pt x="616119" y="-3224"/>
                  <a:pt x="427206" y="-19099"/>
                  <a:pt x="308144" y="28526"/>
                </a:cubicBezTo>
                <a:cubicBezTo>
                  <a:pt x="189082" y="76151"/>
                  <a:pt x="25569" y="241251"/>
                  <a:pt x="3344" y="333326"/>
                </a:cubicBezTo>
                <a:cubicBezTo>
                  <a:pt x="-18881" y="425401"/>
                  <a:pt x="73194" y="544464"/>
                  <a:pt x="174794" y="580976"/>
                </a:cubicBezTo>
                <a:cubicBezTo>
                  <a:pt x="276394" y="617488"/>
                  <a:pt x="489119" y="593676"/>
                  <a:pt x="612944" y="552401"/>
                </a:cubicBezTo>
                <a:cubicBezTo>
                  <a:pt x="736769" y="511126"/>
                  <a:pt x="901869" y="417463"/>
                  <a:pt x="917744" y="333326"/>
                </a:cubicBezTo>
                <a:cubicBezTo>
                  <a:pt x="933619" y="249189"/>
                  <a:pt x="819319" y="98376"/>
                  <a:pt x="717719" y="47576"/>
                </a:cubicBezTo>
                <a:close/>
              </a:path>
            </a:pathLst>
          </a:custGeom>
          <a:noFill/>
          <a:ln>
            <a:solidFill>
              <a:srgbClr val="F19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8E0766F4-5C7A-4C66-B48C-8AE43121788A}"/>
              </a:ext>
            </a:extLst>
          </p:cNvPr>
          <p:cNvSpPr/>
          <p:nvPr/>
        </p:nvSpPr>
        <p:spPr>
          <a:xfrm>
            <a:off x="1049142" y="220530"/>
            <a:ext cx="209550" cy="260350"/>
          </a:xfrm>
          <a:custGeom>
            <a:avLst/>
            <a:gdLst>
              <a:gd name="connsiteX0" fmla="*/ 0 w 209550"/>
              <a:gd name="connsiteY0" fmla="*/ 114300 h 260350"/>
              <a:gd name="connsiteX1" fmla="*/ 184150 w 209550"/>
              <a:gd name="connsiteY1" fmla="*/ 38100 h 260350"/>
              <a:gd name="connsiteX2" fmla="*/ 107950 w 209550"/>
              <a:gd name="connsiteY2" fmla="*/ 260350 h 260350"/>
              <a:gd name="connsiteX3" fmla="*/ 57150 w 209550"/>
              <a:gd name="connsiteY3" fmla="*/ 0 h 260350"/>
              <a:gd name="connsiteX4" fmla="*/ 209550 w 209550"/>
              <a:gd name="connsiteY4" fmla="*/ 209550 h 260350"/>
              <a:gd name="connsiteX5" fmla="*/ 0 w 209550"/>
              <a:gd name="connsiteY5" fmla="*/ 11430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550" h="260350">
                <a:moveTo>
                  <a:pt x="0" y="114300"/>
                </a:moveTo>
                <a:lnTo>
                  <a:pt x="184150" y="38100"/>
                </a:lnTo>
                <a:lnTo>
                  <a:pt x="107950" y="260350"/>
                </a:lnTo>
                <a:lnTo>
                  <a:pt x="57150" y="0"/>
                </a:lnTo>
                <a:lnTo>
                  <a:pt x="209550" y="209550"/>
                </a:lnTo>
                <a:lnTo>
                  <a:pt x="0" y="114300"/>
                </a:lnTo>
                <a:close/>
              </a:path>
            </a:pathLst>
          </a:custGeom>
          <a:noFill/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5A91792C-6703-40CE-9833-1E8C4FC6801C}"/>
              </a:ext>
            </a:extLst>
          </p:cNvPr>
          <p:cNvSpPr/>
          <p:nvPr/>
        </p:nvSpPr>
        <p:spPr>
          <a:xfrm>
            <a:off x="866552" y="147269"/>
            <a:ext cx="159714" cy="142984"/>
          </a:xfrm>
          <a:custGeom>
            <a:avLst/>
            <a:gdLst>
              <a:gd name="connsiteX0" fmla="*/ 0 w 209550"/>
              <a:gd name="connsiteY0" fmla="*/ 57150 h 285750"/>
              <a:gd name="connsiteX1" fmla="*/ 209550 w 209550"/>
              <a:gd name="connsiteY1" fmla="*/ 107950 h 285750"/>
              <a:gd name="connsiteX2" fmla="*/ 95250 w 209550"/>
              <a:gd name="connsiteY2" fmla="*/ 285750 h 285750"/>
              <a:gd name="connsiteX3" fmla="*/ 82550 w 209550"/>
              <a:gd name="connsiteY3" fmla="*/ 0 h 285750"/>
              <a:gd name="connsiteX4" fmla="*/ 209550 w 209550"/>
              <a:gd name="connsiteY4" fmla="*/ 247650 h 285750"/>
              <a:gd name="connsiteX5" fmla="*/ 0 w 209550"/>
              <a:gd name="connsiteY5" fmla="*/ 57150 h 285750"/>
              <a:gd name="connsiteX0" fmla="*/ 0 w 209550"/>
              <a:gd name="connsiteY0" fmla="*/ 57150 h 247650"/>
              <a:gd name="connsiteX1" fmla="*/ 209550 w 209550"/>
              <a:gd name="connsiteY1" fmla="*/ 107950 h 247650"/>
              <a:gd name="connsiteX2" fmla="*/ 30956 w 209550"/>
              <a:gd name="connsiteY2" fmla="*/ 235935 h 247650"/>
              <a:gd name="connsiteX3" fmla="*/ 82550 w 209550"/>
              <a:gd name="connsiteY3" fmla="*/ 0 h 247650"/>
              <a:gd name="connsiteX4" fmla="*/ 209550 w 209550"/>
              <a:gd name="connsiteY4" fmla="*/ 247650 h 247650"/>
              <a:gd name="connsiteX5" fmla="*/ 0 w 209550"/>
              <a:gd name="connsiteY5" fmla="*/ 57150 h 247650"/>
              <a:gd name="connsiteX0" fmla="*/ 0 w 192881"/>
              <a:gd name="connsiteY0" fmla="*/ 104035 h 247650"/>
              <a:gd name="connsiteX1" fmla="*/ 192881 w 192881"/>
              <a:gd name="connsiteY1" fmla="*/ 107950 h 247650"/>
              <a:gd name="connsiteX2" fmla="*/ 14287 w 192881"/>
              <a:gd name="connsiteY2" fmla="*/ 235935 h 247650"/>
              <a:gd name="connsiteX3" fmla="*/ 65881 w 192881"/>
              <a:gd name="connsiteY3" fmla="*/ 0 h 247650"/>
              <a:gd name="connsiteX4" fmla="*/ 192881 w 192881"/>
              <a:gd name="connsiteY4" fmla="*/ 247650 h 247650"/>
              <a:gd name="connsiteX5" fmla="*/ 0 w 192881"/>
              <a:gd name="connsiteY5" fmla="*/ 104035 h 247650"/>
              <a:gd name="connsiteX0" fmla="*/ 0 w 192881"/>
              <a:gd name="connsiteY0" fmla="*/ 104035 h 235935"/>
              <a:gd name="connsiteX1" fmla="*/ 192881 w 192881"/>
              <a:gd name="connsiteY1" fmla="*/ 107950 h 235935"/>
              <a:gd name="connsiteX2" fmla="*/ 14287 w 192881"/>
              <a:gd name="connsiteY2" fmla="*/ 235935 h 235935"/>
              <a:gd name="connsiteX3" fmla="*/ 65881 w 192881"/>
              <a:gd name="connsiteY3" fmla="*/ 0 h 235935"/>
              <a:gd name="connsiteX4" fmla="*/ 166687 w 192881"/>
              <a:gd name="connsiteY4" fmla="*/ 218346 h 235935"/>
              <a:gd name="connsiteX5" fmla="*/ 0 w 192881"/>
              <a:gd name="connsiteY5" fmla="*/ 104035 h 235935"/>
              <a:gd name="connsiteX0" fmla="*/ 0 w 192881"/>
              <a:gd name="connsiteY0" fmla="*/ 80592 h 212492"/>
              <a:gd name="connsiteX1" fmla="*/ 192881 w 192881"/>
              <a:gd name="connsiteY1" fmla="*/ 84507 h 212492"/>
              <a:gd name="connsiteX2" fmla="*/ 14287 w 192881"/>
              <a:gd name="connsiteY2" fmla="*/ 212492 h 212492"/>
              <a:gd name="connsiteX3" fmla="*/ 80168 w 192881"/>
              <a:gd name="connsiteY3" fmla="*/ 0 h 212492"/>
              <a:gd name="connsiteX4" fmla="*/ 166687 w 192881"/>
              <a:gd name="connsiteY4" fmla="*/ 194903 h 212492"/>
              <a:gd name="connsiteX5" fmla="*/ 0 w 192881"/>
              <a:gd name="connsiteY5" fmla="*/ 80592 h 21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881" h="212492">
                <a:moveTo>
                  <a:pt x="0" y="80592"/>
                </a:moveTo>
                <a:lnTo>
                  <a:pt x="192881" y="84507"/>
                </a:lnTo>
                <a:lnTo>
                  <a:pt x="14287" y="212492"/>
                </a:lnTo>
                <a:lnTo>
                  <a:pt x="80168" y="0"/>
                </a:lnTo>
                <a:lnTo>
                  <a:pt x="166687" y="194903"/>
                </a:lnTo>
                <a:lnTo>
                  <a:pt x="0" y="80592"/>
                </a:lnTo>
                <a:close/>
              </a:path>
            </a:pathLst>
          </a:cu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ABC88A51-0FD1-4E3C-9BA6-410444B02C4A}"/>
              </a:ext>
            </a:extLst>
          </p:cNvPr>
          <p:cNvSpPr/>
          <p:nvPr/>
        </p:nvSpPr>
        <p:spPr>
          <a:xfrm>
            <a:off x="1185825" y="147269"/>
            <a:ext cx="80102" cy="90390"/>
          </a:xfrm>
          <a:custGeom>
            <a:avLst/>
            <a:gdLst>
              <a:gd name="connsiteX0" fmla="*/ 0 w 159544"/>
              <a:gd name="connsiteY0" fmla="*/ 88106 h 230981"/>
              <a:gd name="connsiteX1" fmla="*/ 159544 w 159544"/>
              <a:gd name="connsiteY1" fmla="*/ 85725 h 230981"/>
              <a:gd name="connsiteX2" fmla="*/ 16669 w 159544"/>
              <a:gd name="connsiteY2" fmla="*/ 230981 h 230981"/>
              <a:gd name="connsiteX3" fmla="*/ 73819 w 159544"/>
              <a:gd name="connsiteY3" fmla="*/ 0 h 230981"/>
              <a:gd name="connsiteX4" fmla="*/ 154782 w 159544"/>
              <a:gd name="connsiteY4" fmla="*/ 223838 h 230981"/>
              <a:gd name="connsiteX5" fmla="*/ 0 w 159544"/>
              <a:gd name="connsiteY5" fmla="*/ 88106 h 230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9544" h="230981">
                <a:moveTo>
                  <a:pt x="0" y="88106"/>
                </a:moveTo>
                <a:lnTo>
                  <a:pt x="159544" y="85725"/>
                </a:lnTo>
                <a:lnTo>
                  <a:pt x="16669" y="230981"/>
                </a:lnTo>
                <a:lnTo>
                  <a:pt x="73819" y="0"/>
                </a:lnTo>
                <a:lnTo>
                  <a:pt x="154782" y="223838"/>
                </a:lnTo>
                <a:lnTo>
                  <a:pt x="0" y="88106"/>
                </a:lnTo>
                <a:close/>
              </a:path>
            </a:pathLst>
          </a:cu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01F0EC-C2AE-4CEF-85CB-1748628B7208}"/>
              </a:ext>
            </a:extLst>
          </p:cNvPr>
          <p:cNvSpPr txBox="1"/>
          <p:nvPr/>
        </p:nvSpPr>
        <p:spPr>
          <a:xfrm>
            <a:off x="1003622" y="68377"/>
            <a:ext cx="69194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Fast</a:t>
            </a:r>
            <a:r>
              <a:rPr lang="ko-KR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R-CNN</a:t>
            </a:r>
          </a:p>
        </p:txBody>
      </p:sp>
      <p:sp>
        <p:nvSpPr>
          <p:cNvPr id="21" name="자유형 20">
            <a:extLst>
              <a:ext uri="{FF2B5EF4-FFF2-40B4-BE49-F238E27FC236}">
                <a16:creationId xmlns:a16="http://schemas.microsoft.com/office/drawing/2014/main" id="{6BF1C1A8-D48D-4FA1-B1E8-CE962A1B5BC6}"/>
              </a:ext>
            </a:extLst>
          </p:cNvPr>
          <p:cNvSpPr/>
          <p:nvPr/>
        </p:nvSpPr>
        <p:spPr>
          <a:xfrm rot="15703127">
            <a:off x="11401961" y="76662"/>
            <a:ext cx="588108" cy="320440"/>
          </a:xfrm>
          <a:custGeom>
            <a:avLst/>
            <a:gdLst>
              <a:gd name="connsiteX0" fmla="*/ 588108 w 588108"/>
              <a:gd name="connsiteY0" fmla="*/ 3868 h 320440"/>
              <a:gd name="connsiteX1" fmla="*/ 542032 w 588108"/>
              <a:gd name="connsiteY1" fmla="*/ 320440 h 320440"/>
              <a:gd name="connsiteX2" fmla="*/ 0 w 588108"/>
              <a:gd name="connsiteY2" fmla="*/ 315452 h 320440"/>
              <a:gd name="connsiteX3" fmla="*/ 48150 w 588108"/>
              <a:gd name="connsiteY3" fmla="*/ 273670 h 320440"/>
              <a:gd name="connsiteX4" fmla="*/ 27514 w 588108"/>
              <a:gd name="connsiteY4" fmla="*/ 248601 h 320440"/>
              <a:gd name="connsiteX5" fmla="*/ 61907 w 588108"/>
              <a:gd name="connsiteY5" fmla="*/ 206819 h 320440"/>
              <a:gd name="connsiteX6" fmla="*/ 20636 w 588108"/>
              <a:gd name="connsiteY6" fmla="*/ 148325 h 320440"/>
              <a:gd name="connsiteX7" fmla="*/ 41271 w 588108"/>
              <a:gd name="connsiteY7" fmla="*/ 131612 h 320440"/>
              <a:gd name="connsiteX8" fmla="*/ 20636 w 588108"/>
              <a:gd name="connsiteY8" fmla="*/ 39693 h 320440"/>
              <a:gd name="connsiteX9" fmla="*/ 27971 w 588108"/>
              <a:gd name="connsiteY9" fmla="*/ 0 h 32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108" h="320440">
                <a:moveTo>
                  <a:pt x="588108" y="3868"/>
                </a:moveTo>
                <a:lnTo>
                  <a:pt x="542032" y="320440"/>
                </a:lnTo>
                <a:lnTo>
                  <a:pt x="0" y="315452"/>
                </a:lnTo>
                <a:lnTo>
                  <a:pt x="48150" y="273670"/>
                </a:lnTo>
                <a:lnTo>
                  <a:pt x="27514" y="248601"/>
                </a:lnTo>
                <a:lnTo>
                  <a:pt x="61907" y="206819"/>
                </a:lnTo>
                <a:lnTo>
                  <a:pt x="20636" y="148325"/>
                </a:lnTo>
                <a:lnTo>
                  <a:pt x="41271" y="131612"/>
                </a:lnTo>
                <a:lnTo>
                  <a:pt x="20636" y="39693"/>
                </a:lnTo>
                <a:lnTo>
                  <a:pt x="27971" y="0"/>
                </a:lnTo>
                <a:close/>
              </a:path>
            </a:pathLst>
          </a:custGeom>
          <a:solidFill>
            <a:srgbClr val="FFC000">
              <a:alpha val="50000"/>
            </a:srgbClr>
          </a:solidFill>
          <a:ln w="190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자유형 19">
            <a:extLst>
              <a:ext uri="{FF2B5EF4-FFF2-40B4-BE49-F238E27FC236}">
                <a16:creationId xmlns:a16="http://schemas.microsoft.com/office/drawing/2014/main" id="{657745F9-0862-43E7-A135-EA39C31FB919}"/>
              </a:ext>
            </a:extLst>
          </p:cNvPr>
          <p:cNvSpPr/>
          <p:nvPr/>
        </p:nvSpPr>
        <p:spPr>
          <a:xfrm rot="5737681">
            <a:off x="11313525" y="106512"/>
            <a:ext cx="665153" cy="322087"/>
          </a:xfrm>
          <a:custGeom>
            <a:avLst/>
            <a:gdLst>
              <a:gd name="connsiteX0" fmla="*/ 31196 w 665153"/>
              <a:gd name="connsiteY0" fmla="*/ 316569 h 322087"/>
              <a:gd name="connsiteX1" fmla="*/ 0 w 665153"/>
              <a:gd name="connsiteY1" fmla="*/ 0 h 322087"/>
              <a:gd name="connsiteX2" fmla="*/ 658274 w 665153"/>
              <a:gd name="connsiteY2" fmla="*/ 4546 h 322087"/>
              <a:gd name="connsiteX3" fmla="*/ 630760 w 665153"/>
              <a:gd name="connsiteY3" fmla="*/ 21259 h 322087"/>
              <a:gd name="connsiteX4" fmla="*/ 644517 w 665153"/>
              <a:gd name="connsiteY4" fmla="*/ 54685 h 322087"/>
              <a:gd name="connsiteX5" fmla="*/ 610125 w 665153"/>
              <a:gd name="connsiteY5" fmla="*/ 113179 h 322087"/>
              <a:gd name="connsiteX6" fmla="*/ 651396 w 665153"/>
              <a:gd name="connsiteY6" fmla="*/ 154960 h 322087"/>
              <a:gd name="connsiteX7" fmla="*/ 630760 w 665153"/>
              <a:gd name="connsiteY7" fmla="*/ 221811 h 322087"/>
              <a:gd name="connsiteX8" fmla="*/ 665153 w 665153"/>
              <a:gd name="connsiteY8" fmla="*/ 288662 h 322087"/>
              <a:gd name="connsiteX9" fmla="*/ 630760 w 665153"/>
              <a:gd name="connsiteY9" fmla="*/ 322087 h 322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5153" h="322087">
                <a:moveTo>
                  <a:pt x="31196" y="316569"/>
                </a:moveTo>
                <a:lnTo>
                  <a:pt x="0" y="0"/>
                </a:lnTo>
                <a:lnTo>
                  <a:pt x="658274" y="4546"/>
                </a:lnTo>
                <a:lnTo>
                  <a:pt x="630760" y="21259"/>
                </a:lnTo>
                <a:lnTo>
                  <a:pt x="644517" y="54685"/>
                </a:lnTo>
                <a:lnTo>
                  <a:pt x="610125" y="113179"/>
                </a:lnTo>
                <a:lnTo>
                  <a:pt x="651396" y="154960"/>
                </a:lnTo>
                <a:lnTo>
                  <a:pt x="630760" y="221811"/>
                </a:lnTo>
                <a:lnTo>
                  <a:pt x="665153" y="288662"/>
                </a:lnTo>
                <a:lnTo>
                  <a:pt x="630760" y="322087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190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42CF9B-52D8-49F2-B3B9-9331F8B47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05" y="2302228"/>
            <a:ext cx="8228313" cy="3372158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4DA4113D-AA27-423A-8619-5D414D3513E1}"/>
              </a:ext>
            </a:extLst>
          </p:cNvPr>
          <p:cNvGrpSpPr/>
          <p:nvPr/>
        </p:nvGrpSpPr>
        <p:grpSpPr>
          <a:xfrm>
            <a:off x="363479" y="1183614"/>
            <a:ext cx="11296881" cy="842244"/>
            <a:chOff x="363479" y="1183614"/>
            <a:chExt cx="11296881" cy="842244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A8F88FE-C6AD-4AA3-8E73-2A40DB47F1FB}"/>
                </a:ext>
              </a:extLst>
            </p:cNvPr>
            <p:cNvSpPr/>
            <p:nvPr/>
          </p:nvSpPr>
          <p:spPr>
            <a:xfrm>
              <a:off x="363479" y="1183614"/>
              <a:ext cx="10868627" cy="809403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6D22FD-D81F-45A4-8033-51A546C555ED}"/>
                </a:ext>
              </a:extLst>
            </p:cNvPr>
            <p:cNvSpPr txBox="1"/>
            <p:nvPr/>
          </p:nvSpPr>
          <p:spPr>
            <a:xfrm>
              <a:off x="363479" y="1256417"/>
              <a:ext cx="1129688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동일한 </a:t>
              </a:r>
              <a:r>
                <a:rPr lang="en-US" altLang="ko-KR" sz="22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Region Proposal</a:t>
              </a:r>
              <a:r>
                <a:rPr lang="ko-KR" altLang="en-US" sz="22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을 이용하되 이미지를 한번만 </a:t>
              </a:r>
              <a:r>
                <a:rPr lang="en-US" altLang="ko-KR" sz="22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CNN</a:t>
              </a:r>
              <a:r>
                <a:rPr lang="ko-KR" altLang="en-US" sz="22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에 넣어 </a:t>
              </a:r>
              <a:r>
                <a:rPr lang="en-US" altLang="ko-KR" sz="22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feature map </a:t>
              </a:r>
              <a:r>
                <a:rPr lang="ko-KR" altLang="en-US" sz="22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생성</a:t>
              </a:r>
              <a:endParaRPr lang="en-US" altLang="ko-KR" sz="2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r>
                <a:rPr lang="en-US" altLang="ko-KR" sz="22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-SVM </a:t>
              </a:r>
              <a:r>
                <a:rPr lang="ko-KR" altLang="en-US" sz="22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사용 </a:t>
              </a:r>
              <a:r>
                <a:rPr lang="en-US" altLang="ko-KR" sz="22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x</a:t>
              </a:r>
              <a:endParaRPr lang="ko-KR" altLang="en-US" sz="2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238FC15-DAE5-4C65-AA91-86673CC40C66}"/>
              </a:ext>
            </a:extLst>
          </p:cNvPr>
          <p:cNvGrpSpPr/>
          <p:nvPr/>
        </p:nvGrpSpPr>
        <p:grpSpPr>
          <a:xfrm>
            <a:off x="8970621" y="2570033"/>
            <a:ext cx="2976550" cy="2021227"/>
            <a:chOff x="6145497" y="1439844"/>
            <a:chExt cx="5500604" cy="266189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9B7D70C-2266-4779-AE55-16E639CCA6A4}"/>
                </a:ext>
              </a:extLst>
            </p:cNvPr>
            <p:cNvSpPr txBox="1"/>
            <p:nvPr/>
          </p:nvSpPr>
          <p:spPr>
            <a:xfrm>
              <a:off x="6369614" y="1837641"/>
              <a:ext cx="4964176" cy="1580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&lt;</a:t>
              </a:r>
              <a:r>
                <a:rPr lang="ko-KR" altLang="en-US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단점</a:t>
              </a:r>
              <a:r>
                <a:rPr lang="en-US" altLang="ko-KR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&gt;</a:t>
              </a:r>
            </a:p>
            <a:p>
              <a:endPara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r>
                <a:rPr lang="en-US" altLang="ko-KR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- CPU</a:t>
              </a:r>
              <a:r>
                <a:rPr lang="ko-KR" altLang="en-US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연산으로 여전히 속도가 느림</a:t>
              </a: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0B4907F2-027D-40FB-8251-828B9874AA49}"/>
                </a:ext>
              </a:extLst>
            </p:cNvPr>
            <p:cNvSpPr/>
            <p:nvPr/>
          </p:nvSpPr>
          <p:spPr>
            <a:xfrm>
              <a:off x="6145497" y="1439844"/>
              <a:ext cx="5500604" cy="2661899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8798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0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4E8048F-B0C6-4D70-B462-A6C9109BD25A}"/>
              </a:ext>
            </a:extLst>
          </p:cNvPr>
          <p:cNvCxnSpPr>
            <a:cxnSpLocks/>
          </p:cNvCxnSpPr>
          <p:nvPr/>
        </p:nvCxnSpPr>
        <p:spPr>
          <a:xfrm flipV="1">
            <a:off x="1525667" y="712737"/>
            <a:ext cx="4212000" cy="1"/>
          </a:xfrm>
          <a:prstGeom prst="line">
            <a:avLst/>
          </a:prstGeom>
          <a:ln w="155575">
            <a:solidFill>
              <a:srgbClr val="FFC000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3429677-5AC4-4C3D-857F-B89E88F584B7}"/>
              </a:ext>
            </a:extLst>
          </p:cNvPr>
          <p:cNvCxnSpPr>
            <a:cxnSpLocks/>
          </p:cNvCxnSpPr>
          <p:nvPr/>
        </p:nvCxnSpPr>
        <p:spPr>
          <a:xfrm rot="900000" flipV="1">
            <a:off x="52735" y="-217944"/>
            <a:ext cx="1627632" cy="621792"/>
          </a:xfrm>
          <a:prstGeom prst="line">
            <a:avLst/>
          </a:prstGeom>
          <a:ln w="19050">
            <a:solidFill>
              <a:srgbClr val="685A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4AA5933-66B9-4357-8F53-F68638E7635D}"/>
              </a:ext>
            </a:extLst>
          </p:cNvPr>
          <p:cNvCxnSpPr>
            <a:cxnSpLocks/>
          </p:cNvCxnSpPr>
          <p:nvPr/>
        </p:nvCxnSpPr>
        <p:spPr>
          <a:xfrm rot="900000">
            <a:off x="12017769" y="23763"/>
            <a:ext cx="280185" cy="733425"/>
          </a:xfrm>
          <a:prstGeom prst="line">
            <a:avLst/>
          </a:prstGeom>
          <a:ln w="19050">
            <a:solidFill>
              <a:srgbClr val="685A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D1B07FC-F8A3-46C0-9FA9-B5CAC67FE868}"/>
              </a:ext>
            </a:extLst>
          </p:cNvPr>
          <p:cNvCxnSpPr>
            <a:cxnSpLocks/>
          </p:cNvCxnSpPr>
          <p:nvPr/>
        </p:nvCxnSpPr>
        <p:spPr>
          <a:xfrm rot="900000" flipV="1">
            <a:off x="10511632" y="6465883"/>
            <a:ext cx="1627632" cy="621792"/>
          </a:xfrm>
          <a:prstGeom prst="line">
            <a:avLst/>
          </a:prstGeom>
          <a:ln w="19050">
            <a:solidFill>
              <a:srgbClr val="685A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59F913D-867D-4578-AB75-37420ED24532}"/>
              </a:ext>
            </a:extLst>
          </p:cNvPr>
          <p:cNvSpPr txBox="1"/>
          <p:nvPr/>
        </p:nvSpPr>
        <p:spPr>
          <a:xfrm rot="21303120">
            <a:off x="372829" y="311498"/>
            <a:ext cx="72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prstClr val="black"/>
                </a:solidFill>
              </a:rPr>
              <a:t>06</a:t>
            </a:r>
            <a:endParaRPr lang="ko-KR" altLang="en-US" sz="3200" b="1" dirty="0">
              <a:solidFill>
                <a:prstClr val="black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D09528DA-1656-4A09-A3F0-E052111E2EBA}"/>
              </a:ext>
            </a:extLst>
          </p:cNvPr>
          <p:cNvSpPr/>
          <p:nvPr/>
        </p:nvSpPr>
        <p:spPr>
          <a:xfrm>
            <a:off x="253831" y="304849"/>
            <a:ext cx="919230" cy="598985"/>
          </a:xfrm>
          <a:custGeom>
            <a:avLst/>
            <a:gdLst>
              <a:gd name="connsiteX0" fmla="*/ 717719 w 919230"/>
              <a:gd name="connsiteY0" fmla="*/ 47576 h 598985"/>
              <a:gd name="connsiteX1" fmla="*/ 308144 w 919230"/>
              <a:gd name="connsiteY1" fmla="*/ 28526 h 598985"/>
              <a:gd name="connsiteX2" fmla="*/ 3344 w 919230"/>
              <a:gd name="connsiteY2" fmla="*/ 333326 h 598985"/>
              <a:gd name="connsiteX3" fmla="*/ 174794 w 919230"/>
              <a:gd name="connsiteY3" fmla="*/ 580976 h 598985"/>
              <a:gd name="connsiteX4" fmla="*/ 612944 w 919230"/>
              <a:gd name="connsiteY4" fmla="*/ 552401 h 598985"/>
              <a:gd name="connsiteX5" fmla="*/ 917744 w 919230"/>
              <a:gd name="connsiteY5" fmla="*/ 333326 h 598985"/>
              <a:gd name="connsiteX6" fmla="*/ 717719 w 919230"/>
              <a:gd name="connsiteY6" fmla="*/ 47576 h 59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9230" h="598985">
                <a:moveTo>
                  <a:pt x="717719" y="47576"/>
                </a:moveTo>
                <a:cubicBezTo>
                  <a:pt x="616119" y="-3224"/>
                  <a:pt x="427206" y="-19099"/>
                  <a:pt x="308144" y="28526"/>
                </a:cubicBezTo>
                <a:cubicBezTo>
                  <a:pt x="189082" y="76151"/>
                  <a:pt x="25569" y="241251"/>
                  <a:pt x="3344" y="333326"/>
                </a:cubicBezTo>
                <a:cubicBezTo>
                  <a:pt x="-18881" y="425401"/>
                  <a:pt x="73194" y="544464"/>
                  <a:pt x="174794" y="580976"/>
                </a:cubicBezTo>
                <a:cubicBezTo>
                  <a:pt x="276394" y="617488"/>
                  <a:pt x="489119" y="593676"/>
                  <a:pt x="612944" y="552401"/>
                </a:cubicBezTo>
                <a:cubicBezTo>
                  <a:pt x="736769" y="511126"/>
                  <a:pt x="901869" y="417463"/>
                  <a:pt x="917744" y="333326"/>
                </a:cubicBezTo>
                <a:cubicBezTo>
                  <a:pt x="933619" y="249189"/>
                  <a:pt x="819319" y="98376"/>
                  <a:pt x="717719" y="47576"/>
                </a:cubicBezTo>
                <a:close/>
              </a:path>
            </a:pathLst>
          </a:custGeom>
          <a:noFill/>
          <a:ln>
            <a:solidFill>
              <a:srgbClr val="F19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BAF4F115-D5A8-4B43-8B29-19731C29E59C}"/>
              </a:ext>
            </a:extLst>
          </p:cNvPr>
          <p:cNvSpPr/>
          <p:nvPr/>
        </p:nvSpPr>
        <p:spPr>
          <a:xfrm rot="407991">
            <a:off x="221604" y="304392"/>
            <a:ext cx="919230" cy="598985"/>
          </a:xfrm>
          <a:custGeom>
            <a:avLst/>
            <a:gdLst>
              <a:gd name="connsiteX0" fmla="*/ 717719 w 919230"/>
              <a:gd name="connsiteY0" fmla="*/ 47576 h 598985"/>
              <a:gd name="connsiteX1" fmla="*/ 308144 w 919230"/>
              <a:gd name="connsiteY1" fmla="*/ 28526 h 598985"/>
              <a:gd name="connsiteX2" fmla="*/ 3344 w 919230"/>
              <a:gd name="connsiteY2" fmla="*/ 333326 h 598985"/>
              <a:gd name="connsiteX3" fmla="*/ 174794 w 919230"/>
              <a:gd name="connsiteY3" fmla="*/ 580976 h 598985"/>
              <a:gd name="connsiteX4" fmla="*/ 612944 w 919230"/>
              <a:gd name="connsiteY4" fmla="*/ 552401 h 598985"/>
              <a:gd name="connsiteX5" fmla="*/ 917744 w 919230"/>
              <a:gd name="connsiteY5" fmla="*/ 333326 h 598985"/>
              <a:gd name="connsiteX6" fmla="*/ 717719 w 919230"/>
              <a:gd name="connsiteY6" fmla="*/ 47576 h 59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9230" h="598985">
                <a:moveTo>
                  <a:pt x="717719" y="47576"/>
                </a:moveTo>
                <a:cubicBezTo>
                  <a:pt x="616119" y="-3224"/>
                  <a:pt x="427206" y="-19099"/>
                  <a:pt x="308144" y="28526"/>
                </a:cubicBezTo>
                <a:cubicBezTo>
                  <a:pt x="189082" y="76151"/>
                  <a:pt x="25569" y="241251"/>
                  <a:pt x="3344" y="333326"/>
                </a:cubicBezTo>
                <a:cubicBezTo>
                  <a:pt x="-18881" y="425401"/>
                  <a:pt x="73194" y="544464"/>
                  <a:pt x="174794" y="580976"/>
                </a:cubicBezTo>
                <a:cubicBezTo>
                  <a:pt x="276394" y="617488"/>
                  <a:pt x="489119" y="593676"/>
                  <a:pt x="612944" y="552401"/>
                </a:cubicBezTo>
                <a:cubicBezTo>
                  <a:pt x="736769" y="511126"/>
                  <a:pt x="901869" y="417463"/>
                  <a:pt x="917744" y="333326"/>
                </a:cubicBezTo>
                <a:cubicBezTo>
                  <a:pt x="933619" y="249189"/>
                  <a:pt x="819319" y="98376"/>
                  <a:pt x="717719" y="47576"/>
                </a:cubicBezTo>
                <a:close/>
              </a:path>
            </a:pathLst>
          </a:custGeom>
          <a:noFill/>
          <a:ln>
            <a:solidFill>
              <a:srgbClr val="F19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09F1A843-782C-4C66-84EB-FB949D5C13E5}"/>
              </a:ext>
            </a:extLst>
          </p:cNvPr>
          <p:cNvSpPr/>
          <p:nvPr/>
        </p:nvSpPr>
        <p:spPr>
          <a:xfrm rot="781893">
            <a:off x="253830" y="304391"/>
            <a:ext cx="919230" cy="598985"/>
          </a:xfrm>
          <a:custGeom>
            <a:avLst/>
            <a:gdLst>
              <a:gd name="connsiteX0" fmla="*/ 717719 w 919230"/>
              <a:gd name="connsiteY0" fmla="*/ 47576 h 598985"/>
              <a:gd name="connsiteX1" fmla="*/ 308144 w 919230"/>
              <a:gd name="connsiteY1" fmla="*/ 28526 h 598985"/>
              <a:gd name="connsiteX2" fmla="*/ 3344 w 919230"/>
              <a:gd name="connsiteY2" fmla="*/ 333326 h 598985"/>
              <a:gd name="connsiteX3" fmla="*/ 174794 w 919230"/>
              <a:gd name="connsiteY3" fmla="*/ 580976 h 598985"/>
              <a:gd name="connsiteX4" fmla="*/ 612944 w 919230"/>
              <a:gd name="connsiteY4" fmla="*/ 552401 h 598985"/>
              <a:gd name="connsiteX5" fmla="*/ 917744 w 919230"/>
              <a:gd name="connsiteY5" fmla="*/ 333326 h 598985"/>
              <a:gd name="connsiteX6" fmla="*/ 717719 w 919230"/>
              <a:gd name="connsiteY6" fmla="*/ 47576 h 59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9230" h="598985">
                <a:moveTo>
                  <a:pt x="717719" y="47576"/>
                </a:moveTo>
                <a:cubicBezTo>
                  <a:pt x="616119" y="-3224"/>
                  <a:pt x="427206" y="-19099"/>
                  <a:pt x="308144" y="28526"/>
                </a:cubicBezTo>
                <a:cubicBezTo>
                  <a:pt x="189082" y="76151"/>
                  <a:pt x="25569" y="241251"/>
                  <a:pt x="3344" y="333326"/>
                </a:cubicBezTo>
                <a:cubicBezTo>
                  <a:pt x="-18881" y="425401"/>
                  <a:pt x="73194" y="544464"/>
                  <a:pt x="174794" y="580976"/>
                </a:cubicBezTo>
                <a:cubicBezTo>
                  <a:pt x="276394" y="617488"/>
                  <a:pt x="489119" y="593676"/>
                  <a:pt x="612944" y="552401"/>
                </a:cubicBezTo>
                <a:cubicBezTo>
                  <a:pt x="736769" y="511126"/>
                  <a:pt x="901869" y="417463"/>
                  <a:pt x="917744" y="333326"/>
                </a:cubicBezTo>
                <a:cubicBezTo>
                  <a:pt x="933619" y="249189"/>
                  <a:pt x="819319" y="98376"/>
                  <a:pt x="717719" y="47576"/>
                </a:cubicBezTo>
                <a:close/>
              </a:path>
            </a:pathLst>
          </a:custGeom>
          <a:noFill/>
          <a:ln>
            <a:solidFill>
              <a:srgbClr val="F19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8E0766F4-5C7A-4C66-B48C-8AE43121788A}"/>
              </a:ext>
            </a:extLst>
          </p:cNvPr>
          <p:cNvSpPr/>
          <p:nvPr/>
        </p:nvSpPr>
        <p:spPr>
          <a:xfrm>
            <a:off x="1049142" y="220530"/>
            <a:ext cx="209550" cy="260350"/>
          </a:xfrm>
          <a:custGeom>
            <a:avLst/>
            <a:gdLst>
              <a:gd name="connsiteX0" fmla="*/ 0 w 209550"/>
              <a:gd name="connsiteY0" fmla="*/ 114300 h 260350"/>
              <a:gd name="connsiteX1" fmla="*/ 184150 w 209550"/>
              <a:gd name="connsiteY1" fmla="*/ 38100 h 260350"/>
              <a:gd name="connsiteX2" fmla="*/ 107950 w 209550"/>
              <a:gd name="connsiteY2" fmla="*/ 260350 h 260350"/>
              <a:gd name="connsiteX3" fmla="*/ 57150 w 209550"/>
              <a:gd name="connsiteY3" fmla="*/ 0 h 260350"/>
              <a:gd name="connsiteX4" fmla="*/ 209550 w 209550"/>
              <a:gd name="connsiteY4" fmla="*/ 209550 h 260350"/>
              <a:gd name="connsiteX5" fmla="*/ 0 w 209550"/>
              <a:gd name="connsiteY5" fmla="*/ 11430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550" h="260350">
                <a:moveTo>
                  <a:pt x="0" y="114300"/>
                </a:moveTo>
                <a:lnTo>
                  <a:pt x="184150" y="38100"/>
                </a:lnTo>
                <a:lnTo>
                  <a:pt x="107950" y="260350"/>
                </a:lnTo>
                <a:lnTo>
                  <a:pt x="57150" y="0"/>
                </a:lnTo>
                <a:lnTo>
                  <a:pt x="209550" y="209550"/>
                </a:lnTo>
                <a:lnTo>
                  <a:pt x="0" y="114300"/>
                </a:lnTo>
                <a:close/>
              </a:path>
            </a:pathLst>
          </a:custGeom>
          <a:noFill/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5A91792C-6703-40CE-9833-1E8C4FC6801C}"/>
              </a:ext>
            </a:extLst>
          </p:cNvPr>
          <p:cNvSpPr/>
          <p:nvPr/>
        </p:nvSpPr>
        <p:spPr>
          <a:xfrm>
            <a:off x="866552" y="147269"/>
            <a:ext cx="159714" cy="142984"/>
          </a:xfrm>
          <a:custGeom>
            <a:avLst/>
            <a:gdLst>
              <a:gd name="connsiteX0" fmla="*/ 0 w 209550"/>
              <a:gd name="connsiteY0" fmla="*/ 57150 h 285750"/>
              <a:gd name="connsiteX1" fmla="*/ 209550 w 209550"/>
              <a:gd name="connsiteY1" fmla="*/ 107950 h 285750"/>
              <a:gd name="connsiteX2" fmla="*/ 95250 w 209550"/>
              <a:gd name="connsiteY2" fmla="*/ 285750 h 285750"/>
              <a:gd name="connsiteX3" fmla="*/ 82550 w 209550"/>
              <a:gd name="connsiteY3" fmla="*/ 0 h 285750"/>
              <a:gd name="connsiteX4" fmla="*/ 209550 w 209550"/>
              <a:gd name="connsiteY4" fmla="*/ 247650 h 285750"/>
              <a:gd name="connsiteX5" fmla="*/ 0 w 209550"/>
              <a:gd name="connsiteY5" fmla="*/ 57150 h 285750"/>
              <a:gd name="connsiteX0" fmla="*/ 0 w 209550"/>
              <a:gd name="connsiteY0" fmla="*/ 57150 h 247650"/>
              <a:gd name="connsiteX1" fmla="*/ 209550 w 209550"/>
              <a:gd name="connsiteY1" fmla="*/ 107950 h 247650"/>
              <a:gd name="connsiteX2" fmla="*/ 30956 w 209550"/>
              <a:gd name="connsiteY2" fmla="*/ 235935 h 247650"/>
              <a:gd name="connsiteX3" fmla="*/ 82550 w 209550"/>
              <a:gd name="connsiteY3" fmla="*/ 0 h 247650"/>
              <a:gd name="connsiteX4" fmla="*/ 209550 w 209550"/>
              <a:gd name="connsiteY4" fmla="*/ 247650 h 247650"/>
              <a:gd name="connsiteX5" fmla="*/ 0 w 209550"/>
              <a:gd name="connsiteY5" fmla="*/ 57150 h 247650"/>
              <a:gd name="connsiteX0" fmla="*/ 0 w 192881"/>
              <a:gd name="connsiteY0" fmla="*/ 104035 h 247650"/>
              <a:gd name="connsiteX1" fmla="*/ 192881 w 192881"/>
              <a:gd name="connsiteY1" fmla="*/ 107950 h 247650"/>
              <a:gd name="connsiteX2" fmla="*/ 14287 w 192881"/>
              <a:gd name="connsiteY2" fmla="*/ 235935 h 247650"/>
              <a:gd name="connsiteX3" fmla="*/ 65881 w 192881"/>
              <a:gd name="connsiteY3" fmla="*/ 0 h 247650"/>
              <a:gd name="connsiteX4" fmla="*/ 192881 w 192881"/>
              <a:gd name="connsiteY4" fmla="*/ 247650 h 247650"/>
              <a:gd name="connsiteX5" fmla="*/ 0 w 192881"/>
              <a:gd name="connsiteY5" fmla="*/ 104035 h 247650"/>
              <a:gd name="connsiteX0" fmla="*/ 0 w 192881"/>
              <a:gd name="connsiteY0" fmla="*/ 104035 h 235935"/>
              <a:gd name="connsiteX1" fmla="*/ 192881 w 192881"/>
              <a:gd name="connsiteY1" fmla="*/ 107950 h 235935"/>
              <a:gd name="connsiteX2" fmla="*/ 14287 w 192881"/>
              <a:gd name="connsiteY2" fmla="*/ 235935 h 235935"/>
              <a:gd name="connsiteX3" fmla="*/ 65881 w 192881"/>
              <a:gd name="connsiteY3" fmla="*/ 0 h 235935"/>
              <a:gd name="connsiteX4" fmla="*/ 166687 w 192881"/>
              <a:gd name="connsiteY4" fmla="*/ 218346 h 235935"/>
              <a:gd name="connsiteX5" fmla="*/ 0 w 192881"/>
              <a:gd name="connsiteY5" fmla="*/ 104035 h 235935"/>
              <a:gd name="connsiteX0" fmla="*/ 0 w 192881"/>
              <a:gd name="connsiteY0" fmla="*/ 80592 h 212492"/>
              <a:gd name="connsiteX1" fmla="*/ 192881 w 192881"/>
              <a:gd name="connsiteY1" fmla="*/ 84507 h 212492"/>
              <a:gd name="connsiteX2" fmla="*/ 14287 w 192881"/>
              <a:gd name="connsiteY2" fmla="*/ 212492 h 212492"/>
              <a:gd name="connsiteX3" fmla="*/ 80168 w 192881"/>
              <a:gd name="connsiteY3" fmla="*/ 0 h 212492"/>
              <a:gd name="connsiteX4" fmla="*/ 166687 w 192881"/>
              <a:gd name="connsiteY4" fmla="*/ 194903 h 212492"/>
              <a:gd name="connsiteX5" fmla="*/ 0 w 192881"/>
              <a:gd name="connsiteY5" fmla="*/ 80592 h 21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881" h="212492">
                <a:moveTo>
                  <a:pt x="0" y="80592"/>
                </a:moveTo>
                <a:lnTo>
                  <a:pt x="192881" y="84507"/>
                </a:lnTo>
                <a:lnTo>
                  <a:pt x="14287" y="212492"/>
                </a:lnTo>
                <a:lnTo>
                  <a:pt x="80168" y="0"/>
                </a:lnTo>
                <a:lnTo>
                  <a:pt x="166687" y="194903"/>
                </a:lnTo>
                <a:lnTo>
                  <a:pt x="0" y="80592"/>
                </a:lnTo>
                <a:close/>
              </a:path>
            </a:pathLst>
          </a:cu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ABC88A51-0FD1-4E3C-9BA6-410444B02C4A}"/>
              </a:ext>
            </a:extLst>
          </p:cNvPr>
          <p:cNvSpPr/>
          <p:nvPr/>
        </p:nvSpPr>
        <p:spPr>
          <a:xfrm>
            <a:off x="1185825" y="147269"/>
            <a:ext cx="80102" cy="90390"/>
          </a:xfrm>
          <a:custGeom>
            <a:avLst/>
            <a:gdLst>
              <a:gd name="connsiteX0" fmla="*/ 0 w 159544"/>
              <a:gd name="connsiteY0" fmla="*/ 88106 h 230981"/>
              <a:gd name="connsiteX1" fmla="*/ 159544 w 159544"/>
              <a:gd name="connsiteY1" fmla="*/ 85725 h 230981"/>
              <a:gd name="connsiteX2" fmla="*/ 16669 w 159544"/>
              <a:gd name="connsiteY2" fmla="*/ 230981 h 230981"/>
              <a:gd name="connsiteX3" fmla="*/ 73819 w 159544"/>
              <a:gd name="connsiteY3" fmla="*/ 0 h 230981"/>
              <a:gd name="connsiteX4" fmla="*/ 154782 w 159544"/>
              <a:gd name="connsiteY4" fmla="*/ 223838 h 230981"/>
              <a:gd name="connsiteX5" fmla="*/ 0 w 159544"/>
              <a:gd name="connsiteY5" fmla="*/ 88106 h 230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9544" h="230981">
                <a:moveTo>
                  <a:pt x="0" y="88106"/>
                </a:moveTo>
                <a:lnTo>
                  <a:pt x="159544" y="85725"/>
                </a:lnTo>
                <a:lnTo>
                  <a:pt x="16669" y="230981"/>
                </a:lnTo>
                <a:lnTo>
                  <a:pt x="73819" y="0"/>
                </a:lnTo>
                <a:lnTo>
                  <a:pt x="154782" y="223838"/>
                </a:lnTo>
                <a:lnTo>
                  <a:pt x="0" y="88106"/>
                </a:lnTo>
                <a:close/>
              </a:path>
            </a:pathLst>
          </a:cu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01F0EC-C2AE-4CEF-85CB-1748628B7208}"/>
              </a:ext>
            </a:extLst>
          </p:cNvPr>
          <p:cNvSpPr txBox="1"/>
          <p:nvPr/>
        </p:nvSpPr>
        <p:spPr>
          <a:xfrm>
            <a:off x="1383898" y="177329"/>
            <a:ext cx="60719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Faster</a:t>
            </a:r>
            <a:r>
              <a:rPr lang="ko-KR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R-CNN</a:t>
            </a:r>
          </a:p>
        </p:txBody>
      </p:sp>
      <p:sp>
        <p:nvSpPr>
          <p:cNvPr id="21" name="자유형 20">
            <a:extLst>
              <a:ext uri="{FF2B5EF4-FFF2-40B4-BE49-F238E27FC236}">
                <a16:creationId xmlns:a16="http://schemas.microsoft.com/office/drawing/2014/main" id="{6BF1C1A8-D48D-4FA1-B1E8-CE962A1B5BC6}"/>
              </a:ext>
            </a:extLst>
          </p:cNvPr>
          <p:cNvSpPr/>
          <p:nvPr/>
        </p:nvSpPr>
        <p:spPr>
          <a:xfrm rot="15703127">
            <a:off x="11401961" y="76662"/>
            <a:ext cx="588108" cy="320440"/>
          </a:xfrm>
          <a:custGeom>
            <a:avLst/>
            <a:gdLst>
              <a:gd name="connsiteX0" fmla="*/ 588108 w 588108"/>
              <a:gd name="connsiteY0" fmla="*/ 3868 h 320440"/>
              <a:gd name="connsiteX1" fmla="*/ 542032 w 588108"/>
              <a:gd name="connsiteY1" fmla="*/ 320440 h 320440"/>
              <a:gd name="connsiteX2" fmla="*/ 0 w 588108"/>
              <a:gd name="connsiteY2" fmla="*/ 315452 h 320440"/>
              <a:gd name="connsiteX3" fmla="*/ 48150 w 588108"/>
              <a:gd name="connsiteY3" fmla="*/ 273670 h 320440"/>
              <a:gd name="connsiteX4" fmla="*/ 27514 w 588108"/>
              <a:gd name="connsiteY4" fmla="*/ 248601 h 320440"/>
              <a:gd name="connsiteX5" fmla="*/ 61907 w 588108"/>
              <a:gd name="connsiteY5" fmla="*/ 206819 h 320440"/>
              <a:gd name="connsiteX6" fmla="*/ 20636 w 588108"/>
              <a:gd name="connsiteY6" fmla="*/ 148325 h 320440"/>
              <a:gd name="connsiteX7" fmla="*/ 41271 w 588108"/>
              <a:gd name="connsiteY7" fmla="*/ 131612 h 320440"/>
              <a:gd name="connsiteX8" fmla="*/ 20636 w 588108"/>
              <a:gd name="connsiteY8" fmla="*/ 39693 h 320440"/>
              <a:gd name="connsiteX9" fmla="*/ 27971 w 588108"/>
              <a:gd name="connsiteY9" fmla="*/ 0 h 32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108" h="320440">
                <a:moveTo>
                  <a:pt x="588108" y="3868"/>
                </a:moveTo>
                <a:lnTo>
                  <a:pt x="542032" y="320440"/>
                </a:lnTo>
                <a:lnTo>
                  <a:pt x="0" y="315452"/>
                </a:lnTo>
                <a:lnTo>
                  <a:pt x="48150" y="273670"/>
                </a:lnTo>
                <a:lnTo>
                  <a:pt x="27514" y="248601"/>
                </a:lnTo>
                <a:lnTo>
                  <a:pt x="61907" y="206819"/>
                </a:lnTo>
                <a:lnTo>
                  <a:pt x="20636" y="148325"/>
                </a:lnTo>
                <a:lnTo>
                  <a:pt x="41271" y="131612"/>
                </a:lnTo>
                <a:lnTo>
                  <a:pt x="20636" y="39693"/>
                </a:lnTo>
                <a:lnTo>
                  <a:pt x="27971" y="0"/>
                </a:lnTo>
                <a:close/>
              </a:path>
            </a:pathLst>
          </a:custGeom>
          <a:solidFill>
            <a:srgbClr val="FFC000">
              <a:alpha val="50000"/>
            </a:srgbClr>
          </a:solidFill>
          <a:ln w="190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자유형 19">
            <a:extLst>
              <a:ext uri="{FF2B5EF4-FFF2-40B4-BE49-F238E27FC236}">
                <a16:creationId xmlns:a16="http://schemas.microsoft.com/office/drawing/2014/main" id="{657745F9-0862-43E7-A135-EA39C31FB919}"/>
              </a:ext>
            </a:extLst>
          </p:cNvPr>
          <p:cNvSpPr/>
          <p:nvPr/>
        </p:nvSpPr>
        <p:spPr>
          <a:xfrm rot="5737681">
            <a:off x="11313525" y="106512"/>
            <a:ext cx="665153" cy="322087"/>
          </a:xfrm>
          <a:custGeom>
            <a:avLst/>
            <a:gdLst>
              <a:gd name="connsiteX0" fmla="*/ 31196 w 665153"/>
              <a:gd name="connsiteY0" fmla="*/ 316569 h 322087"/>
              <a:gd name="connsiteX1" fmla="*/ 0 w 665153"/>
              <a:gd name="connsiteY1" fmla="*/ 0 h 322087"/>
              <a:gd name="connsiteX2" fmla="*/ 658274 w 665153"/>
              <a:gd name="connsiteY2" fmla="*/ 4546 h 322087"/>
              <a:gd name="connsiteX3" fmla="*/ 630760 w 665153"/>
              <a:gd name="connsiteY3" fmla="*/ 21259 h 322087"/>
              <a:gd name="connsiteX4" fmla="*/ 644517 w 665153"/>
              <a:gd name="connsiteY4" fmla="*/ 54685 h 322087"/>
              <a:gd name="connsiteX5" fmla="*/ 610125 w 665153"/>
              <a:gd name="connsiteY5" fmla="*/ 113179 h 322087"/>
              <a:gd name="connsiteX6" fmla="*/ 651396 w 665153"/>
              <a:gd name="connsiteY6" fmla="*/ 154960 h 322087"/>
              <a:gd name="connsiteX7" fmla="*/ 630760 w 665153"/>
              <a:gd name="connsiteY7" fmla="*/ 221811 h 322087"/>
              <a:gd name="connsiteX8" fmla="*/ 665153 w 665153"/>
              <a:gd name="connsiteY8" fmla="*/ 288662 h 322087"/>
              <a:gd name="connsiteX9" fmla="*/ 630760 w 665153"/>
              <a:gd name="connsiteY9" fmla="*/ 322087 h 322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5153" h="322087">
                <a:moveTo>
                  <a:pt x="31196" y="316569"/>
                </a:moveTo>
                <a:lnTo>
                  <a:pt x="0" y="0"/>
                </a:lnTo>
                <a:lnTo>
                  <a:pt x="658274" y="4546"/>
                </a:lnTo>
                <a:lnTo>
                  <a:pt x="630760" y="21259"/>
                </a:lnTo>
                <a:lnTo>
                  <a:pt x="644517" y="54685"/>
                </a:lnTo>
                <a:lnTo>
                  <a:pt x="610125" y="113179"/>
                </a:lnTo>
                <a:lnTo>
                  <a:pt x="651396" y="154960"/>
                </a:lnTo>
                <a:lnTo>
                  <a:pt x="630760" y="221811"/>
                </a:lnTo>
                <a:lnTo>
                  <a:pt x="665153" y="288662"/>
                </a:lnTo>
                <a:lnTo>
                  <a:pt x="630760" y="322087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190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074" name="Picture 2" descr="key, keyword, magnifier, marketing, promotion, search, seo ">
            <a:extLst>
              <a:ext uri="{FF2B5EF4-FFF2-40B4-BE49-F238E27FC236}">
                <a16:creationId xmlns:a16="http://schemas.microsoft.com/office/drawing/2014/main" id="{62663A6E-C285-4F6C-AA26-B3DAFBD00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658" y="428382"/>
            <a:ext cx="655158" cy="65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555CB2-BAA7-4522-BBEE-D0BE0D07DF31}"/>
              </a:ext>
            </a:extLst>
          </p:cNvPr>
          <p:cNvSpPr txBox="1"/>
          <p:nvPr/>
        </p:nvSpPr>
        <p:spPr>
          <a:xfrm>
            <a:off x="6779816" y="550947"/>
            <a:ext cx="4918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핵심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RPN(Region Proposal Network)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083404-E1FF-4B64-9999-326116585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573" y="1168460"/>
            <a:ext cx="4167095" cy="4443816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674DFE37-E042-424E-976A-1ED16C5FCD70}"/>
              </a:ext>
            </a:extLst>
          </p:cNvPr>
          <p:cNvGrpSpPr/>
          <p:nvPr/>
        </p:nvGrpSpPr>
        <p:grpSpPr>
          <a:xfrm>
            <a:off x="946409" y="5779824"/>
            <a:ext cx="3261953" cy="1021869"/>
            <a:chOff x="363479" y="1183614"/>
            <a:chExt cx="11296881" cy="809403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7B627D1C-4436-422E-B1CC-524B9C171937}"/>
                </a:ext>
              </a:extLst>
            </p:cNvPr>
            <p:cNvSpPr/>
            <p:nvPr/>
          </p:nvSpPr>
          <p:spPr>
            <a:xfrm>
              <a:off x="363479" y="1183614"/>
              <a:ext cx="10868627" cy="809403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7E7465-4B50-47C4-84C2-CE635AD06C65}"/>
                </a:ext>
              </a:extLst>
            </p:cNvPr>
            <p:cNvSpPr txBox="1"/>
            <p:nvPr/>
          </p:nvSpPr>
          <p:spPr>
            <a:xfrm>
              <a:off x="363479" y="1256417"/>
              <a:ext cx="11296881" cy="560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Tx/>
                <a:buChar char="-"/>
              </a:pPr>
              <a:r>
                <a:rPr lang="en-US" altLang="ko-KR" sz="2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End to End </a:t>
              </a:r>
              <a:r>
                <a:rPr lang="ko-KR" altLang="en-US" sz="2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가능</a:t>
              </a:r>
              <a:endPara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en-US" altLang="ko-KR" sz="20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GPU</a:t>
              </a:r>
              <a:r>
                <a:rPr lang="ko-KR" altLang="en-US" sz="20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로 속도 </a:t>
              </a:r>
              <a:r>
                <a:rPr lang="ko-KR" altLang="en-US" sz="2000" b="1" dirty="0" err="1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빨라짐</a:t>
              </a:r>
              <a:endPara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1E6CDBBD-BC5F-427D-98C7-B73ACA475A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663" y="1293897"/>
            <a:ext cx="5595546" cy="4192763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93E0F23F-64B3-4A2F-8689-52D3A790C521}"/>
              </a:ext>
            </a:extLst>
          </p:cNvPr>
          <p:cNvGrpSpPr/>
          <p:nvPr/>
        </p:nvGrpSpPr>
        <p:grpSpPr>
          <a:xfrm>
            <a:off x="4884454" y="5706774"/>
            <a:ext cx="7137780" cy="1107576"/>
            <a:chOff x="363477" y="1183614"/>
            <a:chExt cx="11562243" cy="877290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B5BE76E5-B270-437D-B744-249295E04E4E}"/>
                </a:ext>
              </a:extLst>
            </p:cNvPr>
            <p:cNvSpPr/>
            <p:nvPr/>
          </p:nvSpPr>
          <p:spPr>
            <a:xfrm>
              <a:off x="363477" y="1183614"/>
              <a:ext cx="11562243" cy="809403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EC61088-2E63-49B5-86DA-50723B10C845}"/>
                </a:ext>
              </a:extLst>
            </p:cNvPr>
            <p:cNvSpPr txBox="1"/>
            <p:nvPr/>
          </p:nvSpPr>
          <p:spPr>
            <a:xfrm>
              <a:off x="363478" y="1256417"/>
              <a:ext cx="11296882" cy="804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RPN? </a:t>
              </a:r>
            </a:p>
            <a:p>
              <a:r>
                <a:rPr lang="en-US" altLang="ko-KR" sz="20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Feature map</a:t>
              </a:r>
              <a:r>
                <a:rPr lang="ko-KR" altLang="en-US" sz="20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이 주어졌을 때 물체가 있을 법한 위치를 예측</a:t>
              </a:r>
              <a:endPara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endPara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252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0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4E8048F-B0C6-4D70-B462-A6C9109BD25A}"/>
              </a:ext>
            </a:extLst>
          </p:cNvPr>
          <p:cNvCxnSpPr>
            <a:cxnSpLocks/>
          </p:cNvCxnSpPr>
          <p:nvPr/>
        </p:nvCxnSpPr>
        <p:spPr>
          <a:xfrm flipV="1">
            <a:off x="1525667" y="712737"/>
            <a:ext cx="4212000" cy="1"/>
          </a:xfrm>
          <a:prstGeom prst="line">
            <a:avLst/>
          </a:prstGeom>
          <a:ln w="155575">
            <a:solidFill>
              <a:srgbClr val="FFC000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3429677-5AC4-4C3D-857F-B89E88F584B7}"/>
              </a:ext>
            </a:extLst>
          </p:cNvPr>
          <p:cNvCxnSpPr>
            <a:cxnSpLocks/>
          </p:cNvCxnSpPr>
          <p:nvPr/>
        </p:nvCxnSpPr>
        <p:spPr>
          <a:xfrm rot="900000" flipV="1">
            <a:off x="52735" y="-217944"/>
            <a:ext cx="1627632" cy="621792"/>
          </a:xfrm>
          <a:prstGeom prst="line">
            <a:avLst/>
          </a:prstGeom>
          <a:ln w="19050">
            <a:solidFill>
              <a:srgbClr val="685A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4AA5933-66B9-4357-8F53-F68638E7635D}"/>
              </a:ext>
            </a:extLst>
          </p:cNvPr>
          <p:cNvCxnSpPr>
            <a:cxnSpLocks/>
          </p:cNvCxnSpPr>
          <p:nvPr/>
        </p:nvCxnSpPr>
        <p:spPr>
          <a:xfrm rot="900000">
            <a:off x="12017769" y="23763"/>
            <a:ext cx="280185" cy="733425"/>
          </a:xfrm>
          <a:prstGeom prst="line">
            <a:avLst/>
          </a:prstGeom>
          <a:ln w="19050">
            <a:solidFill>
              <a:srgbClr val="685A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D1B07FC-F8A3-46C0-9FA9-B5CAC67FE868}"/>
              </a:ext>
            </a:extLst>
          </p:cNvPr>
          <p:cNvCxnSpPr>
            <a:cxnSpLocks/>
          </p:cNvCxnSpPr>
          <p:nvPr/>
        </p:nvCxnSpPr>
        <p:spPr>
          <a:xfrm rot="900000" flipV="1">
            <a:off x="10511632" y="6465883"/>
            <a:ext cx="1627632" cy="621792"/>
          </a:xfrm>
          <a:prstGeom prst="line">
            <a:avLst/>
          </a:prstGeom>
          <a:ln w="19050">
            <a:solidFill>
              <a:srgbClr val="685A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59F913D-867D-4578-AB75-37420ED24532}"/>
              </a:ext>
            </a:extLst>
          </p:cNvPr>
          <p:cNvSpPr txBox="1"/>
          <p:nvPr/>
        </p:nvSpPr>
        <p:spPr>
          <a:xfrm rot="21303120">
            <a:off x="372829" y="311498"/>
            <a:ext cx="72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prstClr val="black"/>
                </a:solidFill>
              </a:rPr>
              <a:t>07</a:t>
            </a:r>
            <a:endParaRPr lang="ko-KR" altLang="en-US" sz="3200" b="1" dirty="0">
              <a:solidFill>
                <a:prstClr val="black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D09528DA-1656-4A09-A3F0-E052111E2EBA}"/>
              </a:ext>
            </a:extLst>
          </p:cNvPr>
          <p:cNvSpPr/>
          <p:nvPr/>
        </p:nvSpPr>
        <p:spPr>
          <a:xfrm>
            <a:off x="253831" y="304849"/>
            <a:ext cx="919230" cy="598985"/>
          </a:xfrm>
          <a:custGeom>
            <a:avLst/>
            <a:gdLst>
              <a:gd name="connsiteX0" fmla="*/ 717719 w 919230"/>
              <a:gd name="connsiteY0" fmla="*/ 47576 h 598985"/>
              <a:gd name="connsiteX1" fmla="*/ 308144 w 919230"/>
              <a:gd name="connsiteY1" fmla="*/ 28526 h 598985"/>
              <a:gd name="connsiteX2" fmla="*/ 3344 w 919230"/>
              <a:gd name="connsiteY2" fmla="*/ 333326 h 598985"/>
              <a:gd name="connsiteX3" fmla="*/ 174794 w 919230"/>
              <a:gd name="connsiteY3" fmla="*/ 580976 h 598985"/>
              <a:gd name="connsiteX4" fmla="*/ 612944 w 919230"/>
              <a:gd name="connsiteY4" fmla="*/ 552401 h 598985"/>
              <a:gd name="connsiteX5" fmla="*/ 917744 w 919230"/>
              <a:gd name="connsiteY5" fmla="*/ 333326 h 598985"/>
              <a:gd name="connsiteX6" fmla="*/ 717719 w 919230"/>
              <a:gd name="connsiteY6" fmla="*/ 47576 h 59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9230" h="598985">
                <a:moveTo>
                  <a:pt x="717719" y="47576"/>
                </a:moveTo>
                <a:cubicBezTo>
                  <a:pt x="616119" y="-3224"/>
                  <a:pt x="427206" y="-19099"/>
                  <a:pt x="308144" y="28526"/>
                </a:cubicBezTo>
                <a:cubicBezTo>
                  <a:pt x="189082" y="76151"/>
                  <a:pt x="25569" y="241251"/>
                  <a:pt x="3344" y="333326"/>
                </a:cubicBezTo>
                <a:cubicBezTo>
                  <a:pt x="-18881" y="425401"/>
                  <a:pt x="73194" y="544464"/>
                  <a:pt x="174794" y="580976"/>
                </a:cubicBezTo>
                <a:cubicBezTo>
                  <a:pt x="276394" y="617488"/>
                  <a:pt x="489119" y="593676"/>
                  <a:pt x="612944" y="552401"/>
                </a:cubicBezTo>
                <a:cubicBezTo>
                  <a:pt x="736769" y="511126"/>
                  <a:pt x="901869" y="417463"/>
                  <a:pt x="917744" y="333326"/>
                </a:cubicBezTo>
                <a:cubicBezTo>
                  <a:pt x="933619" y="249189"/>
                  <a:pt x="819319" y="98376"/>
                  <a:pt x="717719" y="47576"/>
                </a:cubicBezTo>
                <a:close/>
              </a:path>
            </a:pathLst>
          </a:custGeom>
          <a:noFill/>
          <a:ln>
            <a:solidFill>
              <a:srgbClr val="F19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BAF4F115-D5A8-4B43-8B29-19731C29E59C}"/>
              </a:ext>
            </a:extLst>
          </p:cNvPr>
          <p:cNvSpPr/>
          <p:nvPr/>
        </p:nvSpPr>
        <p:spPr>
          <a:xfrm rot="407991">
            <a:off x="221604" y="304392"/>
            <a:ext cx="919230" cy="598985"/>
          </a:xfrm>
          <a:custGeom>
            <a:avLst/>
            <a:gdLst>
              <a:gd name="connsiteX0" fmla="*/ 717719 w 919230"/>
              <a:gd name="connsiteY0" fmla="*/ 47576 h 598985"/>
              <a:gd name="connsiteX1" fmla="*/ 308144 w 919230"/>
              <a:gd name="connsiteY1" fmla="*/ 28526 h 598985"/>
              <a:gd name="connsiteX2" fmla="*/ 3344 w 919230"/>
              <a:gd name="connsiteY2" fmla="*/ 333326 h 598985"/>
              <a:gd name="connsiteX3" fmla="*/ 174794 w 919230"/>
              <a:gd name="connsiteY3" fmla="*/ 580976 h 598985"/>
              <a:gd name="connsiteX4" fmla="*/ 612944 w 919230"/>
              <a:gd name="connsiteY4" fmla="*/ 552401 h 598985"/>
              <a:gd name="connsiteX5" fmla="*/ 917744 w 919230"/>
              <a:gd name="connsiteY5" fmla="*/ 333326 h 598985"/>
              <a:gd name="connsiteX6" fmla="*/ 717719 w 919230"/>
              <a:gd name="connsiteY6" fmla="*/ 47576 h 59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9230" h="598985">
                <a:moveTo>
                  <a:pt x="717719" y="47576"/>
                </a:moveTo>
                <a:cubicBezTo>
                  <a:pt x="616119" y="-3224"/>
                  <a:pt x="427206" y="-19099"/>
                  <a:pt x="308144" y="28526"/>
                </a:cubicBezTo>
                <a:cubicBezTo>
                  <a:pt x="189082" y="76151"/>
                  <a:pt x="25569" y="241251"/>
                  <a:pt x="3344" y="333326"/>
                </a:cubicBezTo>
                <a:cubicBezTo>
                  <a:pt x="-18881" y="425401"/>
                  <a:pt x="73194" y="544464"/>
                  <a:pt x="174794" y="580976"/>
                </a:cubicBezTo>
                <a:cubicBezTo>
                  <a:pt x="276394" y="617488"/>
                  <a:pt x="489119" y="593676"/>
                  <a:pt x="612944" y="552401"/>
                </a:cubicBezTo>
                <a:cubicBezTo>
                  <a:pt x="736769" y="511126"/>
                  <a:pt x="901869" y="417463"/>
                  <a:pt x="917744" y="333326"/>
                </a:cubicBezTo>
                <a:cubicBezTo>
                  <a:pt x="933619" y="249189"/>
                  <a:pt x="819319" y="98376"/>
                  <a:pt x="717719" y="47576"/>
                </a:cubicBezTo>
                <a:close/>
              </a:path>
            </a:pathLst>
          </a:custGeom>
          <a:noFill/>
          <a:ln>
            <a:solidFill>
              <a:srgbClr val="F19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09F1A843-782C-4C66-84EB-FB949D5C13E5}"/>
              </a:ext>
            </a:extLst>
          </p:cNvPr>
          <p:cNvSpPr/>
          <p:nvPr/>
        </p:nvSpPr>
        <p:spPr>
          <a:xfrm rot="781893">
            <a:off x="253830" y="304391"/>
            <a:ext cx="919230" cy="598985"/>
          </a:xfrm>
          <a:custGeom>
            <a:avLst/>
            <a:gdLst>
              <a:gd name="connsiteX0" fmla="*/ 717719 w 919230"/>
              <a:gd name="connsiteY0" fmla="*/ 47576 h 598985"/>
              <a:gd name="connsiteX1" fmla="*/ 308144 w 919230"/>
              <a:gd name="connsiteY1" fmla="*/ 28526 h 598985"/>
              <a:gd name="connsiteX2" fmla="*/ 3344 w 919230"/>
              <a:gd name="connsiteY2" fmla="*/ 333326 h 598985"/>
              <a:gd name="connsiteX3" fmla="*/ 174794 w 919230"/>
              <a:gd name="connsiteY3" fmla="*/ 580976 h 598985"/>
              <a:gd name="connsiteX4" fmla="*/ 612944 w 919230"/>
              <a:gd name="connsiteY4" fmla="*/ 552401 h 598985"/>
              <a:gd name="connsiteX5" fmla="*/ 917744 w 919230"/>
              <a:gd name="connsiteY5" fmla="*/ 333326 h 598985"/>
              <a:gd name="connsiteX6" fmla="*/ 717719 w 919230"/>
              <a:gd name="connsiteY6" fmla="*/ 47576 h 59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9230" h="598985">
                <a:moveTo>
                  <a:pt x="717719" y="47576"/>
                </a:moveTo>
                <a:cubicBezTo>
                  <a:pt x="616119" y="-3224"/>
                  <a:pt x="427206" y="-19099"/>
                  <a:pt x="308144" y="28526"/>
                </a:cubicBezTo>
                <a:cubicBezTo>
                  <a:pt x="189082" y="76151"/>
                  <a:pt x="25569" y="241251"/>
                  <a:pt x="3344" y="333326"/>
                </a:cubicBezTo>
                <a:cubicBezTo>
                  <a:pt x="-18881" y="425401"/>
                  <a:pt x="73194" y="544464"/>
                  <a:pt x="174794" y="580976"/>
                </a:cubicBezTo>
                <a:cubicBezTo>
                  <a:pt x="276394" y="617488"/>
                  <a:pt x="489119" y="593676"/>
                  <a:pt x="612944" y="552401"/>
                </a:cubicBezTo>
                <a:cubicBezTo>
                  <a:pt x="736769" y="511126"/>
                  <a:pt x="901869" y="417463"/>
                  <a:pt x="917744" y="333326"/>
                </a:cubicBezTo>
                <a:cubicBezTo>
                  <a:pt x="933619" y="249189"/>
                  <a:pt x="819319" y="98376"/>
                  <a:pt x="717719" y="47576"/>
                </a:cubicBezTo>
                <a:close/>
              </a:path>
            </a:pathLst>
          </a:custGeom>
          <a:noFill/>
          <a:ln>
            <a:solidFill>
              <a:srgbClr val="F19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8E0766F4-5C7A-4C66-B48C-8AE43121788A}"/>
              </a:ext>
            </a:extLst>
          </p:cNvPr>
          <p:cNvSpPr/>
          <p:nvPr/>
        </p:nvSpPr>
        <p:spPr>
          <a:xfrm>
            <a:off x="1049142" y="220530"/>
            <a:ext cx="209550" cy="260350"/>
          </a:xfrm>
          <a:custGeom>
            <a:avLst/>
            <a:gdLst>
              <a:gd name="connsiteX0" fmla="*/ 0 w 209550"/>
              <a:gd name="connsiteY0" fmla="*/ 114300 h 260350"/>
              <a:gd name="connsiteX1" fmla="*/ 184150 w 209550"/>
              <a:gd name="connsiteY1" fmla="*/ 38100 h 260350"/>
              <a:gd name="connsiteX2" fmla="*/ 107950 w 209550"/>
              <a:gd name="connsiteY2" fmla="*/ 260350 h 260350"/>
              <a:gd name="connsiteX3" fmla="*/ 57150 w 209550"/>
              <a:gd name="connsiteY3" fmla="*/ 0 h 260350"/>
              <a:gd name="connsiteX4" fmla="*/ 209550 w 209550"/>
              <a:gd name="connsiteY4" fmla="*/ 209550 h 260350"/>
              <a:gd name="connsiteX5" fmla="*/ 0 w 209550"/>
              <a:gd name="connsiteY5" fmla="*/ 11430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550" h="260350">
                <a:moveTo>
                  <a:pt x="0" y="114300"/>
                </a:moveTo>
                <a:lnTo>
                  <a:pt x="184150" y="38100"/>
                </a:lnTo>
                <a:lnTo>
                  <a:pt x="107950" y="260350"/>
                </a:lnTo>
                <a:lnTo>
                  <a:pt x="57150" y="0"/>
                </a:lnTo>
                <a:lnTo>
                  <a:pt x="209550" y="209550"/>
                </a:lnTo>
                <a:lnTo>
                  <a:pt x="0" y="114300"/>
                </a:lnTo>
                <a:close/>
              </a:path>
            </a:pathLst>
          </a:custGeom>
          <a:noFill/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5A91792C-6703-40CE-9833-1E8C4FC6801C}"/>
              </a:ext>
            </a:extLst>
          </p:cNvPr>
          <p:cNvSpPr/>
          <p:nvPr/>
        </p:nvSpPr>
        <p:spPr>
          <a:xfrm>
            <a:off x="866552" y="147269"/>
            <a:ext cx="159714" cy="142984"/>
          </a:xfrm>
          <a:custGeom>
            <a:avLst/>
            <a:gdLst>
              <a:gd name="connsiteX0" fmla="*/ 0 w 209550"/>
              <a:gd name="connsiteY0" fmla="*/ 57150 h 285750"/>
              <a:gd name="connsiteX1" fmla="*/ 209550 w 209550"/>
              <a:gd name="connsiteY1" fmla="*/ 107950 h 285750"/>
              <a:gd name="connsiteX2" fmla="*/ 95250 w 209550"/>
              <a:gd name="connsiteY2" fmla="*/ 285750 h 285750"/>
              <a:gd name="connsiteX3" fmla="*/ 82550 w 209550"/>
              <a:gd name="connsiteY3" fmla="*/ 0 h 285750"/>
              <a:gd name="connsiteX4" fmla="*/ 209550 w 209550"/>
              <a:gd name="connsiteY4" fmla="*/ 247650 h 285750"/>
              <a:gd name="connsiteX5" fmla="*/ 0 w 209550"/>
              <a:gd name="connsiteY5" fmla="*/ 57150 h 285750"/>
              <a:gd name="connsiteX0" fmla="*/ 0 w 209550"/>
              <a:gd name="connsiteY0" fmla="*/ 57150 h 247650"/>
              <a:gd name="connsiteX1" fmla="*/ 209550 w 209550"/>
              <a:gd name="connsiteY1" fmla="*/ 107950 h 247650"/>
              <a:gd name="connsiteX2" fmla="*/ 30956 w 209550"/>
              <a:gd name="connsiteY2" fmla="*/ 235935 h 247650"/>
              <a:gd name="connsiteX3" fmla="*/ 82550 w 209550"/>
              <a:gd name="connsiteY3" fmla="*/ 0 h 247650"/>
              <a:gd name="connsiteX4" fmla="*/ 209550 w 209550"/>
              <a:gd name="connsiteY4" fmla="*/ 247650 h 247650"/>
              <a:gd name="connsiteX5" fmla="*/ 0 w 209550"/>
              <a:gd name="connsiteY5" fmla="*/ 57150 h 247650"/>
              <a:gd name="connsiteX0" fmla="*/ 0 w 192881"/>
              <a:gd name="connsiteY0" fmla="*/ 104035 h 247650"/>
              <a:gd name="connsiteX1" fmla="*/ 192881 w 192881"/>
              <a:gd name="connsiteY1" fmla="*/ 107950 h 247650"/>
              <a:gd name="connsiteX2" fmla="*/ 14287 w 192881"/>
              <a:gd name="connsiteY2" fmla="*/ 235935 h 247650"/>
              <a:gd name="connsiteX3" fmla="*/ 65881 w 192881"/>
              <a:gd name="connsiteY3" fmla="*/ 0 h 247650"/>
              <a:gd name="connsiteX4" fmla="*/ 192881 w 192881"/>
              <a:gd name="connsiteY4" fmla="*/ 247650 h 247650"/>
              <a:gd name="connsiteX5" fmla="*/ 0 w 192881"/>
              <a:gd name="connsiteY5" fmla="*/ 104035 h 247650"/>
              <a:gd name="connsiteX0" fmla="*/ 0 w 192881"/>
              <a:gd name="connsiteY0" fmla="*/ 104035 h 235935"/>
              <a:gd name="connsiteX1" fmla="*/ 192881 w 192881"/>
              <a:gd name="connsiteY1" fmla="*/ 107950 h 235935"/>
              <a:gd name="connsiteX2" fmla="*/ 14287 w 192881"/>
              <a:gd name="connsiteY2" fmla="*/ 235935 h 235935"/>
              <a:gd name="connsiteX3" fmla="*/ 65881 w 192881"/>
              <a:gd name="connsiteY3" fmla="*/ 0 h 235935"/>
              <a:gd name="connsiteX4" fmla="*/ 166687 w 192881"/>
              <a:gd name="connsiteY4" fmla="*/ 218346 h 235935"/>
              <a:gd name="connsiteX5" fmla="*/ 0 w 192881"/>
              <a:gd name="connsiteY5" fmla="*/ 104035 h 235935"/>
              <a:gd name="connsiteX0" fmla="*/ 0 w 192881"/>
              <a:gd name="connsiteY0" fmla="*/ 80592 h 212492"/>
              <a:gd name="connsiteX1" fmla="*/ 192881 w 192881"/>
              <a:gd name="connsiteY1" fmla="*/ 84507 h 212492"/>
              <a:gd name="connsiteX2" fmla="*/ 14287 w 192881"/>
              <a:gd name="connsiteY2" fmla="*/ 212492 h 212492"/>
              <a:gd name="connsiteX3" fmla="*/ 80168 w 192881"/>
              <a:gd name="connsiteY3" fmla="*/ 0 h 212492"/>
              <a:gd name="connsiteX4" fmla="*/ 166687 w 192881"/>
              <a:gd name="connsiteY4" fmla="*/ 194903 h 212492"/>
              <a:gd name="connsiteX5" fmla="*/ 0 w 192881"/>
              <a:gd name="connsiteY5" fmla="*/ 80592 h 21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881" h="212492">
                <a:moveTo>
                  <a:pt x="0" y="80592"/>
                </a:moveTo>
                <a:lnTo>
                  <a:pt x="192881" y="84507"/>
                </a:lnTo>
                <a:lnTo>
                  <a:pt x="14287" y="212492"/>
                </a:lnTo>
                <a:lnTo>
                  <a:pt x="80168" y="0"/>
                </a:lnTo>
                <a:lnTo>
                  <a:pt x="166687" y="194903"/>
                </a:lnTo>
                <a:lnTo>
                  <a:pt x="0" y="80592"/>
                </a:lnTo>
                <a:close/>
              </a:path>
            </a:pathLst>
          </a:cu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ABC88A51-0FD1-4E3C-9BA6-410444B02C4A}"/>
              </a:ext>
            </a:extLst>
          </p:cNvPr>
          <p:cNvSpPr/>
          <p:nvPr/>
        </p:nvSpPr>
        <p:spPr>
          <a:xfrm>
            <a:off x="1185825" y="147269"/>
            <a:ext cx="80102" cy="90390"/>
          </a:xfrm>
          <a:custGeom>
            <a:avLst/>
            <a:gdLst>
              <a:gd name="connsiteX0" fmla="*/ 0 w 159544"/>
              <a:gd name="connsiteY0" fmla="*/ 88106 h 230981"/>
              <a:gd name="connsiteX1" fmla="*/ 159544 w 159544"/>
              <a:gd name="connsiteY1" fmla="*/ 85725 h 230981"/>
              <a:gd name="connsiteX2" fmla="*/ 16669 w 159544"/>
              <a:gd name="connsiteY2" fmla="*/ 230981 h 230981"/>
              <a:gd name="connsiteX3" fmla="*/ 73819 w 159544"/>
              <a:gd name="connsiteY3" fmla="*/ 0 h 230981"/>
              <a:gd name="connsiteX4" fmla="*/ 154782 w 159544"/>
              <a:gd name="connsiteY4" fmla="*/ 223838 h 230981"/>
              <a:gd name="connsiteX5" fmla="*/ 0 w 159544"/>
              <a:gd name="connsiteY5" fmla="*/ 88106 h 230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9544" h="230981">
                <a:moveTo>
                  <a:pt x="0" y="88106"/>
                </a:moveTo>
                <a:lnTo>
                  <a:pt x="159544" y="85725"/>
                </a:lnTo>
                <a:lnTo>
                  <a:pt x="16669" y="230981"/>
                </a:lnTo>
                <a:lnTo>
                  <a:pt x="73819" y="0"/>
                </a:lnTo>
                <a:lnTo>
                  <a:pt x="154782" y="223838"/>
                </a:lnTo>
                <a:lnTo>
                  <a:pt x="0" y="88106"/>
                </a:lnTo>
                <a:close/>
              </a:path>
            </a:pathLst>
          </a:cu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01F0EC-C2AE-4CEF-85CB-1748628B7208}"/>
              </a:ext>
            </a:extLst>
          </p:cNvPr>
          <p:cNvSpPr txBox="1"/>
          <p:nvPr/>
        </p:nvSpPr>
        <p:spPr>
          <a:xfrm>
            <a:off x="1383898" y="177329"/>
            <a:ext cx="49621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000" b="1" kern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1-Stage</a:t>
            </a:r>
            <a:endParaRPr lang="en-US" altLang="ko-KR" sz="4000" kern="0" dirty="0">
              <a:solidFill>
                <a:prstClr val="black">
                  <a:lumMod val="75000"/>
                  <a:lumOff val="25000"/>
                </a:prst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1" name="자유형 20">
            <a:extLst>
              <a:ext uri="{FF2B5EF4-FFF2-40B4-BE49-F238E27FC236}">
                <a16:creationId xmlns:a16="http://schemas.microsoft.com/office/drawing/2014/main" id="{6BF1C1A8-D48D-4FA1-B1E8-CE962A1B5BC6}"/>
              </a:ext>
            </a:extLst>
          </p:cNvPr>
          <p:cNvSpPr/>
          <p:nvPr/>
        </p:nvSpPr>
        <p:spPr>
          <a:xfrm rot="15703127">
            <a:off x="11401961" y="76662"/>
            <a:ext cx="588108" cy="320440"/>
          </a:xfrm>
          <a:custGeom>
            <a:avLst/>
            <a:gdLst>
              <a:gd name="connsiteX0" fmla="*/ 588108 w 588108"/>
              <a:gd name="connsiteY0" fmla="*/ 3868 h 320440"/>
              <a:gd name="connsiteX1" fmla="*/ 542032 w 588108"/>
              <a:gd name="connsiteY1" fmla="*/ 320440 h 320440"/>
              <a:gd name="connsiteX2" fmla="*/ 0 w 588108"/>
              <a:gd name="connsiteY2" fmla="*/ 315452 h 320440"/>
              <a:gd name="connsiteX3" fmla="*/ 48150 w 588108"/>
              <a:gd name="connsiteY3" fmla="*/ 273670 h 320440"/>
              <a:gd name="connsiteX4" fmla="*/ 27514 w 588108"/>
              <a:gd name="connsiteY4" fmla="*/ 248601 h 320440"/>
              <a:gd name="connsiteX5" fmla="*/ 61907 w 588108"/>
              <a:gd name="connsiteY5" fmla="*/ 206819 h 320440"/>
              <a:gd name="connsiteX6" fmla="*/ 20636 w 588108"/>
              <a:gd name="connsiteY6" fmla="*/ 148325 h 320440"/>
              <a:gd name="connsiteX7" fmla="*/ 41271 w 588108"/>
              <a:gd name="connsiteY7" fmla="*/ 131612 h 320440"/>
              <a:gd name="connsiteX8" fmla="*/ 20636 w 588108"/>
              <a:gd name="connsiteY8" fmla="*/ 39693 h 320440"/>
              <a:gd name="connsiteX9" fmla="*/ 27971 w 588108"/>
              <a:gd name="connsiteY9" fmla="*/ 0 h 32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108" h="320440">
                <a:moveTo>
                  <a:pt x="588108" y="3868"/>
                </a:moveTo>
                <a:lnTo>
                  <a:pt x="542032" y="320440"/>
                </a:lnTo>
                <a:lnTo>
                  <a:pt x="0" y="315452"/>
                </a:lnTo>
                <a:lnTo>
                  <a:pt x="48150" y="273670"/>
                </a:lnTo>
                <a:lnTo>
                  <a:pt x="27514" y="248601"/>
                </a:lnTo>
                <a:lnTo>
                  <a:pt x="61907" y="206819"/>
                </a:lnTo>
                <a:lnTo>
                  <a:pt x="20636" y="148325"/>
                </a:lnTo>
                <a:lnTo>
                  <a:pt x="41271" y="131612"/>
                </a:lnTo>
                <a:lnTo>
                  <a:pt x="20636" y="39693"/>
                </a:lnTo>
                <a:lnTo>
                  <a:pt x="27971" y="0"/>
                </a:lnTo>
                <a:close/>
              </a:path>
            </a:pathLst>
          </a:custGeom>
          <a:solidFill>
            <a:srgbClr val="FFC000">
              <a:alpha val="50000"/>
            </a:srgbClr>
          </a:solidFill>
          <a:ln w="190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자유형 19">
            <a:extLst>
              <a:ext uri="{FF2B5EF4-FFF2-40B4-BE49-F238E27FC236}">
                <a16:creationId xmlns:a16="http://schemas.microsoft.com/office/drawing/2014/main" id="{657745F9-0862-43E7-A135-EA39C31FB919}"/>
              </a:ext>
            </a:extLst>
          </p:cNvPr>
          <p:cNvSpPr/>
          <p:nvPr/>
        </p:nvSpPr>
        <p:spPr>
          <a:xfrm rot="5737681">
            <a:off x="11313525" y="106512"/>
            <a:ext cx="665153" cy="322087"/>
          </a:xfrm>
          <a:custGeom>
            <a:avLst/>
            <a:gdLst>
              <a:gd name="connsiteX0" fmla="*/ 31196 w 665153"/>
              <a:gd name="connsiteY0" fmla="*/ 316569 h 322087"/>
              <a:gd name="connsiteX1" fmla="*/ 0 w 665153"/>
              <a:gd name="connsiteY1" fmla="*/ 0 h 322087"/>
              <a:gd name="connsiteX2" fmla="*/ 658274 w 665153"/>
              <a:gd name="connsiteY2" fmla="*/ 4546 h 322087"/>
              <a:gd name="connsiteX3" fmla="*/ 630760 w 665153"/>
              <a:gd name="connsiteY3" fmla="*/ 21259 h 322087"/>
              <a:gd name="connsiteX4" fmla="*/ 644517 w 665153"/>
              <a:gd name="connsiteY4" fmla="*/ 54685 h 322087"/>
              <a:gd name="connsiteX5" fmla="*/ 610125 w 665153"/>
              <a:gd name="connsiteY5" fmla="*/ 113179 h 322087"/>
              <a:gd name="connsiteX6" fmla="*/ 651396 w 665153"/>
              <a:gd name="connsiteY6" fmla="*/ 154960 h 322087"/>
              <a:gd name="connsiteX7" fmla="*/ 630760 w 665153"/>
              <a:gd name="connsiteY7" fmla="*/ 221811 h 322087"/>
              <a:gd name="connsiteX8" fmla="*/ 665153 w 665153"/>
              <a:gd name="connsiteY8" fmla="*/ 288662 h 322087"/>
              <a:gd name="connsiteX9" fmla="*/ 630760 w 665153"/>
              <a:gd name="connsiteY9" fmla="*/ 322087 h 322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5153" h="322087">
                <a:moveTo>
                  <a:pt x="31196" y="316569"/>
                </a:moveTo>
                <a:lnTo>
                  <a:pt x="0" y="0"/>
                </a:lnTo>
                <a:lnTo>
                  <a:pt x="658274" y="4546"/>
                </a:lnTo>
                <a:lnTo>
                  <a:pt x="630760" y="21259"/>
                </a:lnTo>
                <a:lnTo>
                  <a:pt x="644517" y="54685"/>
                </a:lnTo>
                <a:lnTo>
                  <a:pt x="610125" y="113179"/>
                </a:lnTo>
                <a:lnTo>
                  <a:pt x="651396" y="154960"/>
                </a:lnTo>
                <a:lnTo>
                  <a:pt x="630760" y="221811"/>
                </a:lnTo>
                <a:lnTo>
                  <a:pt x="665153" y="288662"/>
                </a:lnTo>
                <a:lnTo>
                  <a:pt x="630760" y="322087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190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897627-0299-4ABE-A094-EB05ECD81949}"/>
              </a:ext>
            </a:extLst>
          </p:cNvPr>
          <p:cNvSpPr txBox="1"/>
          <p:nvPr/>
        </p:nvSpPr>
        <p:spPr>
          <a:xfrm>
            <a:off x="1525668" y="999301"/>
            <a:ext cx="6423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 Proposal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Classification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동시에 이뤄지는 것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825FD7-510E-4A07-B72D-A641A0ACA7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710" b="16895"/>
          <a:stretch/>
        </p:blipFill>
        <p:spPr>
          <a:xfrm>
            <a:off x="1026266" y="2270629"/>
            <a:ext cx="10135745" cy="27733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5DB4CBA-A2D6-41D4-958C-B67135626B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67"/>
          <a:stretch/>
        </p:blipFill>
        <p:spPr>
          <a:xfrm>
            <a:off x="1010319" y="2289248"/>
            <a:ext cx="10197837" cy="277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261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0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4E8048F-B0C6-4D70-B462-A6C9109BD25A}"/>
              </a:ext>
            </a:extLst>
          </p:cNvPr>
          <p:cNvCxnSpPr>
            <a:cxnSpLocks/>
          </p:cNvCxnSpPr>
          <p:nvPr/>
        </p:nvCxnSpPr>
        <p:spPr>
          <a:xfrm flipV="1">
            <a:off x="1525667" y="712737"/>
            <a:ext cx="4212000" cy="1"/>
          </a:xfrm>
          <a:prstGeom prst="line">
            <a:avLst/>
          </a:prstGeom>
          <a:ln w="155575">
            <a:solidFill>
              <a:srgbClr val="FFC000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3429677-5AC4-4C3D-857F-B89E88F584B7}"/>
              </a:ext>
            </a:extLst>
          </p:cNvPr>
          <p:cNvCxnSpPr>
            <a:cxnSpLocks/>
          </p:cNvCxnSpPr>
          <p:nvPr/>
        </p:nvCxnSpPr>
        <p:spPr>
          <a:xfrm rot="900000" flipV="1">
            <a:off x="52735" y="-217944"/>
            <a:ext cx="1627632" cy="621792"/>
          </a:xfrm>
          <a:prstGeom prst="line">
            <a:avLst/>
          </a:prstGeom>
          <a:ln w="19050">
            <a:solidFill>
              <a:srgbClr val="685A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4AA5933-66B9-4357-8F53-F68638E7635D}"/>
              </a:ext>
            </a:extLst>
          </p:cNvPr>
          <p:cNvCxnSpPr>
            <a:cxnSpLocks/>
          </p:cNvCxnSpPr>
          <p:nvPr/>
        </p:nvCxnSpPr>
        <p:spPr>
          <a:xfrm rot="900000">
            <a:off x="12017769" y="23763"/>
            <a:ext cx="280185" cy="733425"/>
          </a:xfrm>
          <a:prstGeom prst="line">
            <a:avLst/>
          </a:prstGeom>
          <a:ln w="19050">
            <a:solidFill>
              <a:srgbClr val="685A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D1B07FC-F8A3-46C0-9FA9-B5CAC67FE868}"/>
              </a:ext>
            </a:extLst>
          </p:cNvPr>
          <p:cNvCxnSpPr>
            <a:cxnSpLocks/>
          </p:cNvCxnSpPr>
          <p:nvPr/>
        </p:nvCxnSpPr>
        <p:spPr>
          <a:xfrm rot="900000" flipV="1">
            <a:off x="10511632" y="6465883"/>
            <a:ext cx="1627632" cy="621792"/>
          </a:xfrm>
          <a:prstGeom prst="line">
            <a:avLst/>
          </a:prstGeom>
          <a:ln w="19050">
            <a:solidFill>
              <a:srgbClr val="685A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59F913D-867D-4578-AB75-37420ED24532}"/>
              </a:ext>
            </a:extLst>
          </p:cNvPr>
          <p:cNvSpPr txBox="1"/>
          <p:nvPr/>
        </p:nvSpPr>
        <p:spPr>
          <a:xfrm rot="21303120">
            <a:off x="372829" y="311498"/>
            <a:ext cx="72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prstClr val="black"/>
                </a:solidFill>
              </a:rPr>
              <a:t>08</a:t>
            </a:r>
            <a:endParaRPr lang="ko-KR" altLang="en-US" sz="3200" b="1" dirty="0">
              <a:solidFill>
                <a:prstClr val="black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D09528DA-1656-4A09-A3F0-E052111E2EBA}"/>
              </a:ext>
            </a:extLst>
          </p:cNvPr>
          <p:cNvSpPr/>
          <p:nvPr/>
        </p:nvSpPr>
        <p:spPr>
          <a:xfrm>
            <a:off x="253831" y="304849"/>
            <a:ext cx="919230" cy="598985"/>
          </a:xfrm>
          <a:custGeom>
            <a:avLst/>
            <a:gdLst>
              <a:gd name="connsiteX0" fmla="*/ 717719 w 919230"/>
              <a:gd name="connsiteY0" fmla="*/ 47576 h 598985"/>
              <a:gd name="connsiteX1" fmla="*/ 308144 w 919230"/>
              <a:gd name="connsiteY1" fmla="*/ 28526 h 598985"/>
              <a:gd name="connsiteX2" fmla="*/ 3344 w 919230"/>
              <a:gd name="connsiteY2" fmla="*/ 333326 h 598985"/>
              <a:gd name="connsiteX3" fmla="*/ 174794 w 919230"/>
              <a:gd name="connsiteY3" fmla="*/ 580976 h 598985"/>
              <a:gd name="connsiteX4" fmla="*/ 612944 w 919230"/>
              <a:gd name="connsiteY4" fmla="*/ 552401 h 598985"/>
              <a:gd name="connsiteX5" fmla="*/ 917744 w 919230"/>
              <a:gd name="connsiteY5" fmla="*/ 333326 h 598985"/>
              <a:gd name="connsiteX6" fmla="*/ 717719 w 919230"/>
              <a:gd name="connsiteY6" fmla="*/ 47576 h 59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9230" h="598985">
                <a:moveTo>
                  <a:pt x="717719" y="47576"/>
                </a:moveTo>
                <a:cubicBezTo>
                  <a:pt x="616119" y="-3224"/>
                  <a:pt x="427206" y="-19099"/>
                  <a:pt x="308144" y="28526"/>
                </a:cubicBezTo>
                <a:cubicBezTo>
                  <a:pt x="189082" y="76151"/>
                  <a:pt x="25569" y="241251"/>
                  <a:pt x="3344" y="333326"/>
                </a:cubicBezTo>
                <a:cubicBezTo>
                  <a:pt x="-18881" y="425401"/>
                  <a:pt x="73194" y="544464"/>
                  <a:pt x="174794" y="580976"/>
                </a:cubicBezTo>
                <a:cubicBezTo>
                  <a:pt x="276394" y="617488"/>
                  <a:pt x="489119" y="593676"/>
                  <a:pt x="612944" y="552401"/>
                </a:cubicBezTo>
                <a:cubicBezTo>
                  <a:pt x="736769" y="511126"/>
                  <a:pt x="901869" y="417463"/>
                  <a:pt x="917744" y="333326"/>
                </a:cubicBezTo>
                <a:cubicBezTo>
                  <a:pt x="933619" y="249189"/>
                  <a:pt x="819319" y="98376"/>
                  <a:pt x="717719" y="47576"/>
                </a:cubicBezTo>
                <a:close/>
              </a:path>
            </a:pathLst>
          </a:custGeom>
          <a:noFill/>
          <a:ln>
            <a:solidFill>
              <a:srgbClr val="F19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BAF4F115-D5A8-4B43-8B29-19731C29E59C}"/>
              </a:ext>
            </a:extLst>
          </p:cNvPr>
          <p:cNvSpPr/>
          <p:nvPr/>
        </p:nvSpPr>
        <p:spPr>
          <a:xfrm rot="407991">
            <a:off x="221604" y="304392"/>
            <a:ext cx="919230" cy="598985"/>
          </a:xfrm>
          <a:custGeom>
            <a:avLst/>
            <a:gdLst>
              <a:gd name="connsiteX0" fmla="*/ 717719 w 919230"/>
              <a:gd name="connsiteY0" fmla="*/ 47576 h 598985"/>
              <a:gd name="connsiteX1" fmla="*/ 308144 w 919230"/>
              <a:gd name="connsiteY1" fmla="*/ 28526 h 598985"/>
              <a:gd name="connsiteX2" fmla="*/ 3344 w 919230"/>
              <a:gd name="connsiteY2" fmla="*/ 333326 h 598985"/>
              <a:gd name="connsiteX3" fmla="*/ 174794 w 919230"/>
              <a:gd name="connsiteY3" fmla="*/ 580976 h 598985"/>
              <a:gd name="connsiteX4" fmla="*/ 612944 w 919230"/>
              <a:gd name="connsiteY4" fmla="*/ 552401 h 598985"/>
              <a:gd name="connsiteX5" fmla="*/ 917744 w 919230"/>
              <a:gd name="connsiteY5" fmla="*/ 333326 h 598985"/>
              <a:gd name="connsiteX6" fmla="*/ 717719 w 919230"/>
              <a:gd name="connsiteY6" fmla="*/ 47576 h 59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9230" h="598985">
                <a:moveTo>
                  <a:pt x="717719" y="47576"/>
                </a:moveTo>
                <a:cubicBezTo>
                  <a:pt x="616119" y="-3224"/>
                  <a:pt x="427206" y="-19099"/>
                  <a:pt x="308144" y="28526"/>
                </a:cubicBezTo>
                <a:cubicBezTo>
                  <a:pt x="189082" y="76151"/>
                  <a:pt x="25569" y="241251"/>
                  <a:pt x="3344" y="333326"/>
                </a:cubicBezTo>
                <a:cubicBezTo>
                  <a:pt x="-18881" y="425401"/>
                  <a:pt x="73194" y="544464"/>
                  <a:pt x="174794" y="580976"/>
                </a:cubicBezTo>
                <a:cubicBezTo>
                  <a:pt x="276394" y="617488"/>
                  <a:pt x="489119" y="593676"/>
                  <a:pt x="612944" y="552401"/>
                </a:cubicBezTo>
                <a:cubicBezTo>
                  <a:pt x="736769" y="511126"/>
                  <a:pt x="901869" y="417463"/>
                  <a:pt x="917744" y="333326"/>
                </a:cubicBezTo>
                <a:cubicBezTo>
                  <a:pt x="933619" y="249189"/>
                  <a:pt x="819319" y="98376"/>
                  <a:pt x="717719" y="47576"/>
                </a:cubicBezTo>
                <a:close/>
              </a:path>
            </a:pathLst>
          </a:custGeom>
          <a:noFill/>
          <a:ln>
            <a:solidFill>
              <a:srgbClr val="F19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09F1A843-782C-4C66-84EB-FB949D5C13E5}"/>
              </a:ext>
            </a:extLst>
          </p:cNvPr>
          <p:cNvSpPr/>
          <p:nvPr/>
        </p:nvSpPr>
        <p:spPr>
          <a:xfrm rot="781893">
            <a:off x="253830" y="304391"/>
            <a:ext cx="919230" cy="598985"/>
          </a:xfrm>
          <a:custGeom>
            <a:avLst/>
            <a:gdLst>
              <a:gd name="connsiteX0" fmla="*/ 717719 w 919230"/>
              <a:gd name="connsiteY0" fmla="*/ 47576 h 598985"/>
              <a:gd name="connsiteX1" fmla="*/ 308144 w 919230"/>
              <a:gd name="connsiteY1" fmla="*/ 28526 h 598985"/>
              <a:gd name="connsiteX2" fmla="*/ 3344 w 919230"/>
              <a:gd name="connsiteY2" fmla="*/ 333326 h 598985"/>
              <a:gd name="connsiteX3" fmla="*/ 174794 w 919230"/>
              <a:gd name="connsiteY3" fmla="*/ 580976 h 598985"/>
              <a:gd name="connsiteX4" fmla="*/ 612944 w 919230"/>
              <a:gd name="connsiteY4" fmla="*/ 552401 h 598985"/>
              <a:gd name="connsiteX5" fmla="*/ 917744 w 919230"/>
              <a:gd name="connsiteY5" fmla="*/ 333326 h 598985"/>
              <a:gd name="connsiteX6" fmla="*/ 717719 w 919230"/>
              <a:gd name="connsiteY6" fmla="*/ 47576 h 59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9230" h="598985">
                <a:moveTo>
                  <a:pt x="717719" y="47576"/>
                </a:moveTo>
                <a:cubicBezTo>
                  <a:pt x="616119" y="-3224"/>
                  <a:pt x="427206" y="-19099"/>
                  <a:pt x="308144" y="28526"/>
                </a:cubicBezTo>
                <a:cubicBezTo>
                  <a:pt x="189082" y="76151"/>
                  <a:pt x="25569" y="241251"/>
                  <a:pt x="3344" y="333326"/>
                </a:cubicBezTo>
                <a:cubicBezTo>
                  <a:pt x="-18881" y="425401"/>
                  <a:pt x="73194" y="544464"/>
                  <a:pt x="174794" y="580976"/>
                </a:cubicBezTo>
                <a:cubicBezTo>
                  <a:pt x="276394" y="617488"/>
                  <a:pt x="489119" y="593676"/>
                  <a:pt x="612944" y="552401"/>
                </a:cubicBezTo>
                <a:cubicBezTo>
                  <a:pt x="736769" y="511126"/>
                  <a:pt x="901869" y="417463"/>
                  <a:pt x="917744" y="333326"/>
                </a:cubicBezTo>
                <a:cubicBezTo>
                  <a:pt x="933619" y="249189"/>
                  <a:pt x="819319" y="98376"/>
                  <a:pt x="717719" y="47576"/>
                </a:cubicBezTo>
                <a:close/>
              </a:path>
            </a:pathLst>
          </a:custGeom>
          <a:noFill/>
          <a:ln>
            <a:solidFill>
              <a:srgbClr val="F19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8E0766F4-5C7A-4C66-B48C-8AE43121788A}"/>
              </a:ext>
            </a:extLst>
          </p:cNvPr>
          <p:cNvSpPr/>
          <p:nvPr/>
        </p:nvSpPr>
        <p:spPr>
          <a:xfrm>
            <a:off x="1049142" y="220530"/>
            <a:ext cx="209550" cy="260350"/>
          </a:xfrm>
          <a:custGeom>
            <a:avLst/>
            <a:gdLst>
              <a:gd name="connsiteX0" fmla="*/ 0 w 209550"/>
              <a:gd name="connsiteY0" fmla="*/ 114300 h 260350"/>
              <a:gd name="connsiteX1" fmla="*/ 184150 w 209550"/>
              <a:gd name="connsiteY1" fmla="*/ 38100 h 260350"/>
              <a:gd name="connsiteX2" fmla="*/ 107950 w 209550"/>
              <a:gd name="connsiteY2" fmla="*/ 260350 h 260350"/>
              <a:gd name="connsiteX3" fmla="*/ 57150 w 209550"/>
              <a:gd name="connsiteY3" fmla="*/ 0 h 260350"/>
              <a:gd name="connsiteX4" fmla="*/ 209550 w 209550"/>
              <a:gd name="connsiteY4" fmla="*/ 209550 h 260350"/>
              <a:gd name="connsiteX5" fmla="*/ 0 w 209550"/>
              <a:gd name="connsiteY5" fmla="*/ 11430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550" h="260350">
                <a:moveTo>
                  <a:pt x="0" y="114300"/>
                </a:moveTo>
                <a:lnTo>
                  <a:pt x="184150" y="38100"/>
                </a:lnTo>
                <a:lnTo>
                  <a:pt x="107950" y="260350"/>
                </a:lnTo>
                <a:lnTo>
                  <a:pt x="57150" y="0"/>
                </a:lnTo>
                <a:lnTo>
                  <a:pt x="209550" y="209550"/>
                </a:lnTo>
                <a:lnTo>
                  <a:pt x="0" y="114300"/>
                </a:lnTo>
                <a:close/>
              </a:path>
            </a:pathLst>
          </a:custGeom>
          <a:noFill/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5A91792C-6703-40CE-9833-1E8C4FC6801C}"/>
              </a:ext>
            </a:extLst>
          </p:cNvPr>
          <p:cNvSpPr/>
          <p:nvPr/>
        </p:nvSpPr>
        <p:spPr>
          <a:xfrm>
            <a:off x="866552" y="147269"/>
            <a:ext cx="159714" cy="142984"/>
          </a:xfrm>
          <a:custGeom>
            <a:avLst/>
            <a:gdLst>
              <a:gd name="connsiteX0" fmla="*/ 0 w 209550"/>
              <a:gd name="connsiteY0" fmla="*/ 57150 h 285750"/>
              <a:gd name="connsiteX1" fmla="*/ 209550 w 209550"/>
              <a:gd name="connsiteY1" fmla="*/ 107950 h 285750"/>
              <a:gd name="connsiteX2" fmla="*/ 95250 w 209550"/>
              <a:gd name="connsiteY2" fmla="*/ 285750 h 285750"/>
              <a:gd name="connsiteX3" fmla="*/ 82550 w 209550"/>
              <a:gd name="connsiteY3" fmla="*/ 0 h 285750"/>
              <a:gd name="connsiteX4" fmla="*/ 209550 w 209550"/>
              <a:gd name="connsiteY4" fmla="*/ 247650 h 285750"/>
              <a:gd name="connsiteX5" fmla="*/ 0 w 209550"/>
              <a:gd name="connsiteY5" fmla="*/ 57150 h 285750"/>
              <a:gd name="connsiteX0" fmla="*/ 0 w 209550"/>
              <a:gd name="connsiteY0" fmla="*/ 57150 h 247650"/>
              <a:gd name="connsiteX1" fmla="*/ 209550 w 209550"/>
              <a:gd name="connsiteY1" fmla="*/ 107950 h 247650"/>
              <a:gd name="connsiteX2" fmla="*/ 30956 w 209550"/>
              <a:gd name="connsiteY2" fmla="*/ 235935 h 247650"/>
              <a:gd name="connsiteX3" fmla="*/ 82550 w 209550"/>
              <a:gd name="connsiteY3" fmla="*/ 0 h 247650"/>
              <a:gd name="connsiteX4" fmla="*/ 209550 w 209550"/>
              <a:gd name="connsiteY4" fmla="*/ 247650 h 247650"/>
              <a:gd name="connsiteX5" fmla="*/ 0 w 209550"/>
              <a:gd name="connsiteY5" fmla="*/ 57150 h 247650"/>
              <a:gd name="connsiteX0" fmla="*/ 0 w 192881"/>
              <a:gd name="connsiteY0" fmla="*/ 104035 h 247650"/>
              <a:gd name="connsiteX1" fmla="*/ 192881 w 192881"/>
              <a:gd name="connsiteY1" fmla="*/ 107950 h 247650"/>
              <a:gd name="connsiteX2" fmla="*/ 14287 w 192881"/>
              <a:gd name="connsiteY2" fmla="*/ 235935 h 247650"/>
              <a:gd name="connsiteX3" fmla="*/ 65881 w 192881"/>
              <a:gd name="connsiteY3" fmla="*/ 0 h 247650"/>
              <a:gd name="connsiteX4" fmla="*/ 192881 w 192881"/>
              <a:gd name="connsiteY4" fmla="*/ 247650 h 247650"/>
              <a:gd name="connsiteX5" fmla="*/ 0 w 192881"/>
              <a:gd name="connsiteY5" fmla="*/ 104035 h 247650"/>
              <a:gd name="connsiteX0" fmla="*/ 0 w 192881"/>
              <a:gd name="connsiteY0" fmla="*/ 104035 h 235935"/>
              <a:gd name="connsiteX1" fmla="*/ 192881 w 192881"/>
              <a:gd name="connsiteY1" fmla="*/ 107950 h 235935"/>
              <a:gd name="connsiteX2" fmla="*/ 14287 w 192881"/>
              <a:gd name="connsiteY2" fmla="*/ 235935 h 235935"/>
              <a:gd name="connsiteX3" fmla="*/ 65881 w 192881"/>
              <a:gd name="connsiteY3" fmla="*/ 0 h 235935"/>
              <a:gd name="connsiteX4" fmla="*/ 166687 w 192881"/>
              <a:gd name="connsiteY4" fmla="*/ 218346 h 235935"/>
              <a:gd name="connsiteX5" fmla="*/ 0 w 192881"/>
              <a:gd name="connsiteY5" fmla="*/ 104035 h 235935"/>
              <a:gd name="connsiteX0" fmla="*/ 0 w 192881"/>
              <a:gd name="connsiteY0" fmla="*/ 80592 h 212492"/>
              <a:gd name="connsiteX1" fmla="*/ 192881 w 192881"/>
              <a:gd name="connsiteY1" fmla="*/ 84507 h 212492"/>
              <a:gd name="connsiteX2" fmla="*/ 14287 w 192881"/>
              <a:gd name="connsiteY2" fmla="*/ 212492 h 212492"/>
              <a:gd name="connsiteX3" fmla="*/ 80168 w 192881"/>
              <a:gd name="connsiteY3" fmla="*/ 0 h 212492"/>
              <a:gd name="connsiteX4" fmla="*/ 166687 w 192881"/>
              <a:gd name="connsiteY4" fmla="*/ 194903 h 212492"/>
              <a:gd name="connsiteX5" fmla="*/ 0 w 192881"/>
              <a:gd name="connsiteY5" fmla="*/ 80592 h 21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881" h="212492">
                <a:moveTo>
                  <a:pt x="0" y="80592"/>
                </a:moveTo>
                <a:lnTo>
                  <a:pt x="192881" y="84507"/>
                </a:lnTo>
                <a:lnTo>
                  <a:pt x="14287" y="212492"/>
                </a:lnTo>
                <a:lnTo>
                  <a:pt x="80168" y="0"/>
                </a:lnTo>
                <a:lnTo>
                  <a:pt x="166687" y="194903"/>
                </a:lnTo>
                <a:lnTo>
                  <a:pt x="0" y="80592"/>
                </a:lnTo>
                <a:close/>
              </a:path>
            </a:pathLst>
          </a:cu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ABC88A51-0FD1-4E3C-9BA6-410444B02C4A}"/>
              </a:ext>
            </a:extLst>
          </p:cNvPr>
          <p:cNvSpPr/>
          <p:nvPr/>
        </p:nvSpPr>
        <p:spPr>
          <a:xfrm>
            <a:off x="1185825" y="147269"/>
            <a:ext cx="80102" cy="90390"/>
          </a:xfrm>
          <a:custGeom>
            <a:avLst/>
            <a:gdLst>
              <a:gd name="connsiteX0" fmla="*/ 0 w 159544"/>
              <a:gd name="connsiteY0" fmla="*/ 88106 h 230981"/>
              <a:gd name="connsiteX1" fmla="*/ 159544 w 159544"/>
              <a:gd name="connsiteY1" fmla="*/ 85725 h 230981"/>
              <a:gd name="connsiteX2" fmla="*/ 16669 w 159544"/>
              <a:gd name="connsiteY2" fmla="*/ 230981 h 230981"/>
              <a:gd name="connsiteX3" fmla="*/ 73819 w 159544"/>
              <a:gd name="connsiteY3" fmla="*/ 0 h 230981"/>
              <a:gd name="connsiteX4" fmla="*/ 154782 w 159544"/>
              <a:gd name="connsiteY4" fmla="*/ 223838 h 230981"/>
              <a:gd name="connsiteX5" fmla="*/ 0 w 159544"/>
              <a:gd name="connsiteY5" fmla="*/ 88106 h 230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9544" h="230981">
                <a:moveTo>
                  <a:pt x="0" y="88106"/>
                </a:moveTo>
                <a:lnTo>
                  <a:pt x="159544" y="85725"/>
                </a:lnTo>
                <a:lnTo>
                  <a:pt x="16669" y="230981"/>
                </a:lnTo>
                <a:lnTo>
                  <a:pt x="73819" y="0"/>
                </a:lnTo>
                <a:lnTo>
                  <a:pt x="154782" y="223838"/>
                </a:lnTo>
                <a:lnTo>
                  <a:pt x="0" y="88106"/>
                </a:lnTo>
                <a:close/>
              </a:path>
            </a:pathLst>
          </a:cu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01F0EC-C2AE-4CEF-85CB-1748628B7208}"/>
              </a:ext>
            </a:extLst>
          </p:cNvPr>
          <p:cNvSpPr txBox="1"/>
          <p:nvPr/>
        </p:nvSpPr>
        <p:spPr>
          <a:xfrm>
            <a:off x="1383898" y="177329"/>
            <a:ext cx="32225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YOLO v1</a:t>
            </a:r>
          </a:p>
        </p:txBody>
      </p:sp>
      <p:sp>
        <p:nvSpPr>
          <p:cNvPr id="21" name="자유형 20">
            <a:extLst>
              <a:ext uri="{FF2B5EF4-FFF2-40B4-BE49-F238E27FC236}">
                <a16:creationId xmlns:a16="http://schemas.microsoft.com/office/drawing/2014/main" id="{6BF1C1A8-D48D-4FA1-B1E8-CE962A1B5BC6}"/>
              </a:ext>
            </a:extLst>
          </p:cNvPr>
          <p:cNvSpPr/>
          <p:nvPr/>
        </p:nvSpPr>
        <p:spPr>
          <a:xfrm rot="15703127">
            <a:off x="11401961" y="76662"/>
            <a:ext cx="588108" cy="320440"/>
          </a:xfrm>
          <a:custGeom>
            <a:avLst/>
            <a:gdLst>
              <a:gd name="connsiteX0" fmla="*/ 588108 w 588108"/>
              <a:gd name="connsiteY0" fmla="*/ 3868 h 320440"/>
              <a:gd name="connsiteX1" fmla="*/ 542032 w 588108"/>
              <a:gd name="connsiteY1" fmla="*/ 320440 h 320440"/>
              <a:gd name="connsiteX2" fmla="*/ 0 w 588108"/>
              <a:gd name="connsiteY2" fmla="*/ 315452 h 320440"/>
              <a:gd name="connsiteX3" fmla="*/ 48150 w 588108"/>
              <a:gd name="connsiteY3" fmla="*/ 273670 h 320440"/>
              <a:gd name="connsiteX4" fmla="*/ 27514 w 588108"/>
              <a:gd name="connsiteY4" fmla="*/ 248601 h 320440"/>
              <a:gd name="connsiteX5" fmla="*/ 61907 w 588108"/>
              <a:gd name="connsiteY5" fmla="*/ 206819 h 320440"/>
              <a:gd name="connsiteX6" fmla="*/ 20636 w 588108"/>
              <a:gd name="connsiteY6" fmla="*/ 148325 h 320440"/>
              <a:gd name="connsiteX7" fmla="*/ 41271 w 588108"/>
              <a:gd name="connsiteY7" fmla="*/ 131612 h 320440"/>
              <a:gd name="connsiteX8" fmla="*/ 20636 w 588108"/>
              <a:gd name="connsiteY8" fmla="*/ 39693 h 320440"/>
              <a:gd name="connsiteX9" fmla="*/ 27971 w 588108"/>
              <a:gd name="connsiteY9" fmla="*/ 0 h 32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108" h="320440">
                <a:moveTo>
                  <a:pt x="588108" y="3868"/>
                </a:moveTo>
                <a:lnTo>
                  <a:pt x="542032" y="320440"/>
                </a:lnTo>
                <a:lnTo>
                  <a:pt x="0" y="315452"/>
                </a:lnTo>
                <a:lnTo>
                  <a:pt x="48150" y="273670"/>
                </a:lnTo>
                <a:lnTo>
                  <a:pt x="27514" y="248601"/>
                </a:lnTo>
                <a:lnTo>
                  <a:pt x="61907" y="206819"/>
                </a:lnTo>
                <a:lnTo>
                  <a:pt x="20636" y="148325"/>
                </a:lnTo>
                <a:lnTo>
                  <a:pt x="41271" y="131612"/>
                </a:lnTo>
                <a:lnTo>
                  <a:pt x="20636" y="39693"/>
                </a:lnTo>
                <a:lnTo>
                  <a:pt x="27971" y="0"/>
                </a:lnTo>
                <a:close/>
              </a:path>
            </a:pathLst>
          </a:custGeom>
          <a:solidFill>
            <a:srgbClr val="FFC000">
              <a:alpha val="50000"/>
            </a:srgbClr>
          </a:solidFill>
          <a:ln w="190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자유형 19">
            <a:extLst>
              <a:ext uri="{FF2B5EF4-FFF2-40B4-BE49-F238E27FC236}">
                <a16:creationId xmlns:a16="http://schemas.microsoft.com/office/drawing/2014/main" id="{657745F9-0862-43E7-A135-EA39C31FB919}"/>
              </a:ext>
            </a:extLst>
          </p:cNvPr>
          <p:cNvSpPr/>
          <p:nvPr/>
        </p:nvSpPr>
        <p:spPr>
          <a:xfrm rot="5737681">
            <a:off x="11313525" y="106512"/>
            <a:ext cx="665153" cy="322087"/>
          </a:xfrm>
          <a:custGeom>
            <a:avLst/>
            <a:gdLst>
              <a:gd name="connsiteX0" fmla="*/ 31196 w 665153"/>
              <a:gd name="connsiteY0" fmla="*/ 316569 h 322087"/>
              <a:gd name="connsiteX1" fmla="*/ 0 w 665153"/>
              <a:gd name="connsiteY1" fmla="*/ 0 h 322087"/>
              <a:gd name="connsiteX2" fmla="*/ 658274 w 665153"/>
              <a:gd name="connsiteY2" fmla="*/ 4546 h 322087"/>
              <a:gd name="connsiteX3" fmla="*/ 630760 w 665153"/>
              <a:gd name="connsiteY3" fmla="*/ 21259 h 322087"/>
              <a:gd name="connsiteX4" fmla="*/ 644517 w 665153"/>
              <a:gd name="connsiteY4" fmla="*/ 54685 h 322087"/>
              <a:gd name="connsiteX5" fmla="*/ 610125 w 665153"/>
              <a:gd name="connsiteY5" fmla="*/ 113179 h 322087"/>
              <a:gd name="connsiteX6" fmla="*/ 651396 w 665153"/>
              <a:gd name="connsiteY6" fmla="*/ 154960 h 322087"/>
              <a:gd name="connsiteX7" fmla="*/ 630760 w 665153"/>
              <a:gd name="connsiteY7" fmla="*/ 221811 h 322087"/>
              <a:gd name="connsiteX8" fmla="*/ 665153 w 665153"/>
              <a:gd name="connsiteY8" fmla="*/ 288662 h 322087"/>
              <a:gd name="connsiteX9" fmla="*/ 630760 w 665153"/>
              <a:gd name="connsiteY9" fmla="*/ 322087 h 322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5153" h="322087">
                <a:moveTo>
                  <a:pt x="31196" y="316569"/>
                </a:moveTo>
                <a:lnTo>
                  <a:pt x="0" y="0"/>
                </a:lnTo>
                <a:lnTo>
                  <a:pt x="658274" y="4546"/>
                </a:lnTo>
                <a:lnTo>
                  <a:pt x="630760" y="21259"/>
                </a:lnTo>
                <a:lnTo>
                  <a:pt x="644517" y="54685"/>
                </a:lnTo>
                <a:lnTo>
                  <a:pt x="610125" y="113179"/>
                </a:lnTo>
                <a:lnTo>
                  <a:pt x="651396" y="154960"/>
                </a:lnTo>
                <a:lnTo>
                  <a:pt x="630760" y="221811"/>
                </a:lnTo>
                <a:lnTo>
                  <a:pt x="665153" y="288662"/>
                </a:lnTo>
                <a:lnTo>
                  <a:pt x="630760" y="322087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190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555CB2-BAA7-4522-BBEE-D0BE0D07DF31}"/>
              </a:ext>
            </a:extLst>
          </p:cNvPr>
          <p:cNvSpPr txBox="1"/>
          <p:nvPr/>
        </p:nvSpPr>
        <p:spPr>
          <a:xfrm>
            <a:off x="1892283" y="1268480"/>
            <a:ext cx="1003534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You Only Look Once</a:t>
            </a:r>
          </a:p>
          <a:p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이미지를 한번 보는 것만으로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object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종류와 위치를 추측하는 딥러닝 기반의 물체인식 알고리즘</a:t>
            </a:r>
          </a:p>
        </p:txBody>
      </p:sp>
      <p:pic>
        <p:nvPicPr>
          <p:cNvPr id="4098" name="Picture 2" descr="article, book, catalog, clear, database, definition, document ">
            <a:extLst>
              <a:ext uri="{FF2B5EF4-FFF2-40B4-BE49-F238E27FC236}">
                <a16:creationId xmlns:a16="http://schemas.microsoft.com/office/drawing/2014/main" id="{807E41BF-318B-4702-ADC0-DE562AB4C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40" y="1273947"/>
            <a:ext cx="1030620" cy="103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907DF29E-4AA9-45DA-929D-C34EA856A6FF}"/>
              </a:ext>
            </a:extLst>
          </p:cNvPr>
          <p:cNvGrpSpPr/>
          <p:nvPr/>
        </p:nvGrpSpPr>
        <p:grpSpPr>
          <a:xfrm>
            <a:off x="825489" y="2755912"/>
            <a:ext cx="10939757" cy="1969306"/>
            <a:chOff x="825489" y="2755912"/>
            <a:chExt cx="10939757" cy="2212258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6E227C27-9DD8-441F-B973-A0576D9B1537}"/>
                </a:ext>
              </a:extLst>
            </p:cNvPr>
            <p:cNvSpPr/>
            <p:nvPr/>
          </p:nvSpPr>
          <p:spPr>
            <a:xfrm>
              <a:off x="825489" y="2755912"/>
              <a:ext cx="10884730" cy="2212258"/>
            </a:xfrm>
            <a:prstGeom prst="round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1730F51-EA4A-46B7-B8F2-26B60FA068E9}"/>
                </a:ext>
              </a:extLst>
            </p:cNvPr>
            <p:cNvSpPr txBox="1"/>
            <p:nvPr/>
          </p:nvSpPr>
          <p:spPr>
            <a:xfrm>
              <a:off x="1049142" y="3046810"/>
              <a:ext cx="1071610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&lt;</a:t>
              </a:r>
              <a:r>
                <a:rPr lang="ko-KR" altLang="en-US" sz="22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장점</a:t>
              </a:r>
              <a:r>
                <a:rPr lang="en-US" altLang="ko-KR" sz="22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&gt;</a:t>
              </a:r>
            </a:p>
            <a:p>
              <a:pPr marL="457200" indent="-457200">
                <a:buAutoNum type="arabicPeriod"/>
              </a:pPr>
              <a:r>
                <a:rPr lang="ko-KR" altLang="en-US" sz="22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빠름</a:t>
              </a:r>
              <a:endParaRPr lang="en-US" altLang="ko-KR" sz="2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marL="457200" indent="-457200">
                <a:buAutoNum type="arabicPeriod"/>
              </a:pPr>
              <a:r>
                <a:rPr lang="en-US" altLang="ko-KR" sz="22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Fast</a:t>
              </a:r>
              <a:r>
                <a:rPr lang="ko-KR" altLang="en-US" sz="22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en-US" altLang="ko-KR" sz="22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R-CNN</a:t>
              </a:r>
              <a:r>
                <a:rPr lang="ko-KR" altLang="en-US" sz="22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보다 </a:t>
              </a:r>
              <a:r>
                <a:rPr lang="en-US" altLang="ko-KR" sz="22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background error</a:t>
              </a:r>
              <a:r>
                <a:rPr lang="ko-KR" altLang="en-US" sz="22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가 두배 이상 적음</a:t>
              </a:r>
              <a:endParaRPr lang="en-US" altLang="ko-KR" sz="2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4003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0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4E8048F-B0C6-4D70-B462-A6C9109BD25A}"/>
              </a:ext>
            </a:extLst>
          </p:cNvPr>
          <p:cNvCxnSpPr>
            <a:cxnSpLocks/>
          </p:cNvCxnSpPr>
          <p:nvPr/>
        </p:nvCxnSpPr>
        <p:spPr>
          <a:xfrm flipV="1">
            <a:off x="1525667" y="712737"/>
            <a:ext cx="4212000" cy="1"/>
          </a:xfrm>
          <a:prstGeom prst="line">
            <a:avLst/>
          </a:prstGeom>
          <a:ln w="155575">
            <a:solidFill>
              <a:srgbClr val="FFC000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3429677-5AC4-4C3D-857F-B89E88F584B7}"/>
              </a:ext>
            </a:extLst>
          </p:cNvPr>
          <p:cNvCxnSpPr>
            <a:cxnSpLocks/>
          </p:cNvCxnSpPr>
          <p:nvPr/>
        </p:nvCxnSpPr>
        <p:spPr>
          <a:xfrm rot="900000" flipV="1">
            <a:off x="52735" y="-217944"/>
            <a:ext cx="1627632" cy="621792"/>
          </a:xfrm>
          <a:prstGeom prst="line">
            <a:avLst/>
          </a:prstGeom>
          <a:ln w="19050">
            <a:solidFill>
              <a:srgbClr val="685A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4AA5933-66B9-4357-8F53-F68638E7635D}"/>
              </a:ext>
            </a:extLst>
          </p:cNvPr>
          <p:cNvCxnSpPr>
            <a:cxnSpLocks/>
          </p:cNvCxnSpPr>
          <p:nvPr/>
        </p:nvCxnSpPr>
        <p:spPr>
          <a:xfrm rot="900000">
            <a:off x="12017769" y="23763"/>
            <a:ext cx="280185" cy="733425"/>
          </a:xfrm>
          <a:prstGeom prst="line">
            <a:avLst/>
          </a:prstGeom>
          <a:ln w="19050">
            <a:solidFill>
              <a:srgbClr val="685A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D1B07FC-F8A3-46C0-9FA9-B5CAC67FE868}"/>
              </a:ext>
            </a:extLst>
          </p:cNvPr>
          <p:cNvCxnSpPr>
            <a:cxnSpLocks/>
          </p:cNvCxnSpPr>
          <p:nvPr/>
        </p:nvCxnSpPr>
        <p:spPr>
          <a:xfrm rot="900000" flipV="1">
            <a:off x="10511632" y="6465883"/>
            <a:ext cx="1627632" cy="621792"/>
          </a:xfrm>
          <a:prstGeom prst="line">
            <a:avLst/>
          </a:prstGeom>
          <a:ln w="19050">
            <a:solidFill>
              <a:srgbClr val="685A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59F913D-867D-4578-AB75-37420ED24532}"/>
              </a:ext>
            </a:extLst>
          </p:cNvPr>
          <p:cNvSpPr txBox="1"/>
          <p:nvPr/>
        </p:nvSpPr>
        <p:spPr>
          <a:xfrm rot="21303120">
            <a:off x="372829" y="311498"/>
            <a:ext cx="72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prstClr val="black"/>
                </a:solidFill>
              </a:rPr>
              <a:t>09</a:t>
            </a:r>
            <a:endParaRPr lang="ko-KR" altLang="en-US" sz="3200" b="1" dirty="0">
              <a:solidFill>
                <a:prstClr val="black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D09528DA-1656-4A09-A3F0-E052111E2EBA}"/>
              </a:ext>
            </a:extLst>
          </p:cNvPr>
          <p:cNvSpPr/>
          <p:nvPr/>
        </p:nvSpPr>
        <p:spPr>
          <a:xfrm>
            <a:off x="253831" y="304849"/>
            <a:ext cx="919230" cy="598985"/>
          </a:xfrm>
          <a:custGeom>
            <a:avLst/>
            <a:gdLst>
              <a:gd name="connsiteX0" fmla="*/ 717719 w 919230"/>
              <a:gd name="connsiteY0" fmla="*/ 47576 h 598985"/>
              <a:gd name="connsiteX1" fmla="*/ 308144 w 919230"/>
              <a:gd name="connsiteY1" fmla="*/ 28526 h 598985"/>
              <a:gd name="connsiteX2" fmla="*/ 3344 w 919230"/>
              <a:gd name="connsiteY2" fmla="*/ 333326 h 598985"/>
              <a:gd name="connsiteX3" fmla="*/ 174794 w 919230"/>
              <a:gd name="connsiteY3" fmla="*/ 580976 h 598985"/>
              <a:gd name="connsiteX4" fmla="*/ 612944 w 919230"/>
              <a:gd name="connsiteY4" fmla="*/ 552401 h 598985"/>
              <a:gd name="connsiteX5" fmla="*/ 917744 w 919230"/>
              <a:gd name="connsiteY5" fmla="*/ 333326 h 598985"/>
              <a:gd name="connsiteX6" fmla="*/ 717719 w 919230"/>
              <a:gd name="connsiteY6" fmla="*/ 47576 h 59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9230" h="598985">
                <a:moveTo>
                  <a:pt x="717719" y="47576"/>
                </a:moveTo>
                <a:cubicBezTo>
                  <a:pt x="616119" y="-3224"/>
                  <a:pt x="427206" y="-19099"/>
                  <a:pt x="308144" y="28526"/>
                </a:cubicBezTo>
                <a:cubicBezTo>
                  <a:pt x="189082" y="76151"/>
                  <a:pt x="25569" y="241251"/>
                  <a:pt x="3344" y="333326"/>
                </a:cubicBezTo>
                <a:cubicBezTo>
                  <a:pt x="-18881" y="425401"/>
                  <a:pt x="73194" y="544464"/>
                  <a:pt x="174794" y="580976"/>
                </a:cubicBezTo>
                <a:cubicBezTo>
                  <a:pt x="276394" y="617488"/>
                  <a:pt x="489119" y="593676"/>
                  <a:pt x="612944" y="552401"/>
                </a:cubicBezTo>
                <a:cubicBezTo>
                  <a:pt x="736769" y="511126"/>
                  <a:pt x="901869" y="417463"/>
                  <a:pt x="917744" y="333326"/>
                </a:cubicBezTo>
                <a:cubicBezTo>
                  <a:pt x="933619" y="249189"/>
                  <a:pt x="819319" y="98376"/>
                  <a:pt x="717719" y="47576"/>
                </a:cubicBezTo>
                <a:close/>
              </a:path>
            </a:pathLst>
          </a:custGeom>
          <a:noFill/>
          <a:ln>
            <a:solidFill>
              <a:srgbClr val="F19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BAF4F115-D5A8-4B43-8B29-19731C29E59C}"/>
              </a:ext>
            </a:extLst>
          </p:cNvPr>
          <p:cNvSpPr/>
          <p:nvPr/>
        </p:nvSpPr>
        <p:spPr>
          <a:xfrm rot="407991">
            <a:off x="221604" y="304392"/>
            <a:ext cx="919230" cy="598985"/>
          </a:xfrm>
          <a:custGeom>
            <a:avLst/>
            <a:gdLst>
              <a:gd name="connsiteX0" fmla="*/ 717719 w 919230"/>
              <a:gd name="connsiteY0" fmla="*/ 47576 h 598985"/>
              <a:gd name="connsiteX1" fmla="*/ 308144 w 919230"/>
              <a:gd name="connsiteY1" fmla="*/ 28526 h 598985"/>
              <a:gd name="connsiteX2" fmla="*/ 3344 w 919230"/>
              <a:gd name="connsiteY2" fmla="*/ 333326 h 598985"/>
              <a:gd name="connsiteX3" fmla="*/ 174794 w 919230"/>
              <a:gd name="connsiteY3" fmla="*/ 580976 h 598985"/>
              <a:gd name="connsiteX4" fmla="*/ 612944 w 919230"/>
              <a:gd name="connsiteY4" fmla="*/ 552401 h 598985"/>
              <a:gd name="connsiteX5" fmla="*/ 917744 w 919230"/>
              <a:gd name="connsiteY5" fmla="*/ 333326 h 598985"/>
              <a:gd name="connsiteX6" fmla="*/ 717719 w 919230"/>
              <a:gd name="connsiteY6" fmla="*/ 47576 h 59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9230" h="598985">
                <a:moveTo>
                  <a:pt x="717719" y="47576"/>
                </a:moveTo>
                <a:cubicBezTo>
                  <a:pt x="616119" y="-3224"/>
                  <a:pt x="427206" y="-19099"/>
                  <a:pt x="308144" y="28526"/>
                </a:cubicBezTo>
                <a:cubicBezTo>
                  <a:pt x="189082" y="76151"/>
                  <a:pt x="25569" y="241251"/>
                  <a:pt x="3344" y="333326"/>
                </a:cubicBezTo>
                <a:cubicBezTo>
                  <a:pt x="-18881" y="425401"/>
                  <a:pt x="73194" y="544464"/>
                  <a:pt x="174794" y="580976"/>
                </a:cubicBezTo>
                <a:cubicBezTo>
                  <a:pt x="276394" y="617488"/>
                  <a:pt x="489119" y="593676"/>
                  <a:pt x="612944" y="552401"/>
                </a:cubicBezTo>
                <a:cubicBezTo>
                  <a:pt x="736769" y="511126"/>
                  <a:pt x="901869" y="417463"/>
                  <a:pt x="917744" y="333326"/>
                </a:cubicBezTo>
                <a:cubicBezTo>
                  <a:pt x="933619" y="249189"/>
                  <a:pt x="819319" y="98376"/>
                  <a:pt x="717719" y="47576"/>
                </a:cubicBezTo>
                <a:close/>
              </a:path>
            </a:pathLst>
          </a:custGeom>
          <a:noFill/>
          <a:ln>
            <a:solidFill>
              <a:srgbClr val="F19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09F1A843-782C-4C66-84EB-FB949D5C13E5}"/>
              </a:ext>
            </a:extLst>
          </p:cNvPr>
          <p:cNvSpPr/>
          <p:nvPr/>
        </p:nvSpPr>
        <p:spPr>
          <a:xfrm rot="781893">
            <a:off x="253830" y="304391"/>
            <a:ext cx="919230" cy="598985"/>
          </a:xfrm>
          <a:custGeom>
            <a:avLst/>
            <a:gdLst>
              <a:gd name="connsiteX0" fmla="*/ 717719 w 919230"/>
              <a:gd name="connsiteY0" fmla="*/ 47576 h 598985"/>
              <a:gd name="connsiteX1" fmla="*/ 308144 w 919230"/>
              <a:gd name="connsiteY1" fmla="*/ 28526 h 598985"/>
              <a:gd name="connsiteX2" fmla="*/ 3344 w 919230"/>
              <a:gd name="connsiteY2" fmla="*/ 333326 h 598985"/>
              <a:gd name="connsiteX3" fmla="*/ 174794 w 919230"/>
              <a:gd name="connsiteY3" fmla="*/ 580976 h 598985"/>
              <a:gd name="connsiteX4" fmla="*/ 612944 w 919230"/>
              <a:gd name="connsiteY4" fmla="*/ 552401 h 598985"/>
              <a:gd name="connsiteX5" fmla="*/ 917744 w 919230"/>
              <a:gd name="connsiteY5" fmla="*/ 333326 h 598985"/>
              <a:gd name="connsiteX6" fmla="*/ 717719 w 919230"/>
              <a:gd name="connsiteY6" fmla="*/ 47576 h 59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9230" h="598985">
                <a:moveTo>
                  <a:pt x="717719" y="47576"/>
                </a:moveTo>
                <a:cubicBezTo>
                  <a:pt x="616119" y="-3224"/>
                  <a:pt x="427206" y="-19099"/>
                  <a:pt x="308144" y="28526"/>
                </a:cubicBezTo>
                <a:cubicBezTo>
                  <a:pt x="189082" y="76151"/>
                  <a:pt x="25569" y="241251"/>
                  <a:pt x="3344" y="333326"/>
                </a:cubicBezTo>
                <a:cubicBezTo>
                  <a:pt x="-18881" y="425401"/>
                  <a:pt x="73194" y="544464"/>
                  <a:pt x="174794" y="580976"/>
                </a:cubicBezTo>
                <a:cubicBezTo>
                  <a:pt x="276394" y="617488"/>
                  <a:pt x="489119" y="593676"/>
                  <a:pt x="612944" y="552401"/>
                </a:cubicBezTo>
                <a:cubicBezTo>
                  <a:pt x="736769" y="511126"/>
                  <a:pt x="901869" y="417463"/>
                  <a:pt x="917744" y="333326"/>
                </a:cubicBezTo>
                <a:cubicBezTo>
                  <a:pt x="933619" y="249189"/>
                  <a:pt x="819319" y="98376"/>
                  <a:pt x="717719" y="47576"/>
                </a:cubicBezTo>
                <a:close/>
              </a:path>
            </a:pathLst>
          </a:custGeom>
          <a:noFill/>
          <a:ln>
            <a:solidFill>
              <a:srgbClr val="F19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8E0766F4-5C7A-4C66-B48C-8AE43121788A}"/>
              </a:ext>
            </a:extLst>
          </p:cNvPr>
          <p:cNvSpPr/>
          <p:nvPr/>
        </p:nvSpPr>
        <p:spPr>
          <a:xfrm>
            <a:off x="1049142" y="220530"/>
            <a:ext cx="209550" cy="260350"/>
          </a:xfrm>
          <a:custGeom>
            <a:avLst/>
            <a:gdLst>
              <a:gd name="connsiteX0" fmla="*/ 0 w 209550"/>
              <a:gd name="connsiteY0" fmla="*/ 114300 h 260350"/>
              <a:gd name="connsiteX1" fmla="*/ 184150 w 209550"/>
              <a:gd name="connsiteY1" fmla="*/ 38100 h 260350"/>
              <a:gd name="connsiteX2" fmla="*/ 107950 w 209550"/>
              <a:gd name="connsiteY2" fmla="*/ 260350 h 260350"/>
              <a:gd name="connsiteX3" fmla="*/ 57150 w 209550"/>
              <a:gd name="connsiteY3" fmla="*/ 0 h 260350"/>
              <a:gd name="connsiteX4" fmla="*/ 209550 w 209550"/>
              <a:gd name="connsiteY4" fmla="*/ 209550 h 260350"/>
              <a:gd name="connsiteX5" fmla="*/ 0 w 209550"/>
              <a:gd name="connsiteY5" fmla="*/ 11430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550" h="260350">
                <a:moveTo>
                  <a:pt x="0" y="114300"/>
                </a:moveTo>
                <a:lnTo>
                  <a:pt x="184150" y="38100"/>
                </a:lnTo>
                <a:lnTo>
                  <a:pt x="107950" y="260350"/>
                </a:lnTo>
                <a:lnTo>
                  <a:pt x="57150" y="0"/>
                </a:lnTo>
                <a:lnTo>
                  <a:pt x="209550" y="209550"/>
                </a:lnTo>
                <a:lnTo>
                  <a:pt x="0" y="114300"/>
                </a:lnTo>
                <a:close/>
              </a:path>
            </a:pathLst>
          </a:custGeom>
          <a:noFill/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5A91792C-6703-40CE-9833-1E8C4FC6801C}"/>
              </a:ext>
            </a:extLst>
          </p:cNvPr>
          <p:cNvSpPr/>
          <p:nvPr/>
        </p:nvSpPr>
        <p:spPr>
          <a:xfrm>
            <a:off x="866552" y="147269"/>
            <a:ext cx="159714" cy="142984"/>
          </a:xfrm>
          <a:custGeom>
            <a:avLst/>
            <a:gdLst>
              <a:gd name="connsiteX0" fmla="*/ 0 w 209550"/>
              <a:gd name="connsiteY0" fmla="*/ 57150 h 285750"/>
              <a:gd name="connsiteX1" fmla="*/ 209550 w 209550"/>
              <a:gd name="connsiteY1" fmla="*/ 107950 h 285750"/>
              <a:gd name="connsiteX2" fmla="*/ 95250 w 209550"/>
              <a:gd name="connsiteY2" fmla="*/ 285750 h 285750"/>
              <a:gd name="connsiteX3" fmla="*/ 82550 w 209550"/>
              <a:gd name="connsiteY3" fmla="*/ 0 h 285750"/>
              <a:gd name="connsiteX4" fmla="*/ 209550 w 209550"/>
              <a:gd name="connsiteY4" fmla="*/ 247650 h 285750"/>
              <a:gd name="connsiteX5" fmla="*/ 0 w 209550"/>
              <a:gd name="connsiteY5" fmla="*/ 57150 h 285750"/>
              <a:gd name="connsiteX0" fmla="*/ 0 w 209550"/>
              <a:gd name="connsiteY0" fmla="*/ 57150 h 247650"/>
              <a:gd name="connsiteX1" fmla="*/ 209550 w 209550"/>
              <a:gd name="connsiteY1" fmla="*/ 107950 h 247650"/>
              <a:gd name="connsiteX2" fmla="*/ 30956 w 209550"/>
              <a:gd name="connsiteY2" fmla="*/ 235935 h 247650"/>
              <a:gd name="connsiteX3" fmla="*/ 82550 w 209550"/>
              <a:gd name="connsiteY3" fmla="*/ 0 h 247650"/>
              <a:gd name="connsiteX4" fmla="*/ 209550 w 209550"/>
              <a:gd name="connsiteY4" fmla="*/ 247650 h 247650"/>
              <a:gd name="connsiteX5" fmla="*/ 0 w 209550"/>
              <a:gd name="connsiteY5" fmla="*/ 57150 h 247650"/>
              <a:gd name="connsiteX0" fmla="*/ 0 w 192881"/>
              <a:gd name="connsiteY0" fmla="*/ 104035 h 247650"/>
              <a:gd name="connsiteX1" fmla="*/ 192881 w 192881"/>
              <a:gd name="connsiteY1" fmla="*/ 107950 h 247650"/>
              <a:gd name="connsiteX2" fmla="*/ 14287 w 192881"/>
              <a:gd name="connsiteY2" fmla="*/ 235935 h 247650"/>
              <a:gd name="connsiteX3" fmla="*/ 65881 w 192881"/>
              <a:gd name="connsiteY3" fmla="*/ 0 h 247650"/>
              <a:gd name="connsiteX4" fmla="*/ 192881 w 192881"/>
              <a:gd name="connsiteY4" fmla="*/ 247650 h 247650"/>
              <a:gd name="connsiteX5" fmla="*/ 0 w 192881"/>
              <a:gd name="connsiteY5" fmla="*/ 104035 h 247650"/>
              <a:gd name="connsiteX0" fmla="*/ 0 w 192881"/>
              <a:gd name="connsiteY0" fmla="*/ 104035 h 235935"/>
              <a:gd name="connsiteX1" fmla="*/ 192881 w 192881"/>
              <a:gd name="connsiteY1" fmla="*/ 107950 h 235935"/>
              <a:gd name="connsiteX2" fmla="*/ 14287 w 192881"/>
              <a:gd name="connsiteY2" fmla="*/ 235935 h 235935"/>
              <a:gd name="connsiteX3" fmla="*/ 65881 w 192881"/>
              <a:gd name="connsiteY3" fmla="*/ 0 h 235935"/>
              <a:gd name="connsiteX4" fmla="*/ 166687 w 192881"/>
              <a:gd name="connsiteY4" fmla="*/ 218346 h 235935"/>
              <a:gd name="connsiteX5" fmla="*/ 0 w 192881"/>
              <a:gd name="connsiteY5" fmla="*/ 104035 h 235935"/>
              <a:gd name="connsiteX0" fmla="*/ 0 w 192881"/>
              <a:gd name="connsiteY0" fmla="*/ 80592 h 212492"/>
              <a:gd name="connsiteX1" fmla="*/ 192881 w 192881"/>
              <a:gd name="connsiteY1" fmla="*/ 84507 h 212492"/>
              <a:gd name="connsiteX2" fmla="*/ 14287 w 192881"/>
              <a:gd name="connsiteY2" fmla="*/ 212492 h 212492"/>
              <a:gd name="connsiteX3" fmla="*/ 80168 w 192881"/>
              <a:gd name="connsiteY3" fmla="*/ 0 h 212492"/>
              <a:gd name="connsiteX4" fmla="*/ 166687 w 192881"/>
              <a:gd name="connsiteY4" fmla="*/ 194903 h 212492"/>
              <a:gd name="connsiteX5" fmla="*/ 0 w 192881"/>
              <a:gd name="connsiteY5" fmla="*/ 80592 h 21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881" h="212492">
                <a:moveTo>
                  <a:pt x="0" y="80592"/>
                </a:moveTo>
                <a:lnTo>
                  <a:pt x="192881" y="84507"/>
                </a:lnTo>
                <a:lnTo>
                  <a:pt x="14287" y="212492"/>
                </a:lnTo>
                <a:lnTo>
                  <a:pt x="80168" y="0"/>
                </a:lnTo>
                <a:lnTo>
                  <a:pt x="166687" y="194903"/>
                </a:lnTo>
                <a:lnTo>
                  <a:pt x="0" y="80592"/>
                </a:lnTo>
                <a:close/>
              </a:path>
            </a:pathLst>
          </a:cu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ABC88A51-0FD1-4E3C-9BA6-410444B02C4A}"/>
              </a:ext>
            </a:extLst>
          </p:cNvPr>
          <p:cNvSpPr/>
          <p:nvPr/>
        </p:nvSpPr>
        <p:spPr>
          <a:xfrm>
            <a:off x="1185825" y="147269"/>
            <a:ext cx="80102" cy="90390"/>
          </a:xfrm>
          <a:custGeom>
            <a:avLst/>
            <a:gdLst>
              <a:gd name="connsiteX0" fmla="*/ 0 w 159544"/>
              <a:gd name="connsiteY0" fmla="*/ 88106 h 230981"/>
              <a:gd name="connsiteX1" fmla="*/ 159544 w 159544"/>
              <a:gd name="connsiteY1" fmla="*/ 85725 h 230981"/>
              <a:gd name="connsiteX2" fmla="*/ 16669 w 159544"/>
              <a:gd name="connsiteY2" fmla="*/ 230981 h 230981"/>
              <a:gd name="connsiteX3" fmla="*/ 73819 w 159544"/>
              <a:gd name="connsiteY3" fmla="*/ 0 h 230981"/>
              <a:gd name="connsiteX4" fmla="*/ 154782 w 159544"/>
              <a:gd name="connsiteY4" fmla="*/ 223838 h 230981"/>
              <a:gd name="connsiteX5" fmla="*/ 0 w 159544"/>
              <a:gd name="connsiteY5" fmla="*/ 88106 h 230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9544" h="230981">
                <a:moveTo>
                  <a:pt x="0" y="88106"/>
                </a:moveTo>
                <a:lnTo>
                  <a:pt x="159544" y="85725"/>
                </a:lnTo>
                <a:lnTo>
                  <a:pt x="16669" y="230981"/>
                </a:lnTo>
                <a:lnTo>
                  <a:pt x="73819" y="0"/>
                </a:lnTo>
                <a:lnTo>
                  <a:pt x="154782" y="223838"/>
                </a:lnTo>
                <a:lnTo>
                  <a:pt x="0" y="88106"/>
                </a:lnTo>
                <a:close/>
              </a:path>
            </a:pathLst>
          </a:cu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01F0EC-C2AE-4CEF-85CB-1748628B7208}"/>
              </a:ext>
            </a:extLst>
          </p:cNvPr>
          <p:cNvSpPr txBox="1"/>
          <p:nvPr/>
        </p:nvSpPr>
        <p:spPr>
          <a:xfrm>
            <a:off x="1383898" y="177329"/>
            <a:ext cx="32225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YOLO v1</a:t>
            </a:r>
          </a:p>
        </p:txBody>
      </p:sp>
      <p:sp>
        <p:nvSpPr>
          <p:cNvPr id="21" name="자유형 20">
            <a:extLst>
              <a:ext uri="{FF2B5EF4-FFF2-40B4-BE49-F238E27FC236}">
                <a16:creationId xmlns:a16="http://schemas.microsoft.com/office/drawing/2014/main" id="{6BF1C1A8-D48D-4FA1-B1E8-CE962A1B5BC6}"/>
              </a:ext>
            </a:extLst>
          </p:cNvPr>
          <p:cNvSpPr/>
          <p:nvPr/>
        </p:nvSpPr>
        <p:spPr>
          <a:xfrm rot="15703127">
            <a:off x="11401961" y="76662"/>
            <a:ext cx="588108" cy="320440"/>
          </a:xfrm>
          <a:custGeom>
            <a:avLst/>
            <a:gdLst>
              <a:gd name="connsiteX0" fmla="*/ 588108 w 588108"/>
              <a:gd name="connsiteY0" fmla="*/ 3868 h 320440"/>
              <a:gd name="connsiteX1" fmla="*/ 542032 w 588108"/>
              <a:gd name="connsiteY1" fmla="*/ 320440 h 320440"/>
              <a:gd name="connsiteX2" fmla="*/ 0 w 588108"/>
              <a:gd name="connsiteY2" fmla="*/ 315452 h 320440"/>
              <a:gd name="connsiteX3" fmla="*/ 48150 w 588108"/>
              <a:gd name="connsiteY3" fmla="*/ 273670 h 320440"/>
              <a:gd name="connsiteX4" fmla="*/ 27514 w 588108"/>
              <a:gd name="connsiteY4" fmla="*/ 248601 h 320440"/>
              <a:gd name="connsiteX5" fmla="*/ 61907 w 588108"/>
              <a:gd name="connsiteY5" fmla="*/ 206819 h 320440"/>
              <a:gd name="connsiteX6" fmla="*/ 20636 w 588108"/>
              <a:gd name="connsiteY6" fmla="*/ 148325 h 320440"/>
              <a:gd name="connsiteX7" fmla="*/ 41271 w 588108"/>
              <a:gd name="connsiteY7" fmla="*/ 131612 h 320440"/>
              <a:gd name="connsiteX8" fmla="*/ 20636 w 588108"/>
              <a:gd name="connsiteY8" fmla="*/ 39693 h 320440"/>
              <a:gd name="connsiteX9" fmla="*/ 27971 w 588108"/>
              <a:gd name="connsiteY9" fmla="*/ 0 h 32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108" h="320440">
                <a:moveTo>
                  <a:pt x="588108" y="3868"/>
                </a:moveTo>
                <a:lnTo>
                  <a:pt x="542032" y="320440"/>
                </a:lnTo>
                <a:lnTo>
                  <a:pt x="0" y="315452"/>
                </a:lnTo>
                <a:lnTo>
                  <a:pt x="48150" y="273670"/>
                </a:lnTo>
                <a:lnTo>
                  <a:pt x="27514" y="248601"/>
                </a:lnTo>
                <a:lnTo>
                  <a:pt x="61907" y="206819"/>
                </a:lnTo>
                <a:lnTo>
                  <a:pt x="20636" y="148325"/>
                </a:lnTo>
                <a:lnTo>
                  <a:pt x="41271" y="131612"/>
                </a:lnTo>
                <a:lnTo>
                  <a:pt x="20636" y="39693"/>
                </a:lnTo>
                <a:lnTo>
                  <a:pt x="27971" y="0"/>
                </a:lnTo>
                <a:close/>
              </a:path>
            </a:pathLst>
          </a:custGeom>
          <a:solidFill>
            <a:srgbClr val="FFC000">
              <a:alpha val="50000"/>
            </a:srgbClr>
          </a:solidFill>
          <a:ln w="190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자유형 19">
            <a:extLst>
              <a:ext uri="{FF2B5EF4-FFF2-40B4-BE49-F238E27FC236}">
                <a16:creationId xmlns:a16="http://schemas.microsoft.com/office/drawing/2014/main" id="{657745F9-0862-43E7-A135-EA39C31FB919}"/>
              </a:ext>
            </a:extLst>
          </p:cNvPr>
          <p:cNvSpPr/>
          <p:nvPr/>
        </p:nvSpPr>
        <p:spPr>
          <a:xfrm rot="5737681">
            <a:off x="11313525" y="106512"/>
            <a:ext cx="665153" cy="322087"/>
          </a:xfrm>
          <a:custGeom>
            <a:avLst/>
            <a:gdLst>
              <a:gd name="connsiteX0" fmla="*/ 31196 w 665153"/>
              <a:gd name="connsiteY0" fmla="*/ 316569 h 322087"/>
              <a:gd name="connsiteX1" fmla="*/ 0 w 665153"/>
              <a:gd name="connsiteY1" fmla="*/ 0 h 322087"/>
              <a:gd name="connsiteX2" fmla="*/ 658274 w 665153"/>
              <a:gd name="connsiteY2" fmla="*/ 4546 h 322087"/>
              <a:gd name="connsiteX3" fmla="*/ 630760 w 665153"/>
              <a:gd name="connsiteY3" fmla="*/ 21259 h 322087"/>
              <a:gd name="connsiteX4" fmla="*/ 644517 w 665153"/>
              <a:gd name="connsiteY4" fmla="*/ 54685 h 322087"/>
              <a:gd name="connsiteX5" fmla="*/ 610125 w 665153"/>
              <a:gd name="connsiteY5" fmla="*/ 113179 h 322087"/>
              <a:gd name="connsiteX6" fmla="*/ 651396 w 665153"/>
              <a:gd name="connsiteY6" fmla="*/ 154960 h 322087"/>
              <a:gd name="connsiteX7" fmla="*/ 630760 w 665153"/>
              <a:gd name="connsiteY7" fmla="*/ 221811 h 322087"/>
              <a:gd name="connsiteX8" fmla="*/ 665153 w 665153"/>
              <a:gd name="connsiteY8" fmla="*/ 288662 h 322087"/>
              <a:gd name="connsiteX9" fmla="*/ 630760 w 665153"/>
              <a:gd name="connsiteY9" fmla="*/ 322087 h 322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5153" h="322087">
                <a:moveTo>
                  <a:pt x="31196" y="316569"/>
                </a:moveTo>
                <a:lnTo>
                  <a:pt x="0" y="0"/>
                </a:lnTo>
                <a:lnTo>
                  <a:pt x="658274" y="4546"/>
                </a:lnTo>
                <a:lnTo>
                  <a:pt x="630760" y="21259"/>
                </a:lnTo>
                <a:lnTo>
                  <a:pt x="644517" y="54685"/>
                </a:lnTo>
                <a:lnTo>
                  <a:pt x="610125" y="113179"/>
                </a:lnTo>
                <a:lnTo>
                  <a:pt x="651396" y="154960"/>
                </a:lnTo>
                <a:lnTo>
                  <a:pt x="630760" y="221811"/>
                </a:lnTo>
                <a:lnTo>
                  <a:pt x="665153" y="288662"/>
                </a:lnTo>
                <a:lnTo>
                  <a:pt x="630760" y="322087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190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7B5483-7078-427E-8058-B1AB286CC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30334"/>
            <a:ext cx="5791200" cy="335280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0BF3FA73-8455-4D7C-B8BD-F1E1346ED709}"/>
              </a:ext>
            </a:extLst>
          </p:cNvPr>
          <p:cNvGrpSpPr/>
          <p:nvPr/>
        </p:nvGrpSpPr>
        <p:grpSpPr>
          <a:xfrm>
            <a:off x="6312465" y="1236552"/>
            <a:ext cx="5615165" cy="575187"/>
            <a:chOff x="6223820" y="1284061"/>
            <a:chExt cx="5615165" cy="57518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A99FBF2-9465-4EBD-9A97-9699F2202DAC}"/>
                </a:ext>
              </a:extLst>
            </p:cNvPr>
            <p:cNvSpPr/>
            <p:nvPr/>
          </p:nvSpPr>
          <p:spPr>
            <a:xfrm>
              <a:off x="6223820" y="1284061"/>
              <a:ext cx="5615165" cy="575187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4D23060-6251-48BE-ABEC-15932F0FAB01}"/>
                </a:ext>
              </a:extLst>
            </p:cNvPr>
            <p:cNvSpPr txBox="1"/>
            <p:nvPr/>
          </p:nvSpPr>
          <p:spPr>
            <a:xfrm>
              <a:off x="6223820" y="1371600"/>
              <a:ext cx="56151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이미지를 </a:t>
              </a:r>
              <a:r>
                <a:rPr lang="en-US" altLang="ko-KR" sz="20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S x S</a:t>
              </a:r>
              <a:r>
                <a:rPr lang="ko-KR" altLang="en-US" sz="20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개의 </a:t>
              </a:r>
              <a:r>
                <a:rPr lang="en-US" altLang="ko-KR" sz="20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Grid</a:t>
              </a:r>
              <a:r>
                <a:rPr lang="ko-KR" altLang="en-US" sz="20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로 분할</a:t>
              </a:r>
              <a:r>
                <a:rPr lang="en-US" altLang="ko-KR" sz="20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(</a:t>
              </a:r>
              <a:r>
                <a:rPr lang="ko-KR" altLang="en-US" sz="20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논문에서는 </a:t>
              </a:r>
              <a:r>
                <a:rPr lang="en-US" altLang="ko-KR" sz="20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7)</a:t>
              </a:r>
              <a:endPara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28275E2-E6D0-4F6D-806A-2C0AFEA1BE13}"/>
              </a:ext>
            </a:extLst>
          </p:cNvPr>
          <p:cNvGrpSpPr/>
          <p:nvPr/>
        </p:nvGrpSpPr>
        <p:grpSpPr>
          <a:xfrm>
            <a:off x="6312465" y="2331547"/>
            <a:ext cx="5615165" cy="1462883"/>
            <a:chOff x="6223820" y="1284061"/>
            <a:chExt cx="5615165" cy="918358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C05F8A9-8A85-4B0D-9CFC-73AEE2356B85}"/>
                </a:ext>
              </a:extLst>
            </p:cNvPr>
            <p:cNvSpPr/>
            <p:nvPr/>
          </p:nvSpPr>
          <p:spPr>
            <a:xfrm>
              <a:off x="6223820" y="1284061"/>
              <a:ext cx="5615165" cy="575187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C351810-746A-4658-9F6A-7F479DB49B01}"/>
                </a:ext>
              </a:extLst>
            </p:cNvPr>
            <p:cNvSpPr txBox="1"/>
            <p:nvPr/>
          </p:nvSpPr>
          <p:spPr>
            <a:xfrm>
              <a:off x="6223820" y="1371600"/>
              <a:ext cx="5615165" cy="830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이미지 전체를 신경망에 넣고 특징 추출을 통해 예측 </a:t>
              </a:r>
              <a:r>
                <a:rPr lang="ko-KR" altLang="en-US" sz="2000" b="1" dirty="0" err="1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텐서</a:t>
              </a:r>
              <a:r>
                <a:rPr lang="ko-KR" altLang="en-US" sz="20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생성</a:t>
              </a:r>
              <a:endPara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endPara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endPara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1767F71-DC89-4A68-A062-159E043626CF}"/>
              </a:ext>
            </a:extLst>
          </p:cNvPr>
          <p:cNvGrpSpPr/>
          <p:nvPr/>
        </p:nvGrpSpPr>
        <p:grpSpPr>
          <a:xfrm>
            <a:off x="6312464" y="3802021"/>
            <a:ext cx="5615165" cy="1462883"/>
            <a:chOff x="6223820" y="1284061"/>
            <a:chExt cx="5615165" cy="918358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DCFDBA1-AA36-4B6F-A92D-668614877AB9}"/>
                </a:ext>
              </a:extLst>
            </p:cNvPr>
            <p:cNvSpPr/>
            <p:nvPr/>
          </p:nvSpPr>
          <p:spPr>
            <a:xfrm>
              <a:off x="6223820" y="1284061"/>
              <a:ext cx="5615165" cy="575187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731FD5-CFC1-469B-BB56-6A463E5B88E8}"/>
                </a:ext>
              </a:extLst>
            </p:cNvPr>
            <p:cNvSpPr txBox="1"/>
            <p:nvPr/>
          </p:nvSpPr>
          <p:spPr>
            <a:xfrm>
              <a:off x="6223820" y="1371600"/>
              <a:ext cx="5615165" cy="830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Grid</a:t>
              </a:r>
              <a:r>
                <a:rPr lang="ko-KR" altLang="en-US" sz="20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별 예측 정보를 바탕으로 테두리 상자 조정 및 분류작업을 수행</a:t>
              </a:r>
              <a:endPara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endPara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endPara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5458BF2B-54C4-47A7-B20D-EA38DC7CD3E2}"/>
              </a:ext>
            </a:extLst>
          </p:cNvPr>
          <p:cNvSpPr/>
          <p:nvPr/>
        </p:nvSpPr>
        <p:spPr>
          <a:xfrm>
            <a:off x="8524568" y="1917290"/>
            <a:ext cx="604684" cy="267222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아래쪽 39">
            <a:extLst>
              <a:ext uri="{FF2B5EF4-FFF2-40B4-BE49-F238E27FC236}">
                <a16:creationId xmlns:a16="http://schemas.microsoft.com/office/drawing/2014/main" id="{8F6E0BF3-3C14-44D8-B52E-472D63EA2FFC}"/>
              </a:ext>
            </a:extLst>
          </p:cNvPr>
          <p:cNvSpPr/>
          <p:nvPr/>
        </p:nvSpPr>
        <p:spPr>
          <a:xfrm>
            <a:off x="8524568" y="3397393"/>
            <a:ext cx="604684" cy="267222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33033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2560</Words>
  <Application>Microsoft Office PowerPoint</Application>
  <PresentationFormat>와이드스크린</PresentationFormat>
  <Paragraphs>302</Paragraphs>
  <Slides>21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inherit</vt:lpstr>
      <vt:lpstr>se-nanumgothic</vt:lpstr>
      <vt:lpstr>Spoqa Han Sans</vt:lpstr>
      <vt:lpstr>맑은 고딕</vt:lpstr>
      <vt:lpstr>함초롬돋움</vt:lpstr>
      <vt:lpstr>함초롬바탕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남궁지희</cp:lastModifiedBy>
  <cp:revision>133</cp:revision>
  <dcterms:created xsi:type="dcterms:W3CDTF">2022-03-27T14:59:55Z</dcterms:created>
  <dcterms:modified xsi:type="dcterms:W3CDTF">2022-04-10T11:51:34Z</dcterms:modified>
</cp:coreProperties>
</file>