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be4c35bd_1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be4c35b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9be4c35bd_1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9be4c35b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9be4c35bd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9be4c35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be4c35bd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be4c35b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be4c35bd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be4c35b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be4c35bd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be4c35b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w.iptime.org/ossw_cardnews" TargetMode="External"/><Relationship Id="rId4" Type="http://schemas.openxmlformats.org/officeDocument/2006/relationships/hyperlink" Target="http://ossw.iptime.org/ossw_cardnew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ossw.iptime.org/ossw_cardnews/guarante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hyperlink" Target="https://fineartamerica.com/profiles/conde-nas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839300"/>
            <a:ext cx="7801500" cy="1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OSSW - CARD NEWS DISTRIBUTER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2018년 12월 13일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9조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version control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0" t="25827"/>
          <a:stretch/>
        </p:blipFill>
        <p:spPr>
          <a:xfrm>
            <a:off x="4943362" y="1484750"/>
            <a:ext cx="3805200" cy="358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437" y="61974"/>
            <a:ext cx="4349075" cy="1364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289325" y="526350"/>
            <a:ext cx="656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uFill>
                  <a:noFill/>
                </a:uFill>
                <a:hlinkClick r:id="rId3"/>
              </a:rPr>
              <a:t>ossw.iptime.org/ossw_cardnew</a:t>
            </a:r>
            <a:r>
              <a:rPr lang="ko" sz="4200">
                <a:uFill>
                  <a:noFill/>
                </a:uFill>
                <a:hlinkClick r:id="rId4"/>
              </a:rPr>
              <a:t>s</a:t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라이센스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311700" y="1521225"/>
            <a:ext cx="8681700" cy="28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HTML5UP         -&gt;          CCL 3.0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BOOTSTRAP    -&gt;          MIT license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API                      -&gt;         이용 준수 사항 존재(license X)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google jQuery     -&gt;         MIT license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b="1" lang="ko" sz="2100">
                <a:solidFill>
                  <a:schemeClr val="dk1"/>
                </a:solidFill>
              </a:rPr>
              <a:t>image                   -&gt;         CC0 license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uFill>
                  <a:noFill/>
                </a:uFill>
                <a:hlinkClick r:id="rId3"/>
              </a:rPr>
              <a:t>최종 라이센스</a:t>
            </a:r>
            <a:endParaRPr sz="4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049350" y="2185050"/>
            <a:ext cx="30453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감사합니다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2344950" y="142900"/>
            <a:ext cx="445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보증 좀 서 줘??</a:t>
            </a:r>
            <a:endParaRPr/>
          </a:p>
        </p:txBody>
      </p:sp>
      <p:sp>
        <p:nvSpPr>
          <p:cNvPr id="213" name="Google Shape;213;p27"/>
          <p:cNvSpPr txBox="1"/>
          <p:nvPr>
            <p:ph idx="4294967295" type="body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포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575" y="847301"/>
            <a:ext cx="4210826" cy="405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2466600" y="4812925"/>
            <a:ext cx="4210800" cy="29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The Re-giving Tree </a:t>
            </a:r>
            <a:r>
              <a:rPr lang="ko" sz="900">
                <a:solidFill>
                  <a:srgbClr val="FFFFFF"/>
                </a:solidFill>
                <a:highlight>
                  <a:schemeClr val="lt1"/>
                </a:highlight>
              </a:rPr>
              <a:t>by </a:t>
            </a:r>
            <a:r>
              <a:rPr b="1" lang="ko" sz="1300">
                <a:solidFill>
                  <a:srgbClr val="FFFFFF"/>
                </a:solidFill>
                <a:highlight>
                  <a:schemeClr val="lt1"/>
                </a:highlight>
                <a:uFill>
                  <a:noFill/>
                </a:uFill>
                <a:hlinkClick r:id="rId4"/>
              </a:rPr>
              <a:t>Jason Adam Katzenstein</a:t>
            </a:r>
            <a:endParaRPr sz="1300"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9조 구리는 C.U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2344" r="2344" t="0"/>
          <a:stretch/>
        </p:blipFill>
        <p:spPr>
          <a:xfrm>
            <a:off x="50488" y="12937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199300" y="3125750"/>
            <a:ext cx="1346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강은지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15400" y="3641650"/>
            <a:ext cx="17145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라이센스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전염성 충돌성 조사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차트 작성 </a:t>
            </a:r>
            <a:endParaRPr sz="1300"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2489" r="2489" t="0"/>
          <a:stretch/>
        </p:blipFill>
        <p:spPr>
          <a:xfrm>
            <a:off x="1929296" y="12854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2033453" y="3108900"/>
            <a:ext cx="1486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김재영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1745000" y="3641650"/>
            <a:ext cx="2063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300"/>
              <a:t>라이센스 문서 요약, 번역 </a:t>
            </a:r>
            <a:endParaRPr sz="13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0" l="612" r="622" t="0"/>
          <a:stretch/>
        </p:blipFill>
        <p:spPr>
          <a:xfrm>
            <a:off x="3808104" y="128528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4107638" y="3108900"/>
            <a:ext cx="1045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장석규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3871698" y="3641650"/>
            <a:ext cx="1517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조장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웹 어플 제작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보고서 작성</a:t>
            </a:r>
            <a:endParaRPr sz="13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6">
            <a:alphaModFix/>
          </a:blip>
          <a:srcRect b="0" l="816" r="826" t="0"/>
          <a:stretch/>
        </p:blipFill>
        <p:spPr>
          <a:xfrm>
            <a:off x="5649763" y="128530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5995363" y="3125750"/>
            <a:ext cx="953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김영민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5649775" y="3641650"/>
            <a:ext cx="1644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라이센스 문서 요약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300"/>
              <a:t> 번역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3" name="Google Shape;83;p14"/>
          <p:cNvPicPr preferRelativeResize="0"/>
          <p:nvPr/>
        </p:nvPicPr>
        <p:blipFill rotWithShape="1">
          <a:blip r:embed="rId4">
            <a:alphaModFix/>
          </a:blip>
          <a:srcRect b="0" l="2489" r="2489" t="0"/>
          <a:stretch/>
        </p:blipFill>
        <p:spPr>
          <a:xfrm>
            <a:off x="7491446" y="12854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7570500" y="3641650"/>
            <a:ext cx="14862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웹 어플 link 수정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CSS 수정 보완</a:t>
            </a:r>
            <a:endParaRPr sz="1300"/>
          </a:p>
        </p:txBody>
      </p: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7837038" y="3125750"/>
            <a:ext cx="953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박현진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260100" y="2185050"/>
            <a:ext cx="262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요구 사항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869250" y="999150"/>
            <a:ext cx="74055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오픈소스 소프트웨어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+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폭포수 모델</a:t>
            </a:r>
            <a:endParaRPr sz="3900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938" y="805200"/>
            <a:ext cx="5376124" cy="35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 사항 분석</a:t>
            </a:r>
            <a:endParaRPr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3" name="Google Shape;103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웹 서비스 서버 운용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7" name="Google Shape;107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오픈 소스 사용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1" name="Google Shape;111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법적인 검토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424663" y="4277900"/>
            <a:ext cx="2636175" cy="3438050"/>
            <a:chOff x="424650" y="1304875"/>
            <a:chExt cx="2636175" cy="3438050"/>
          </a:xfrm>
        </p:grpSpPr>
        <p:sp>
          <p:nvSpPr>
            <p:cNvPr id="115" name="Google Shape;115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24650" y="132652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3318600" y="4277900"/>
            <a:ext cx="2636175" cy="3438050"/>
            <a:chOff x="424650" y="1304875"/>
            <a:chExt cx="2636175" cy="3438050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24650" y="132652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6212525" y="4277900"/>
            <a:ext cx="2636175" cy="3438050"/>
            <a:chOff x="424650" y="1304875"/>
            <a:chExt cx="2636175" cy="3438050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24650" y="132652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492475" y="42779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서버 운용 점검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3352500" y="42779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템플릿 사용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6286400" y="42779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보증서 작성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>
            <a:off x="1392275" y="2135300"/>
            <a:ext cx="490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 flipH="1" rot="10800000">
            <a:off x="188277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 flipH="1" rot="10800000">
            <a:off x="139227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 flipH="1" rot="10800000">
            <a:off x="108207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 flipH="1" rot="10800000">
            <a:off x="188277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1082075" y="3457100"/>
            <a:ext cx="577200" cy="575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/>
          <p:nvPr/>
        </p:nvCxnSpPr>
        <p:spPr>
          <a:xfrm flipH="1">
            <a:off x="1644875" y="3457100"/>
            <a:ext cx="568800" cy="56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4381100" y="2135300"/>
            <a:ext cx="490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/>
          <p:nvPr/>
        </p:nvCxnSpPr>
        <p:spPr>
          <a:xfrm flipH="1" rot="10800000">
            <a:off x="4871600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7"/>
          <p:cNvCxnSpPr/>
          <p:nvPr/>
        </p:nvCxnSpPr>
        <p:spPr>
          <a:xfrm flipH="1" rot="10800000">
            <a:off x="4381100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 flipH="1" rot="10800000">
            <a:off x="4070900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/>
          <p:nvPr/>
        </p:nvCxnSpPr>
        <p:spPr>
          <a:xfrm flipH="1" rot="10800000">
            <a:off x="4871600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4070900" y="3457100"/>
            <a:ext cx="577200" cy="575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/>
          <p:nvPr/>
        </p:nvCxnSpPr>
        <p:spPr>
          <a:xfrm flipH="1">
            <a:off x="4633700" y="3457100"/>
            <a:ext cx="568800" cy="56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7264125" y="2135300"/>
            <a:ext cx="490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/>
          <p:nvPr/>
        </p:nvCxnSpPr>
        <p:spPr>
          <a:xfrm flipH="1" rot="10800000">
            <a:off x="775462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 flipH="1" rot="10800000">
            <a:off x="726412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 flipH="1" rot="10800000">
            <a:off x="695392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 flipH="1" rot="10800000">
            <a:off x="775462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6953925" y="3457100"/>
            <a:ext cx="577200" cy="575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 flipH="1">
            <a:off x="7516725" y="3457100"/>
            <a:ext cx="568800" cy="56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Apache Web Server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+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MySQL Database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+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PHP</a:t>
            </a:r>
            <a:endParaRPr sz="4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645900" y="4171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오픈소스 - Bitnami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88" y="1278150"/>
            <a:ext cx="4817214" cy="35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645900" y="2079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portforwarding 과  DDNS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900" y="1270400"/>
            <a:ext cx="4105124" cy="35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49" y="1270400"/>
            <a:ext cx="4078057" cy="35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/>
          <p:nvPr/>
        </p:nvSpPr>
        <p:spPr>
          <a:xfrm>
            <a:off x="1409825" y="1626700"/>
            <a:ext cx="2556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081950" y="4281150"/>
            <a:ext cx="1884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1319550" y="4281150"/>
            <a:ext cx="1884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1557150" y="4281150"/>
            <a:ext cx="1884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6016300" y="2755125"/>
            <a:ext cx="2556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848425" y="2811875"/>
            <a:ext cx="774600" cy="263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4738225" y="2491725"/>
            <a:ext cx="774600" cy="320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 rot="1726576">
            <a:off x="5560653" y="2751149"/>
            <a:ext cx="239930" cy="10096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development</a:t>
            </a:r>
            <a:endParaRPr/>
          </a:p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31750" y="861750"/>
            <a:ext cx="3837000" cy="3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HTML5UP 오픈소스 템플릿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BOOTSTRAP 오픈소스 템플릿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SNS 제공 API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4872375" y="4299150"/>
            <a:ext cx="9219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