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66" r:id="rId7"/>
    <p:sldId id="271" r:id="rId8"/>
    <p:sldId id="260" r:id="rId9"/>
    <p:sldId id="272" r:id="rId10"/>
    <p:sldId id="25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99FF"/>
    <a:srgbClr val="00CC99"/>
    <a:srgbClr val="66FFCC"/>
    <a:srgbClr val="00FF99"/>
    <a:srgbClr val="00CC66"/>
    <a:srgbClr val="99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16" autoAdjust="0"/>
  </p:normalViewPr>
  <p:slideViewPr>
    <p:cSldViewPr>
      <p:cViewPr>
        <p:scale>
          <a:sx n="103" d="100"/>
          <a:sy n="103" d="100"/>
        </p:scale>
        <p:origin x="-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25EAC-4B75-4D9C-8984-73DB8DD1E64B}" type="datetimeFigureOut">
              <a:rPr lang="ko-KR" altLang="en-US" smtClean="0"/>
              <a:t>2013-12-01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BFB7E-DE35-479B-9331-A8339A953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BFB7E-DE35-479B-9331-A8339A953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BFB7E-DE35-479B-9331-A8339A953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C50B-44A1-4B51-A7D3-A2DA69D00D22}" type="datetimeFigureOut">
              <a:rPr lang="ko-KR" altLang="en-US" smtClean="0"/>
              <a:pPr/>
              <a:t>2013-12-01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2048-CC36-4962-B782-36480D22F1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484784"/>
            <a:ext cx="4608512" cy="15817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Song Std L" pitchFamily="18" charset="-128"/>
              </a:rPr>
              <a:t>2D Game</a:t>
            </a:r>
            <a:endParaRPr lang="ko-KR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dobe Song Std L" pitchFamily="18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534272"/>
            <a:ext cx="6400800" cy="262880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게임공학과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2009182032</a:t>
            </a:r>
          </a:p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장성</a:t>
            </a:r>
            <a:r>
              <a:rPr lang="ko-KR" altLang="en-US" sz="2000" b="1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835696" y="2423320"/>
            <a:ext cx="5328592" cy="1509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Song Std L" pitchFamily="18" charset="-128"/>
                <a:ea typeface="Adobe Song Std L"/>
                <a:cs typeface="+mj-cs"/>
              </a:rPr>
              <a:t>project</a:t>
            </a:r>
            <a:endParaRPr kumimoji="0" lang="ko-KR" altLang="en-US" sz="72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dobe Song Std L" pitchFamily="18" charset="-128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23728" y="1268760"/>
            <a:ext cx="4536504" cy="3119064"/>
            <a:chOff x="3059832" y="1772816"/>
            <a:chExt cx="2952328" cy="2617440"/>
          </a:xfrm>
        </p:grpSpPr>
        <p:sp>
          <p:nvSpPr>
            <p:cNvPr id="5" name="직사각형 4"/>
            <p:cNvSpPr/>
            <p:nvPr/>
          </p:nvSpPr>
          <p:spPr>
            <a:xfrm>
              <a:off x="3059832" y="2013992"/>
              <a:ext cx="2952328" cy="2376264"/>
            </a:xfrm>
            <a:prstGeom prst="rect">
              <a:avLst/>
            </a:prstGeom>
            <a:noFill/>
            <a:ln w="60325" cap="sq" cmpd="dbl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23928" y="1772816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Song Std L" pitchFamily="18" charset="-128"/>
                  <a:ea typeface="Adobe Song Std L" pitchFamily="18" charset="-128"/>
                </a:rPr>
                <a:t>최종 발표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Song Std L" pitchFamily="18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725" y="4822304"/>
            <a:ext cx="6400800" cy="262880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이상으로 </a:t>
            </a:r>
            <a:r>
              <a:rPr lang="en-US" altLang="ko-KR" dirty="0" smtClean="0"/>
              <a:t>2D game project</a:t>
            </a:r>
            <a:r>
              <a:rPr lang="ko-KR" altLang="en-US" dirty="0" smtClean="0"/>
              <a:t>에 대한 발표를 마치겠습니다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07704" y="2060848"/>
            <a:ext cx="5328592" cy="23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Song Std L" pitchFamily="18" charset="-128"/>
                <a:cs typeface="+mj-cs"/>
              </a:rPr>
              <a:t>감사합니다</a:t>
            </a:r>
            <a:endParaRPr kumimoji="0" lang="ko-KR" altLang="en-US" sz="7200" i="0" u="none" strike="noStrike" kern="1200" cap="none" spc="60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dobe Song Std L" pitchFamily="18" charset="-128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1720" y="1700808"/>
            <a:ext cx="5040560" cy="2833464"/>
            <a:chOff x="3059832" y="1772816"/>
            <a:chExt cx="2952328" cy="2617440"/>
          </a:xfrm>
        </p:grpSpPr>
        <p:sp>
          <p:nvSpPr>
            <p:cNvPr id="5" name="직사각형 4"/>
            <p:cNvSpPr/>
            <p:nvPr/>
          </p:nvSpPr>
          <p:spPr>
            <a:xfrm>
              <a:off x="3059832" y="2013992"/>
              <a:ext cx="2952328" cy="2376264"/>
            </a:xfrm>
            <a:prstGeom prst="rect">
              <a:avLst/>
            </a:prstGeom>
            <a:noFill/>
            <a:ln w="60325" cap="sq" cmpd="dbl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73918" y="1772816"/>
              <a:ext cx="72415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Song Std L" pitchFamily="18" charset="-128"/>
                </a:rPr>
                <a:t>End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Song Std L" pitchFamily="18" charset="-128"/>
              </a:endParaRPr>
            </a:p>
          </p:txBody>
        </p:sp>
      </p:grpSp>
      <p:sp>
        <p:nvSpPr>
          <p:cNvPr id="9" name="부제목 2"/>
          <p:cNvSpPr txBox="1">
            <a:spLocks/>
          </p:cNvSpPr>
          <p:nvPr/>
        </p:nvSpPr>
        <p:spPr>
          <a:xfrm>
            <a:off x="94756" y="6453336"/>
            <a:ext cx="25922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743" y="260648"/>
            <a:ext cx="24539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CONTENTS: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85079" y="1896019"/>
            <a:ext cx="452861" cy="452861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52298" y="2688107"/>
            <a:ext cx="452861" cy="45286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5119" y="3480195"/>
            <a:ext cx="452861" cy="45286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52298" y="4272283"/>
            <a:ext cx="452861" cy="452861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175" y="270892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범위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3191" y="3501008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미흡한 점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9175" y="4293096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데모 시연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159" y="191683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8261" y="2575064"/>
            <a:ext cx="78422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</a:t>
            </a:r>
            <a:r>
              <a:rPr lang="ko-KR" altLang="en-US" sz="1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ko-KR" altLang="en-US" sz="1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743" y="260648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</a:t>
            </a:r>
            <a:r>
              <a:rPr lang="ko-KR" alt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컨셉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98918" y="4293096"/>
            <a:ext cx="3362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성을 지키며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적과 싸우고 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적의 성을 부숴라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jsw\Desktop\naver_com_20131018_182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3" y="1628800"/>
            <a:ext cx="3535040" cy="2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sw\Desktop\gOT2e984NOxu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13" y="1628799"/>
            <a:ext cx="3734367" cy="214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04320" y="2132856"/>
            <a:ext cx="1143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6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endParaRPr lang="en-US" altLang="ko-KR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4329545" cy="25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0744" y="1105579"/>
            <a:ext cx="8551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선                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악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8261" y="2575064"/>
            <a:ext cx="78422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범위</a:t>
            </a:r>
            <a:endParaRPr lang="ko-KR" altLang="en-US" sz="1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743" y="260648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범위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98952"/>
              </p:ext>
            </p:extLst>
          </p:nvPr>
        </p:nvGraphicFramePr>
        <p:xfrm>
          <a:off x="179512" y="1052736"/>
          <a:ext cx="8376592" cy="4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448"/>
                <a:gridCol w="2886072"/>
                <a:gridCol w="288607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진행도</a:t>
                      </a:r>
                      <a:endParaRPr lang="ko-KR" altLang="en-US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키보드로</a:t>
                      </a:r>
                      <a:r>
                        <a:rPr lang="ko-KR" altLang="en-US" sz="1400" baseline="0" dirty="0" smtClean="0"/>
                        <a:t> 성의 화살을 움직여 각도 조절과 발사를 컨트롤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키보드 숫자 키보드로 </a:t>
                      </a:r>
                      <a:r>
                        <a:rPr lang="ko-KR" altLang="en-US" sz="1400" baseline="0" dirty="0" err="1" smtClean="0"/>
                        <a:t>유닛</a:t>
                      </a:r>
                      <a:r>
                        <a:rPr lang="ko-KR" altLang="en-US" sz="1400" baseline="0" dirty="0" smtClean="0"/>
                        <a:t> 생성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aseline="0" dirty="0" smtClean="0"/>
                        <a:t>85% (</a:t>
                      </a:r>
                      <a:r>
                        <a:rPr lang="ko-KR" altLang="en-US" sz="1600" baseline="0" dirty="0" err="1" smtClean="0"/>
                        <a:t>미구현</a:t>
                      </a: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baseline="0" dirty="0" smtClean="0"/>
                        <a:t>화살 조절 </a:t>
                      </a:r>
                      <a:r>
                        <a:rPr lang="ko-KR" altLang="en-US" sz="1600" baseline="0" dirty="0" smtClean="0"/>
                        <a:t>및 부드러운 포물선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유닛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아군 </a:t>
                      </a:r>
                      <a:r>
                        <a:rPr lang="ko-KR" altLang="en-US" sz="1400" dirty="0" err="1" smtClean="0"/>
                        <a:t>유닛</a:t>
                      </a:r>
                      <a:r>
                        <a:rPr lang="ko-KR" altLang="en-US" sz="1400" dirty="0" smtClean="0"/>
                        <a:t> 지상</a:t>
                      </a:r>
                      <a:r>
                        <a:rPr lang="en-US" altLang="ko-KR" sz="1400" dirty="0" smtClean="0"/>
                        <a:t>-4</a:t>
                      </a:r>
                      <a:r>
                        <a:rPr lang="ko-KR" altLang="en-US" sz="1400" dirty="0" smtClean="0"/>
                        <a:t>개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공중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="1" baseline="0" dirty="0" smtClean="0"/>
                        <a:t>–</a:t>
                      </a:r>
                      <a:r>
                        <a:rPr lang="en-US" altLang="ko-KR" sz="1400" baseline="0" dirty="0" smtClean="0"/>
                        <a:t>  4</a:t>
                      </a:r>
                      <a:r>
                        <a:rPr lang="ko-KR" altLang="en-US" sz="1400" baseline="0" dirty="0" smtClean="0"/>
                        <a:t>개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aseline="0" dirty="0" smtClean="0"/>
                        <a:t>적 </a:t>
                      </a:r>
                      <a:r>
                        <a:rPr lang="ko-KR" altLang="en-US" sz="1400" baseline="0" dirty="0" err="1" smtClean="0"/>
                        <a:t>유닛</a:t>
                      </a:r>
                      <a:r>
                        <a:rPr lang="ko-KR" altLang="en-US" sz="1400" baseline="0" dirty="0" smtClean="0"/>
                        <a:t> 지상</a:t>
                      </a:r>
                      <a:r>
                        <a:rPr lang="en-US" altLang="ko-KR" sz="1400" baseline="0" dirty="0" smtClean="0"/>
                        <a:t>-4</a:t>
                      </a:r>
                      <a:r>
                        <a:rPr lang="ko-KR" altLang="en-US" sz="1400" baseline="0" dirty="0" smtClean="0"/>
                        <a:t>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공중 </a:t>
                      </a:r>
                      <a:r>
                        <a:rPr lang="en-US" altLang="ko-KR" sz="1400" baseline="0" dirty="0" smtClean="0"/>
                        <a:t>- 4</a:t>
                      </a:r>
                      <a:r>
                        <a:rPr lang="ko-KR" altLang="en-US" sz="1400" baseline="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정적인 배경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 오브젝트들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기본 </a:t>
                      </a:r>
                      <a:r>
                        <a:rPr lang="en-US" altLang="ko-KR" sz="1400" dirty="0" smtClean="0"/>
                        <a:t>BGM 1</a:t>
                      </a:r>
                      <a:r>
                        <a:rPr lang="ko-KR" altLang="en-US" sz="1400" dirty="0" smtClean="0"/>
                        <a:t>곡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공격 효과음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곡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성의 화살 효과음 </a:t>
                      </a:r>
                      <a:r>
                        <a:rPr lang="en-US" altLang="ko-KR" sz="1400" baseline="0" dirty="0" smtClean="0"/>
                        <a:t>1</a:t>
                      </a:r>
                      <a:r>
                        <a:rPr lang="ko-KR" altLang="en-US" sz="1400" baseline="0" dirty="0" smtClean="0"/>
                        <a:t>곡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err="1" smtClean="0"/>
                        <a:t>유닛</a:t>
                      </a:r>
                      <a:r>
                        <a:rPr lang="ko-KR" altLang="en-US" sz="1400" dirty="0" smtClean="0"/>
                        <a:t> 공격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이동 상태</a:t>
                      </a:r>
                      <a:endParaRPr lang="en-US" altLang="ko-KR" sz="1400" baseline="0" dirty="0" smtClean="0"/>
                    </a:p>
                    <a:p>
                      <a:pPr algn="just" latinLnBrk="1"/>
                      <a:r>
                        <a:rPr lang="ko-KR" altLang="en-US" sz="1400" baseline="0" dirty="0" smtClean="0"/>
                        <a:t>성 화살 공격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마나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체력 수치 표시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90% (</a:t>
                      </a:r>
                      <a:r>
                        <a:rPr lang="ko-KR" altLang="en-US" sz="1600" dirty="0" err="1" smtClean="0"/>
                        <a:t>미구현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마나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체력 </a:t>
                      </a:r>
                      <a:r>
                        <a:rPr lang="ko-KR" altLang="en-US" sz="1600" dirty="0" smtClean="0"/>
                        <a:t>수치 애니메이션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28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시간</a:t>
                      </a:r>
                      <a:r>
                        <a:rPr lang="ko-KR" altLang="en-US" sz="1400" baseline="0" dirty="0" smtClean="0"/>
                        <a:t> 제한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적 성의 </a:t>
                      </a:r>
                      <a:r>
                        <a:rPr lang="en-US" altLang="ko-KR" sz="1400" baseline="0" dirty="0" smtClean="0"/>
                        <a:t>HP 10%</a:t>
                      </a:r>
                      <a:r>
                        <a:rPr lang="ko-KR" altLang="en-US" sz="1400" baseline="0" dirty="0" err="1" smtClean="0"/>
                        <a:t>이하일때</a:t>
                      </a:r>
                      <a:r>
                        <a:rPr lang="ko-KR" altLang="en-US" sz="1400" baseline="0" dirty="0" smtClean="0"/>
                        <a:t> 적 </a:t>
                      </a:r>
                      <a:r>
                        <a:rPr lang="ko-KR" altLang="en-US" sz="1400" baseline="0" dirty="0" err="1" smtClean="0"/>
                        <a:t>유닛</a:t>
                      </a:r>
                      <a:r>
                        <a:rPr lang="ko-KR" altLang="en-US" sz="1400" baseline="0" dirty="0" smtClean="0"/>
                        <a:t>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</a:tr>
              <a:tr h="2890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총 진행률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9591" y="2151510"/>
            <a:ext cx="78422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미흡한 점</a:t>
            </a:r>
            <a:endParaRPr lang="ko-KR" altLang="en-US" sz="1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743" y="260648"/>
            <a:ext cx="710322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.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프로젝트를 진행하면서 미흡한 점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,</a:t>
            </a:r>
            <a:b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</a:t>
            </a:r>
            <a:r>
              <a:rPr lang="ko-KR" alt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그에대한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향후 대응 방안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844824"/>
            <a:ext cx="71287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부적절한 시간관리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처음에 짜놓은 계획 개발대로 가지 못했고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 그렇게 하기도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힘들다는걸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깨달음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힘든걸 먼저 함으로써 그래도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95%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완성률로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갈 수 있었고 한번에 몰아서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하는것보다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계획이 일주일 단위라면 적절한 분배로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하는것이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더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효율적이란걸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깨달음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처음 계획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짜놓는게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매우 중요하고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매주 개발 일정의 중요성을 깨달은 만큼 지키도록 노력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SDL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부족한 이해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 함수가 있는데 그런 함수를 모르는 상황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SDL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기능이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어떤게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있는지 알았다면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좋았을듯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스프라이트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확보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힘들었던 부분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스프라이트를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직접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캡춰해서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하다보니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시간이 너무 오래 걸리고 지루해 집중력도 저하됨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차라리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코딩하는게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맘 편하다는 생각을 수없이 했음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직접 모델링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그래픽하는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사람 고용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9592" y="2564904"/>
            <a:ext cx="78422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ko-KR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데모 시연</a:t>
            </a:r>
            <a:endParaRPr lang="ko-KR" altLang="en-US" sz="1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338</Words>
  <Application>Microsoft Office PowerPoint</Application>
  <PresentationFormat>화면 슬라이드 쇼(4:3)</PresentationFormat>
  <Paragraphs>65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2D Game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에스더</dc:creator>
  <cp:lastModifiedBy>jsw</cp:lastModifiedBy>
  <cp:revision>44</cp:revision>
  <dcterms:created xsi:type="dcterms:W3CDTF">2012-08-02T23:32:37Z</dcterms:created>
  <dcterms:modified xsi:type="dcterms:W3CDTF">2013-11-30T20:49:55Z</dcterms:modified>
</cp:coreProperties>
</file>