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6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0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6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2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515F-255F-4A46-AFFF-443D464BE9D3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440C-74DD-4F02-824D-BC09232ED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7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Aqua War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장성우 목태수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</a:t>
            </a:r>
            <a:r>
              <a:rPr lang="ko-KR" altLang="en-US" dirty="0"/>
              <a:t>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 2</a:t>
            </a:r>
            <a:r>
              <a:rPr lang="ko-KR" altLang="en-US" dirty="0" smtClean="0"/>
              <a:t>인 대전 게임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/>
              <a:t>서로 자신의 잠수정을 움직이면서 미사일과 폭탄을 </a:t>
            </a:r>
            <a:r>
              <a:rPr lang="ko-KR" altLang="en-US" dirty="0" err="1"/>
              <a:t>쏨으로서</a:t>
            </a:r>
            <a:r>
              <a:rPr lang="ko-KR" altLang="en-US" dirty="0"/>
              <a:t> 적을 맞춰서 격추시키는 게임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58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구현내용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움직임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b="1" dirty="0" smtClean="0"/>
              <a:t>캐릭터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 lvl="1">
              <a:buFontTx/>
              <a:buChar char="-"/>
            </a:pPr>
            <a:r>
              <a:rPr lang="ko-KR" altLang="en-US" b="1" dirty="0" smtClean="0"/>
              <a:t> </a:t>
            </a:r>
            <a:r>
              <a:rPr lang="ko-KR" altLang="en-US" dirty="0" smtClean="0"/>
              <a:t>삼각함수를 이용한 자연스럽게 미끄러지는 움직임 구현</a:t>
            </a:r>
            <a:endParaRPr lang="en-US" altLang="ko-KR" sz="2400" dirty="0" smtClean="0"/>
          </a:p>
          <a:p>
            <a:pPr>
              <a:buFontTx/>
              <a:buChar char="-"/>
            </a:pP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b="1" dirty="0" smtClean="0"/>
              <a:t>미사일 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b="1" dirty="0" smtClean="0"/>
          </a:p>
          <a:p>
            <a:pPr lvl="1">
              <a:buFontTx/>
              <a:buChar char="-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가속도가 붙게 하여 역동적인 움직임 구현 </a:t>
            </a:r>
            <a:endParaRPr lang="en-US" altLang="ko-KR" sz="2400" dirty="0" smtClean="0"/>
          </a:p>
          <a:p>
            <a:pPr lvl="1">
              <a:buFontTx/>
              <a:buChar char="-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395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구현내용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충돌체</a:t>
            </a:r>
            <a:r>
              <a:rPr lang="ko-KR" altLang="en-US" dirty="0"/>
              <a:t>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b="1" dirty="0" smtClean="0"/>
              <a:t>캐릭터와 미사일의 충돌체크</a:t>
            </a:r>
            <a:endParaRPr lang="en-US" altLang="ko-KR" b="1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바운드 방식의 원 충돌체크 구현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b="1" dirty="0" smtClean="0"/>
              <a:t>캐릭터와 장애물의 충돌체크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사각형 충돌체크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4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b="1" dirty="0" smtClean="0"/>
              <a:t>캐릭터 애니메이션 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물방울이 올라가는 애니메이션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b="1" dirty="0" smtClean="0"/>
              <a:t>미사일 애니메이션</a:t>
            </a:r>
            <a:endParaRPr lang="en-US" altLang="ko-KR" b="1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 smtClean="0"/>
              <a:t>미사일 뒤에 발화 애니메이션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25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en-US" altLang="ko-KR" dirty="0" err="1" smtClean="0"/>
              <a:t>BackGround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배경음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56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98884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Demo..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0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</Words>
  <Application>Microsoft Office PowerPoint</Application>
  <PresentationFormat>화면 슬라이드 쇼(4:3)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Aqua War</vt:lpstr>
      <vt:lpstr>게임소개</vt:lpstr>
      <vt:lpstr>구현내용 - 움직임</vt:lpstr>
      <vt:lpstr>구현내용 - 충돌체크</vt:lpstr>
      <vt:lpstr>구현 내용 - 애니메이션</vt:lpstr>
      <vt:lpstr>구현 내용 - 사운드</vt:lpstr>
      <vt:lpstr>Demo..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 War</dc:title>
  <dc:creator>mts</dc:creator>
  <cp:lastModifiedBy>mts</cp:lastModifiedBy>
  <cp:revision>5</cp:revision>
  <dcterms:created xsi:type="dcterms:W3CDTF">2015-06-15T05:11:39Z</dcterms:created>
  <dcterms:modified xsi:type="dcterms:W3CDTF">2015-06-15T06:29:43Z</dcterms:modified>
</cp:coreProperties>
</file>