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02221-1B25-4A64-9C6E-2C1D6B06E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1447ED-6BE9-405D-8D24-8BA1B05EC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314AB-B4D9-4ADF-9F49-3E64C5E5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A1181-B7D4-4FEF-AAB2-82730012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A5C1C-5160-4115-A600-60A00B87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2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8F0D7-4B94-4EDF-A0DB-6F8CA327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F9988D-28F1-4C87-AD1F-15164F352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54BBE-C766-4975-8CE3-95F05B68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320A7-2EB4-492A-9EDD-CC1780B3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2512E-7D80-4B7F-B981-6F541BCE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3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8E37E2-DB2F-4D4A-9C4D-BDA69BE1E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3BE048-B0C0-441F-994C-588471A6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5F53F-D83D-44A9-A6FD-5452CCCE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9E324-0EFA-4708-A7FF-2036016C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350D8-C216-4A08-A647-85B4BCE6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74C6D-683C-47ED-A1F2-43AFB2B5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A6127-E2D6-47BB-B56A-6634BEFE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89B4F-6A9D-4581-BFE0-AE0A2133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9017C-47E4-4EA0-97A7-833D02B4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BDF02-FBA5-44E9-83BB-91A3FD2F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4112A-07EF-4C9D-BB7D-F63BFED7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DCC07-25B9-4B59-A6F0-E2E73571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0BE1E-AF51-426B-9A1C-CFB9F73A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CEA83-9CBB-4724-9F0B-982F8C86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A7F0F-371C-4757-8D64-252BFF13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7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9EBAB-4E06-4925-8E8C-FC66F29F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385E2-4863-4676-A3DC-789CB97FE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EAB6A-CCB0-47D9-A489-30D4D4E4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785DC-59FE-43E2-BAAF-E9C40018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AC3D6-A114-4F4F-ACD9-650EFAB3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C8471-F428-4141-94FE-C3F53B7C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6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588A5-C857-4B0C-ABFE-0D42CAA4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FBC9E9-C918-4C87-99D6-15000E30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4B1FD0-231A-434D-ABBC-F9DDB06A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BC8C35-5F4B-454B-8514-E14ADC76F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328AE7-EF50-4499-A1F3-629305002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16250-31F9-479D-9C9B-478632D9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9706F4-9648-4FEA-B88C-92012640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9D328-C1B6-470C-8648-133984D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2C244-8F83-4401-B067-00257912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A2879-4EA6-48C4-9777-21E651D1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E09364-903A-4526-B11F-3B0648A6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D515B8-6F88-4D02-9D9F-68B4D307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2CBE9F-434C-4002-9CDA-B356D185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724B7F-E3F0-4A21-9A88-51646DCC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0E7EAA-420B-4248-AC5D-924D5227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6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A59E5-7E86-4BCF-94FD-129E3777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75C20-2061-4FD6-A841-70EC11EA0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5B4F06-483A-4B6D-B9A9-2EB3BEB4A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74E3E3-F6E1-48FF-BE1E-FABB7F31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C5046-F38F-471D-BC13-95AA82F9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8C0D77-255E-468F-ABF6-0D546282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8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D92F8-DF1D-4232-96BC-6F74E803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EB5627-02C6-4CF1-B1CC-4140CF732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455CF-E744-46F4-86A8-FCBDD6342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583142-95B4-4849-A6CE-313A891B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8F465-A235-4BCE-92D4-8682E91E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69BB9D-2373-41E8-B9A4-0CAA4AAE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7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4BEA3-1151-433C-A100-670BE34A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7C8D3-2F02-4C7D-9DD1-C0BCE3F3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C95A0-2D59-4D18-8F8C-2F393F071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3942-B8A6-4289-81E2-11C0B6F800A8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8CB7D-F4B8-40C1-AA57-58F975FDB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0A16C-380A-40ED-AC11-7C9891CFE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7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305719E-D3E5-4E7E-B17F-23D2B8F0881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02012961"/>
              </p:ext>
            </p:extLst>
          </p:nvPr>
        </p:nvGraphicFramePr>
        <p:xfrm>
          <a:off x="101870" y="584416"/>
          <a:ext cx="11992352" cy="627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639">
                  <a:extLst>
                    <a:ext uri="{9D8B030D-6E8A-4147-A177-3AD203B41FA5}">
                      <a16:colId xmlns:a16="http://schemas.microsoft.com/office/drawing/2014/main" val="3571064474"/>
                    </a:ext>
                  </a:extLst>
                </a:gridCol>
                <a:gridCol w="1606264">
                  <a:extLst>
                    <a:ext uri="{9D8B030D-6E8A-4147-A177-3AD203B41FA5}">
                      <a16:colId xmlns:a16="http://schemas.microsoft.com/office/drawing/2014/main" val="4257211528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val="3023545236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664080490"/>
                    </a:ext>
                  </a:extLst>
                </a:gridCol>
                <a:gridCol w="1867071">
                  <a:extLst>
                    <a:ext uri="{9D8B030D-6E8A-4147-A177-3AD203B41FA5}">
                      <a16:colId xmlns:a16="http://schemas.microsoft.com/office/drawing/2014/main" val="2920563116"/>
                    </a:ext>
                  </a:extLst>
                </a:gridCol>
                <a:gridCol w="1778225">
                  <a:extLst>
                    <a:ext uri="{9D8B030D-6E8A-4147-A177-3AD203B41FA5}">
                      <a16:colId xmlns:a16="http://schemas.microsoft.com/office/drawing/2014/main" val="3475859244"/>
                    </a:ext>
                  </a:extLst>
                </a:gridCol>
                <a:gridCol w="1778225">
                  <a:extLst>
                    <a:ext uri="{9D8B030D-6E8A-4147-A177-3AD203B41FA5}">
                      <a16:colId xmlns:a16="http://schemas.microsoft.com/office/drawing/2014/main" val="3472189352"/>
                    </a:ext>
                  </a:extLst>
                </a:gridCol>
              </a:tblGrid>
              <a:tr h="325201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/mysite4/board/list</a:t>
                      </a: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/mysite4/board/</a:t>
                      </a:r>
                    </a:p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writeForm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/mysite4/board/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Write</a:t>
                      </a: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/mysite4/board/delete</a:t>
                      </a: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list.jsp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writeForm.jsp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/board/list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list()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/board/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writeForm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writeForm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/board/write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Write()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/board/delete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boardInsert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boardDelete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boardInsert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boardDelete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boardInsert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boardDelete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board.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Id=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getList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board.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id= Insert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board.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Id=delete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468581" y="1691069"/>
            <a:ext cx="23275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7778" y="1790728"/>
            <a:ext cx="146329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/>
              <a:t>BoardList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게시판 리스트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58333-F25E-4CCB-AA10-5253E3E1C165}"/>
              </a:ext>
            </a:extLst>
          </p:cNvPr>
          <p:cNvSpPr txBox="1"/>
          <p:nvPr/>
        </p:nvSpPr>
        <p:spPr>
          <a:xfrm>
            <a:off x="97778" y="150882"/>
            <a:ext cx="168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Board </a:t>
            </a:r>
            <a:r>
              <a:rPr lang="ko-KR" altLang="en-US" b="1" dirty="0"/>
              <a:t>게시판 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6EEC333-7F80-403B-A503-C6C623C8B5C1}"/>
              </a:ext>
            </a:extLst>
          </p:cNvPr>
          <p:cNvCxnSpPr>
            <a:cxnSpLocks/>
          </p:cNvCxnSpPr>
          <p:nvPr/>
        </p:nvCxnSpPr>
        <p:spPr>
          <a:xfrm flipH="1">
            <a:off x="2706255" y="1880414"/>
            <a:ext cx="100688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DA16AC3-887C-433B-9B01-C2BB5C0B6FCE}"/>
              </a:ext>
            </a:extLst>
          </p:cNvPr>
          <p:cNvCxnSpPr>
            <a:cxnSpLocks/>
          </p:cNvCxnSpPr>
          <p:nvPr/>
        </p:nvCxnSpPr>
        <p:spPr>
          <a:xfrm flipH="1">
            <a:off x="1468581" y="1880414"/>
            <a:ext cx="6651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80ECCE3-E051-4906-A124-737D0C787CEC}"/>
              </a:ext>
            </a:extLst>
          </p:cNvPr>
          <p:cNvCxnSpPr>
            <a:cxnSpLocks/>
          </p:cNvCxnSpPr>
          <p:nvPr/>
        </p:nvCxnSpPr>
        <p:spPr>
          <a:xfrm>
            <a:off x="4507345" y="1691069"/>
            <a:ext cx="9975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E85D6CC-6035-4F53-8EF8-4A2ADAAA490C}"/>
              </a:ext>
            </a:extLst>
          </p:cNvPr>
          <p:cNvCxnSpPr>
            <a:cxnSpLocks/>
          </p:cNvCxnSpPr>
          <p:nvPr/>
        </p:nvCxnSpPr>
        <p:spPr>
          <a:xfrm>
            <a:off x="6179127" y="1691069"/>
            <a:ext cx="9975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2141DB6-984C-426C-A7EF-DF8FCC5D4429}"/>
              </a:ext>
            </a:extLst>
          </p:cNvPr>
          <p:cNvCxnSpPr>
            <a:cxnSpLocks/>
          </p:cNvCxnSpPr>
          <p:nvPr/>
        </p:nvCxnSpPr>
        <p:spPr>
          <a:xfrm>
            <a:off x="7989455" y="1691069"/>
            <a:ext cx="9975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D85AE0B-B1C6-4272-B848-6AC85054DEAB}"/>
              </a:ext>
            </a:extLst>
          </p:cNvPr>
          <p:cNvCxnSpPr>
            <a:cxnSpLocks/>
          </p:cNvCxnSpPr>
          <p:nvPr/>
        </p:nvCxnSpPr>
        <p:spPr>
          <a:xfrm>
            <a:off x="9753601" y="1691069"/>
            <a:ext cx="9975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CDFA6C2-7D93-4BE0-88B1-98C9D8D79D60}"/>
              </a:ext>
            </a:extLst>
          </p:cNvPr>
          <p:cNvCxnSpPr>
            <a:cxnSpLocks/>
          </p:cNvCxnSpPr>
          <p:nvPr/>
        </p:nvCxnSpPr>
        <p:spPr>
          <a:xfrm flipH="1">
            <a:off x="7989455" y="1880414"/>
            <a:ext cx="277103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0C98FB-58BD-4783-8357-4FB36A1A31A6}"/>
              </a:ext>
            </a:extLst>
          </p:cNvPr>
          <p:cNvSpPr txBox="1"/>
          <p:nvPr/>
        </p:nvSpPr>
        <p:spPr>
          <a:xfrm>
            <a:off x="9487382" y="1946648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List&lt;</a:t>
            </a:r>
            <a:r>
              <a:rPr lang="en-US" altLang="ko-KR" sz="1000" dirty="0" err="1">
                <a:solidFill>
                  <a:srgbClr val="FF0000"/>
                </a:solidFill>
              </a:rPr>
              <a:t>BoardVo</a:t>
            </a:r>
            <a:r>
              <a:rPr lang="en-US" altLang="ko-KR" sz="1000" dirty="0">
                <a:solidFill>
                  <a:srgbClr val="FF0000"/>
                </a:solidFill>
              </a:rPr>
              <a:t>&gt;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791BD6E-7618-4ABA-9906-A617672DB84C}"/>
              </a:ext>
            </a:extLst>
          </p:cNvPr>
          <p:cNvCxnSpPr>
            <a:cxnSpLocks/>
          </p:cNvCxnSpPr>
          <p:nvPr/>
        </p:nvCxnSpPr>
        <p:spPr>
          <a:xfrm flipH="1">
            <a:off x="6096000" y="1880414"/>
            <a:ext cx="108065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FE54EC5-70B5-4373-AD6B-FB04C239B868}"/>
              </a:ext>
            </a:extLst>
          </p:cNvPr>
          <p:cNvSpPr txBox="1"/>
          <p:nvPr/>
        </p:nvSpPr>
        <p:spPr>
          <a:xfrm>
            <a:off x="6088271" y="1944725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List&lt;</a:t>
            </a:r>
            <a:r>
              <a:rPr lang="en-US" altLang="ko-KR" sz="1000" dirty="0" err="1">
                <a:solidFill>
                  <a:srgbClr val="FF0000"/>
                </a:solidFill>
              </a:rPr>
              <a:t>BoardVo</a:t>
            </a:r>
            <a:r>
              <a:rPr lang="en-US" altLang="ko-KR" sz="1000" dirty="0">
                <a:solidFill>
                  <a:srgbClr val="FF0000"/>
                </a:solidFill>
              </a:rPr>
              <a:t>&gt;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09B2979-00CC-4008-8081-94747FDF2386}"/>
              </a:ext>
            </a:extLst>
          </p:cNvPr>
          <p:cNvCxnSpPr>
            <a:cxnSpLocks/>
          </p:cNvCxnSpPr>
          <p:nvPr/>
        </p:nvCxnSpPr>
        <p:spPr>
          <a:xfrm flipH="1">
            <a:off x="4424218" y="1880414"/>
            <a:ext cx="108065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62C1854-32A6-4BD5-ADCE-352DD2F3928C}"/>
              </a:ext>
            </a:extLst>
          </p:cNvPr>
          <p:cNvSpPr txBox="1"/>
          <p:nvPr/>
        </p:nvSpPr>
        <p:spPr>
          <a:xfrm>
            <a:off x="4435393" y="1937740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List&lt;</a:t>
            </a:r>
            <a:r>
              <a:rPr lang="en-US" altLang="ko-KR" sz="1000" dirty="0" err="1">
                <a:solidFill>
                  <a:srgbClr val="FF0000"/>
                </a:solidFill>
              </a:rPr>
              <a:t>BoardVo</a:t>
            </a:r>
            <a:r>
              <a:rPr lang="en-US" altLang="ko-KR" sz="1000" dirty="0">
                <a:solidFill>
                  <a:srgbClr val="FF0000"/>
                </a:solidFill>
              </a:rPr>
              <a:t>&gt;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F957B69-E70A-4D6F-8285-975A9ECB959F}"/>
              </a:ext>
            </a:extLst>
          </p:cNvPr>
          <p:cNvCxnSpPr>
            <a:cxnSpLocks/>
          </p:cNvCxnSpPr>
          <p:nvPr/>
        </p:nvCxnSpPr>
        <p:spPr>
          <a:xfrm>
            <a:off x="1468581" y="2716305"/>
            <a:ext cx="20874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E3CD9A3-FF10-49CC-819A-F3647C5D3F6B}"/>
              </a:ext>
            </a:extLst>
          </p:cNvPr>
          <p:cNvCxnSpPr>
            <a:cxnSpLocks/>
          </p:cNvCxnSpPr>
          <p:nvPr/>
        </p:nvCxnSpPr>
        <p:spPr>
          <a:xfrm flipH="1">
            <a:off x="2955637" y="2924123"/>
            <a:ext cx="6003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5333242-A81F-431C-988E-6AAF92C4D6CB}"/>
              </a:ext>
            </a:extLst>
          </p:cNvPr>
          <p:cNvSpPr/>
          <p:nvPr/>
        </p:nvSpPr>
        <p:spPr>
          <a:xfrm>
            <a:off x="97778" y="2844820"/>
            <a:ext cx="146329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Board </a:t>
            </a:r>
            <a:r>
              <a:rPr lang="en-US" altLang="ko-KR" sz="1000" b="1" dirty="0" err="1"/>
              <a:t>writeForm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게시판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글쓰기폼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53E65BC-6A38-4D73-8175-2E2418DB4D05}"/>
              </a:ext>
            </a:extLst>
          </p:cNvPr>
          <p:cNvCxnSpPr>
            <a:cxnSpLocks/>
          </p:cNvCxnSpPr>
          <p:nvPr/>
        </p:nvCxnSpPr>
        <p:spPr>
          <a:xfrm flipH="1">
            <a:off x="1468581" y="2924123"/>
            <a:ext cx="4712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724F5DF-394C-48D6-958F-0F3CAD353B81}"/>
              </a:ext>
            </a:extLst>
          </p:cNvPr>
          <p:cNvCxnSpPr>
            <a:cxnSpLocks/>
          </p:cNvCxnSpPr>
          <p:nvPr/>
        </p:nvCxnSpPr>
        <p:spPr>
          <a:xfrm>
            <a:off x="1468581" y="3703549"/>
            <a:ext cx="20874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909D47B-EE52-4E1F-AFE2-55A55F65A17E}"/>
              </a:ext>
            </a:extLst>
          </p:cNvPr>
          <p:cNvCxnSpPr>
            <a:cxnSpLocks/>
          </p:cNvCxnSpPr>
          <p:nvPr/>
        </p:nvCxnSpPr>
        <p:spPr>
          <a:xfrm>
            <a:off x="4593455" y="3703549"/>
            <a:ext cx="800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D225657-A1B8-4233-B70A-E56A851468C9}"/>
              </a:ext>
            </a:extLst>
          </p:cNvPr>
          <p:cNvCxnSpPr>
            <a:cxnSpLocks/>
          </p:cNvCxnSpPr>
          <p:nvPr/>
        </p:nvCxnSpPr>
        <p:spPr>
          <a:xfrm>
            <a:off x="6179127" y="1691883"/>
            <a:ext cx="9975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53A40D2-466F-4CB8-8977-8867E643A7D9}"/>
              </a:ext>
            </a:extLst>
          </p:cNvPr>
          <p:cNvCxnSpPr>
            <a:cxnSpLocks/>
          </p:cNvCxnSpPr>
          <p:nvPr/>
        </p:nvCxnSpPr>
        <p:spPr>
          <a:xfrm flipV="1">
            <a:off x="6317673" y="3703550"/>
            <a:ext cx="858982" cy="88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E2ED78D-2EC8-436D-8B1A-D66783A838F7}"/>
              </a:ext>
            </a:extLst>
          </p:cNvPr>
          <p:cNvCxnSpPr>
            <a:cxnSpLocks/>
          </p:cNvCxnSpPr>
          <p:nvPr/>
        </p:nvCxnSpPr>
        <p:spPr>
          <a:xfrm>
            <a:off x="7989455" y="3703549"/>
            <a:ext cx="9975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D87B95A-E42C-4E20-87A8-0A1532811BF8}"/>
              </a:ext>
            </a:extLst>
          </p:cNvPr>
          <p:cNvCxnSpPr>
            <a:cxnSpLocks/>
          </p:cNvCxnSpPr>
          <p:nvPr/>
        </p:nvCxnSpPr>
        <p:spPr>
          <a:xfrm>
            <a:off x="9864437" y="3702909"/>
            <a:ext cx="7758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1AD3E3A-9F42-4E1E-9001-60F1813B84C6}"/>
              </a:ext>
            </a:extLst>
          </p:cNvPr>
          <p:cNvCxnSpPr>
            <a:cxnSpLocks/>
          </p:cNvCxnSpPr>
          <p:nvPr/>
        </p:nvCxnSpPr>
        <p:spPr>
          <a:xfrm flipH="1">
            <a:off x="9753601" y="3884705"/>
            <a:ext cx="100688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3404212-3943-4225-8F82-08D21BEBB2BF}"/>
              </a:ext>
            </a:extLst>
          </p:cNvPr>
          <p:cNvSpPr txBox="1"/>
          <p:nvPr/>
        </p:nvSpPr>
        <p:spPr>
          <a:xfrm>
            <a:off x="2071764" y="3174149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</a:rPr>
              <a:t>Parameter</a:t>
            </a:r>
          </a:p>
          <a:p>
            <a:r>
              <a:rPr lang="en-US" altLang="ko-KR" sz="1000" dirty="0" err="1">
                <a:solidFill>
                  <a:schemeClr val="accent1"/>
                </a:solidFill>
              </a:rPr>
              <a:t>uNo</a:t>
            </a:r>
            <a:endParaRPr lang="en-US" altLang="ko-KR" sz="1000" dirty="0">
              <a:solidFill>
                <a:schemeClr val="accent1"/>
              </a:solidFill>
            </a:endParaRPr>
          </a:p>
          <a:p>
            <a:r>
              <a:rPr lang="en-US" altLang="ko-KR" sz="1000" dirty="0">
                <a:solidFill>
                  <a:schemeClr val="accent1"/>
                </a:solidFill>
              </a:rPr>
              <a:t>title</a:t>
            </a:r>
          </a:p>
          <a:p>
            <a:r>
              <a:rPr lang="en-US" altLang="ko-KR" sz="1000" dirty="0">
                <a:solidFill>
                  <a:schemeClr val="accent1"/>
                </a:solidFill>
              </a:rPr>
              <a:t>content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2A84FAD-964A-4F9B-A64E-97A5503E3D87}"/>
              </a:ext>
            </a:extLst>
          </p:cNvPr>
          <p:cNvCxnSpPr>
            <a:cxnSpLocks/>
          </p:cNvCxnSpPr>
          <p:nvPr/>
        </p:nvCxnSpPr>
        <p:spPr>
          <a:xfrm flipH="1">
            <a:off x="7989455" y="3884705"/>
            <a:ext cx="100688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56E1D63-02AA-499C-B63C-78382B94B300}"/>
              </a:ext>
            </a:extLst>
          </p:cNvPr>
          <p:cNvCxnSpPr>
            <a:cxnSpLocks/>
          </p:cNvCxnSpPr>
          <p:nvPr/>
        </p:nvCxnSpPr>
        <p:spPr>
          <a:xfrm flipH="1">
            <a:off x="6317673" y="3884705"/>
            <a:ext cx="8589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3D7CCBA-C910-4A78-8146-A735898C3483}"/>
              </a:ext>
            </a:extLst>
          </p:cNvPr>
          <p:cNvCxnSpPr>
            <a:cxnSpLocks/>
          </p:cNvCxnSpPr>
          <p:nvPr/>
        </p:nvCxnSpPr>
        <p:spPr>
          <a:xfrm flipH="1">
            <a:off x="4593455" y="3884705"/>
            <a:ext cx="8005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65405A3-60F1-4C0A-957C-2A2D2481CA12}"/>
              </a:ext>
            </a:extLst>
          </p:cNvPr>
          <p:cNvSpPr/>
          <p:nvPr/>
        </p:nvSpPr>
        <p:spPr>
          <a:xfrm>
            <a:off x="97778" y="3762059"/>
            <a:ext cx="1463292" cy="400110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Board write</a:t>
            </a:r>
          </a:p>
          <a:p>
            <a:pPr algn="ctr"/>
            <a:r>
              <a:rPr lang="ko-KR" altLang="en-US" sz="1000" b="1" dirty="0"/>
              <a:t>게시판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글 등록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435773B-77D4-434A-BA48-329257BAA551}"/>
              </a:ext>
            </a:extLst>
          </p:cNvPr>
          <p:cNvCxnSpPr>
            <a:cxnSpLocks/>
          </p:cNvCxnSpPr>
          <p:nvPr/>
        </p:nvCxnSpPr>
        <p:spPr>
          <a:xfrm flipH="1">
            <a:off x="1468581" y="3884705"/>
            <a:ext cx="20874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CFF0457-BAAC-4621-8D60-80BBAB652B24}"/>
              </a:ext>
            </a:extLst>
          </p:cNvPr>
          <p:cNvCxnSpPr>
            <a:cxnSpLocks/>
          </p:cNvCxnSpPr>
          <p:nvPr/>
        </p:nvCxnSpPr>
        <p:spPr>
          <a:xfrm>
            <a:off x="155629" y="4165072"/>
            <a:ext cx="530967" cy="234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DF8EF5-F361-4042-9CF8-B3823070816E}"/>
              </a:ext>
            </a:extLst>
          </p:cNvPr>
          <p:cNvSpPr txBox="1"/>
          <p:nvPr/>
        </p:nvSpPr>
        <p:spPr>
          <a:xfrm>
            <a:off x="734944" y="4232173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</a:rPr>
              <a:t>Redirect</a:t>
            </a:r>
          </a:p>
          <a:p>
            <a:r>
              <a:rPr lang="en-US" altLang="ko-KR" sz="1000" dirty="0">
                <a:solidFill>
                  <a:schemeClr val="accent1"/>
                </a:solidFill>
              </a:rPr>
              <a:t>:/board/list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5A9BAB3-CB11-464B-A8B8-254FEAA9457C}"/>
              </a:ext>
            </a:extLst>
          </p:cNvPr>
          <p:cNvCxnSpPr>
            <a:cxnSpLocks/>
          </p:cNvCxnSpPr>
          <p:nvPr/>
        </p:nvCxnSpPr>
        <p:spPr>
          <a:xfrm>
            <a:off x="1468581" y="5033586"/>
            <a:ext cx="20874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9C6E8B7-297E-441C-BB49-479C7FD7B4CB}"/>
              </a:ext>
            </a:extLst>
          </p:cNvPr>
          <p:cNvCxnSpPr>
            <a:cxnSpLocks/>
          </p:cNvCxnSpPr>
          <p:nvPr/>
        </p:nvCxnSpPr>
        <p:spPr>
          <a:xfrm>
            <a:off x="4593455" y="5033586"/>
            <a:ext cx="800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95898AE-89F9-45CA-B140-7592782D7D49}"/>
              </a:ext>
            </a:extLst>
          </p:cNvPr>
          <p:cNvCxnSpPr>
            <a:cxnSpLocks/>
          </p:cNvCxnSpPr>
          <p:nvPr/>
        </p:nvCxnSpPr>
        <p:spPr>
          <a:xfrm flipV="1">
            <a:off x="6317673" y="5033586"/>
            <a:ext cx="858982" cy="88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D3497A2-4EDB-46C9-B548-8312AD2AAD80}"/>
              </a:ext>
            </a:extLst>
          </p:cNvPr>
          <p:cNvCxnSpPr>
            <a:cxnSpLocks/>
          </p:cNvCxnSpPr>
          <p:nvPr/>
        </p:nvCxnSpPr>
        <p:spPr>
          <a:xfrm>
            <a:off x="7989455" y="5042415"/>
            <a:ext cx="9975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8363DF2-727A-4075-8AA1-CC5737A5409B}"/>
              </a:ext>
            </a:extLst>
          </p:cNvPr>
          <p:cNvCxnSpPr>
            <a:cxnSpLocks/>
          </p:cNvCxnSpPr>
          <p:nvPr/>
        </p:nvCxnSpPr>
        <p:spPr>
          <a:xfrm>
            <a:off x="9864437" y="5033586"/>
            <a:ext cx="7758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32DE7135-D873-4AC5-9274-5F99EDF17773}"/>
              </a:ext>
            </a:extLst>
          </p:cNvPr>
          <p:cNvSpPr txBox="1"/>
          <p:nvPr/>
        </p:nvSpPr>
        <p:spPr>
          <a:xfrm>
            <a:off x="2071764" y="4585537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</a:rPr>
              <a:t>Parameter</a:t>
            </a:r>
          </a:p>
          <a:p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674A12F-BE29-4A69-8E05-0A50D1E6FE61}"/>
              </a:ext>
            </a:extLst>
          </p:cNvPr>
          <p:cNvSpPr txBox="1"/>
          <p:nvPr/>
        </p:nvSpPr>
        <p:spPr>
          <a:xfrm>
            <a:off x="4631606" y="4586796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</a:rPr>
              <a:t>Parameter</a:t>
            </a:r>
          </a:p>
          <a:p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39DB935-AF3F-4160-8631-BA07AACA0FE8}"/>
              </a:ext>
            </a:extLst>
          </p:cNvPr>
          <p:cNvSpPr txBox="1"/>
          <p:nvPr/>
        </p:nvSpPr>
        <p:spPr>
          <a:xfrm>
            <a:off x="9864437" y="4585537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</a:rPr>
              <a:t>Parameter</a:t>
            </a:r>
          </a:p>
          <a:p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09BAA944-5117-452E-9097-EEB84007FD60}"/>
              </a:ext>
            </a:extLst>
          </p:cNvPr>
          <p:cNvCxnSpPr>
            <a:cxnSpLocks/>
          </p:cNvCxnSpPr>
          <p:nvPr/>
        </p:nvCxnSpPr>
        <p:spPr>
          <a:xfrm flipH="1">
            <a:off x="9864437" y="5316341"/>
            <a:ext cx="7758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71973BB-63D9-4517-ABD9-B7A5B77FF8AF}"/>
              </a:ext>
            </a:extLst>
          </p:cNvPr>
          <p:cNvCxnSpPr>
            <a:cxnSpLocks/>
          </p:cNvCxnSpPr>
          <p:nvPr/>
        </p:nvCxnSpPr>
        <p:spPr>
          <a:xfrm flipH="1">
            <a:off x="7989455" y="5316341"/>
            <a:ext cx="96982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F21A86B-766C-4BCA-9AFE-2081DA271A56}"/>
              </a:ext>
            </a:extLst>
          </p:cNvPr>
          <p:cNvCxnSpPr>
            <a:cxnSpLocks/>
          </p:cNvCxnSpPr>
          <p:nvPr/>
        </p:nvCxnSpPr>
        <p:spPr>
          <a:xfrm flipH="1">
            <a:off x="6317673" y="5316341"/>
            <a:ext cx="8312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50D7568-51C9-4CD9-A438-06B80B0157B1}"/>
              </a:ext>
            </a:extLst>
          </p:cNvPr>
          <p:cNvCxnSpPr>
            <a:cxnSpLocks/>
          </p:cNvCxnSpPr>
          <p:nvPr/>
        </p:nvCxnSpPr>
        <p:spPr>
          <a:xfrm flipH="1">
            <a:off x="4578107" y="5316341"/>
            <a:ext cx="8312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B77ABD5-0334-4373-A6C2-3189AE0685EF}"/>
              </a:ext>
            </a:extLst>
          </p:cNvPr>
          <p:cNvCxnSpPr>
            <a:cxnSpLocks/>
          </p:cNvCxnSpPr>
          <p:nvPr/>
        </p:nvCxnSpPr>
        <p:spPr>
          <a:xfrm flipH="1">
            <a:off x="1468581" y="5316341"/>
            <a:ext cx="20874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0C67B40-FAC8-4DD4-B73F-4DFF54100F22}"/>
              </a:ext>
            </a:extLst>
          </p:cNvPr>
          <p:cNvSpPr/>
          <p:nvPr/>
        </p:nvSpPr>
        <p:spPr>
          <a:xfrm>
            <a:off x="97778" y="5144976"/>
            <a:ext cx="1463292" cy="400110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Board write</a:t>
            </a:r>
          </a:p>
          <a:p>
            <a:pPr algn="ctr"/>
            <a:r>
              <a:rPr lang="ko-KR" altLang="en-US" sz="1000" b="1" dirty="0"/>
              <a:t>게시판</a:t>
            </a:r>
            <a:r>
              <a:rPr lang="en-US" altLang="ko-KR" sz="1000" b="1" dirty="0"/>
              <a:t> </a:t>
            </a:r>
            <a:r>
              <a:rPr lang="ko-KR" altLang="en-US" sz="1000" b="1"/>
              <a:t>글 삭제</a:t>
            </a:r>
            <a:endParaRPr lang="ko-KR" altLang="en-US" sz="1000" b="1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C532F27E-87CF-4F36-80AA-11E94D48F420}"/>
              </a:ext>
            </a:extLst>
          </p:cNvPr>
          <p:cNvCxnSpPr>
            <a:cxnSpLocks/>
          </p:cNvCxnSpPr>
          <p:nvPr/>
        </p:nvCxnSpPr>
        <p:spPr>
          <a:xfrm>
            <a:off x="155629" y="5539305"/>
            <a:ext cx="530967" cy="234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408B79C-AFAE-45C1-BED4-A0E24A2A487C}"/>
              </a:ext>
            </a:extLst>
          </p:cNvPr>
          <p:cNvSpPr txBox="1"/>
          <p:nvPr/>
        </p:nvSpPr>
        <p:spPr>
          <a:xfrm>
            <a:off x="734944" y="558110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</a:rPr>
              <a:t>Redirect</a:t>
            </a:r>
          </a:p>
          <a:p>
            <a:r>
              <a:rPr lang="en-US" altLang="ko-KR" sz="1000" dirty="0">
                <a:solidFill>
                  <a:schemeClr val="accent1"/>
                </a:solidFill>
              </a:rPr>
              <a:t>:/board/list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11D402B-7389-4E08-89AA-048EF0362EB2}"/>
              </a:ext>
            </a:extLst>
          </p:cNvPr>
          <p:cNvSpPr txBox="1"/>
          <p:nvPr/>
        </p:nvSpPr>
        <p:spPr>
          <a:xfrm>
            <a:off x="6317673" y="4601375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</a:rPr>
              <a:t>Parameter</a:t>
            </a:r>
          </a:p>
          <a:p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1E62DC-03EA-48BD-B120-026E9C758D06}"/>
              </a:ext>
            </a:extLst>
          </p:cNvPr>
          <p:cNvSpPr txBox="1"/>
          <p:nvPr/>
        </p:nvSpPr>
        <p:spPr>
          <a:xfrm>
            <a:off x="4593455" y="3425227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boardVo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2A9D95-C554-40F3-B8C5-7486FDA6353B}"/>
              </a:ext>
            </a:extLst>
          </p:cNvPr>
          <p:cNvSpPr txBox="1"/>
          <p:nvPr/>
        </p:nvSpPr>
        <p:spPr>
          <a:xfrm>
            <a:off x="6305216" y="3418291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boardVo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7BE341-703A-4FAB-9B61-BAC8F0A958BC}"/>
              </a:ext>
            </a:extLst>
          </p:cNvPr>
          <p:cNvSpPr txBox="1"/>
          <p:nvPr/>
        </p:nvSpPr>
        <p:spPr>
          <a:xfrm>
            <a:off x="8099330" y="341829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boardVo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AEC86D-933F-428D-8D65-5777910ADA7C}"/>
              </a:ext>
            </a:extLst>
          </p:cNvPr>
          <p:cNvSpPr txBox="1"/>
          <p:nvPr/>
        </p:nvSpPr>
        <p:spPr>
          <a:xfrm>
            <a:off x="9852261" y="3418292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boardVo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568968-9652-4E50-8338-95B4FFEA66AA}"/>
              </a:ext>
            </a:extLst>
          </p:cNvPr>
          <p:cNvSpPr txBox="1"/>
          <p:nvPr/>
        </p:nvSpPr>
        <p:spPr>
          <a:xfrm>
            <a:off x="8099738" y="4601375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</a:rPr>
              <a:t>Parameter</a:t>
            </a:r>
          </a:p>
          <a:p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9549B7-7273-43C3-8648-543ED3A239CF}"/>
              </a:ext>
            </a:extLst>
          </p:cNvPr>
          <p:cNvSpPr txBox="1"/>
          <p:nvPr/>
        </p:nvSpPr>
        <p:spPr>
          <a:xfrm>
            <a:off x="2637711" y="1944617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List&lt;</a:t>
            </a:r>
            <a:r>
              <a:rPr lang="en-US" altLang="ko-KR" sz="1000" dirty="0" err="1">
                <a:solidFill>
                  <a:srgbClr val="FF0000"/>
                </a:solidFill>
              </a:rPr>
              <a:t>BoardkVo</a:t>
            </a:r>
            <a:r>
              <a:rPr lang="en-US" altLang="ko-KR" sz="1000" dirty="0">
                <a:solidFill>
                  <a:srgbClr val="FF0000"/>
                </a:solidFill>
              </a:rPr>
              <a:t>&gt;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58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305719E-D3E5-4E7E-B17F-23D2B8F0881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95912164"/>
              </p:ext>
            </p:extLst>
          </p:nvPr>
        </p:nvGraphicFramePr>
        <p:xfrm>
          <a:off x="101870" y="584416"/>
          <a:ext cx="11992352" cy="627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639">
                  <a:extLst>
                    <a:ext uri="{9D8B030D-6E8A-4147-A177-3AD203B41FA5}">
                      <a16:colId xmlns:a16="http://schemas.microsoft.com/office/drawing/2014/main" val="3571064474"/>
                    </a:ext>
                  </a:extLst>
                </a:gridCol>
                <a:gridCol w="1606264">
                  <a:extLst>
                    <a:ext uri="{9D8B030D-6E8A-4147-A177-3AD203B41FA5}">
                      <a16:colId xmlns:a16="http://schemas.microsoft.com/office/drawing/2014/main" val="4257211528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val="3023545236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664080490"/>
                    </a:ext>
                  </a:extLst>
                </a:gridCol>
                <a:gridCol w="1867071">
                  <a:extLst>
                    <a:ext uri="{9D8B030D-6E8A-4147-A177-3AD203B41FA5}">
                      <a16:colId xmlns:a16="http://schemas.microsoft.com/office/drawing/2014/main" val="2920563116"/>
                    </a:ext>
                  </a:extLst>
                </a:gridCol>
                <a:gridCol w="1778225">
                  <a:extLst>
                    <a:ext uri="{9D8B030D-6E8A-4147-A177-3AD203B41FA5}">
                      <a16:colId xmlns:a16="http://schemas.microsoft.com/office/drawing/2014/main" val="3475859244"/>
                    </a:ext>
                  </a:extLst>
                </a:gridCol>
                <a:gridCol w="1778225">
                  <a:extLst>
                    <a:ext uri="{9D8B030D-6E8A-4147-A177-3AD203B41FA5}">
                      <a16:colId xmlns:a16="http://schemas.microsoft.com/office/drawing/2014/main" val="3472189352"/>
                    </a:ext>
                  </a:extLst>
                </a:gridCol>
              </a:tblGrid>
              <a:tr h="325201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/mysite4/board/read</a:t>
                      </a: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/mysite4/board/</a:t>
                      </a:r>
                    </a:p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modiftForm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/mysite4/board/modify</a:t>
                      </a: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read.jsp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modifyForm.jsp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/board/read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read()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/board/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modifyForm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modifyForm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/board/modify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modify()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viewsUpdate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boardSelect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boardSelect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modify()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viewsUpdate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boardSelect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boardSelect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modify()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update</a:t>
                      </a: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viewsUpdate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selectOne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boardSelect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boardSelect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update</a:t>
                      </a: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boardModify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board.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Id=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viewsUpdate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board.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Id=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boardSelect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board.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Id=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boardSelect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board.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id=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boardModify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468581" y="1691069"/>
            <a:ext cx="23275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7778" y="2436561"/>
            <a:ext cx="146329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/>
              <a:t>BoardRead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게시판 글 읽기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58333-F25E-4CCB-AA10-5253E3E1C165}"/>
              </a:ext>
            </a:extLst>
          </p:cNvPr>
          <p:cNvSpPr txBox="1"/>
          <p:nvPr/>
        </p:nvSpPr>
        <p:spPr>
          <a:xfrm>
            <a:off x="97778" y="150882"/>
            <a:ext cx="168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Board </a:t>
            </a:r>
            <a:r>
              <a:rPr lang="ko-KR" altLang="en-US" b="1" dirty="0"/>
              <a:t>게시판 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6EEC333-7F80-403B-A503-C6C623C8B5C1}"/>
              </a:ext>
            </a:extLst>
          </p:cNvPr>
          <p:cNvCxnSpPr>
            <a:cxnSpLocks/>
          </p:cNvCxnSpPr>
          <p:nvPr/>
        </p:nvCxnSpPr>
        <p:spPr>
          <a:xfrm flipH="1">
            <a:off x="2706255" y="2636616"/>
            <a:ext cx="100688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DA16AC3-887C-433B-9B01-C2BB5C0B6FCE}"/>
              </a:ext>
            </a:extLst>
          </p:cNvPr>
          <p:cNvCxnSpPr>
            <a:cxnSpLocks/>
          </p:cNvCxnSpPr>
          <p:nvPr/>
        </p:nvCxnSpPr>
        <p:spPr>
          <a:xfrm flipH="1">
            <a:off x="1468581" y="2636616"/>
            <a:ext cx="6651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80ECCE3-E051-4906-A124-737D0C787CEC}"/>
              </a:ext>
            </a:extLst>
          </p:cNvPr>
          <p:cNvCxnSpPr>
            <a:cxnSpLocks/>
          </p:cNvCxnSpPr>
          <p:nvPr/>
        </p:nvCxnSpPr>
        <p:spPr>
          <a:xfrm>
            <a:off x="4507345" y="1691069"/>
            <a:ext cx="9089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2141DB6-984C-426C-A7EF-DF8FCC5D4429}"/>
              </a:ext>
            </a:extLst>
          </p:cNvPr>
          <p:cNvCxnSpPr>
            <a:cxnSpLocks/>
          </p:cNvCxnSpPr>
          <p:nvPr/>
        </p:nvCxnSpPr>
        <p:spPr>
          <a:xfrm>
            <a:off x="7989455" y="1691069"/>
            <a:ext cx="9975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D85AE0B-B1C6-4272-B848-6AC85054DEAB}"/>
              </a:ext>
            </a:extLst>
          </p:cNvPr>
          <p:cNvCxnSpPr>
            <a:cxnSpLocks/>
          </p:cNvCxnSpPr>
          <p:nvPr/>
        </p:nvCxnSpPr>
        <p:spPr>
          <a:xfrm>
            <a:off x="9883705" y="4002603"/>
            <a:ext cx="8774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CDFA6C2-7D93-4BE0-88B1-98C9D8D79D60}"/>
              </a:ext>
            </a:extLst>
          </p:cNvPr>
          <p:cNvCxnSpPr>
            <a:cxnSpLocks/>
          </p:cNvCxnSpPr>
          <p:nvPr/>
        </p:nvCxnSpPr>
        <p:spPr>
          <a:xfrm flipH="1">
            <a:off x="9748593" y="1656180"/>
            <a:ext cx="951618" cy="9455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0C98FB-58BD-4783-8357-4FB36A1A31A6}"/>
              </a:ext>
            </a:extLst>
          </p:cNvPr>
          <p:cNvSpPr txBox="1"/>
          <p:nvPr/>
        </p:nvSpPr>
        <p:spPr>
          <a:xfrm rot="18863863">
            <a:off x="10028961" y="2526517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boardVo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791BD6E-7618-4ABA-9906-A617672DB84C}"/>
              </a:ext>
            </a:extLst>
          </p:cNvPr>
          <p:cNvCxnSpPr>
            <a:cxnSpLocks/>
          </p:cNvCxnSpPr>
          <p:nvPr/>
        </p:nvCxnSpPr>
        <p:spPr>
          <a:xfrm flipH="1" flipV="1">
            <a:off x="7906329" y="2636616"/>
            <a:ext cx="1773380" cy="130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FE54EC5-70B5-4373-AD6B-FB04C239B868}"/>
              </a:ext>
            </a:extLst>
          </p:cNvPr>
          <p:cNvSpPr txBox="1"/>
          <p:nvPr/>
        </p:nvSpPr>
        <p:spPr>
          <a:xfrm>
            <a:off x="8177139" y="3099811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boardVo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09B2979-00CC-4008-8081-94747FDF2386}"/>
              </a:ext>
            </a:extLst>
          </p:cNvPr>
          <p:cNvCxnSpPr>
            <a:cxnSpLocks/>
          </p:cNvCxnSpPr>
          <p:nvPr/>
        </p:nvCxnSpPr>
        <p:spPr>
          <a:xfrm flipH="1">
            <a:off x="4424218" y="2636616"/>
            <a:ext cx="108065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62C1854-32A6-4BD5-ADCE-352DD2F3928C}"/>
              </a:ext>
            </a:extLst>
          </p:cNvPr>
          <p:cNvSpPr txBox="1"/>
          <p:nvPr/>
        </p:nvSpPr>
        <p:spPr>
          <a:xfrm>
            <a:off x="6345015" y="3099171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boardVo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D225657-A1B8-4233-B70A-E56A851468C9}"/>
              </a:ext>
            </a:extLst>
          </p:cNvPr>
          <p:cNvCxnSpPr>
            <a:cxnSpLocks/>
          </p:cNvCxnSpPr>
          <p:nvPr/>
        </p:nvCxnSpPr>
        <p:spPr>
          <a:xfrm>
            <a:off x="6334688" y="1691883"/>
            <a:ext cx="8419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6C99818-AD2C-4266-9CC7-739BA61A4C79}"/>
              </a:ext>
            </a:extLst>
          </p:cNvPr>
          <p:cNvSpPr txBox="1"/>
          <p:nvPr/>
        </p:nvSpPr>
        <p:spPr>
          <a:xfrm>
            <a:off x="4728383" y="1426886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CC60DE-73D4-4A8C-86AA-1DA05D1586AB}"/>
              </a:ext>
            </a:extLst>
          </p:cNvPr>
          <p:cNvSpPr txBox="1"/>
          <p:nvPr/>
        </p:nvSpPr>
        <p:spPr>
          <a:xfrm>
            <a:off x="6470049" y="1426886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0B20D0-8A36-4E02-ACA6-7D99E525A4F2}"/>
              </a:ext>
            </a:extLst>
          </p:cNvPr>
          <p:cNvSpPr txBox="1"/>
          <p:nvPr/>
        </p:nvSpPr>
        <p:spPr>
          <a:xfrm>
            <a:off x="8270050" y="1426886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908AD3-92B2-490E-9D98-075A55ED447E}"/>
              </a:ext>
            </a:extLst>
          </p:cNvPr>
          <p:cNvSpPr txBox="1"/>
          <p:nvPr/>
        </p:nvSpPr>
        <p:spPr>
          <a:xfrm>
            <a:off x="10094232" y="1426886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5E1D78-8FC9-4C44-AA01-4A6624A60092}"/>
              </a:ext>
            </a:extLst>
          </p:cNvPr>
          <p:cNvSpPr txBox="1"/>
          <p:nvPr/>
        </p:nvSpPr>
        <p:spPr>
          <a:xfrm>
            <a:off x="2791880" y="3084951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boardListOne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324045E-AF14-466A-8B8C-831E3A69912E}"/>
              </a:ext>
            </a:extLst>
          </p:cNvPr>
          <p:cNvCxnSpPr>
            <a:cxnSpLocks/>
          </p:cNvCxnSpPr>
          <p:nvPr/>
        </p:nvCxnSpPr>
        <p:spPr>
          <a:xfrm>
            <a:off x="4488872" y="1691069"/>
            <a:ext cx="923637" cy="424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D2A270F-686D-48D7-9CE9-0873974AE16A}"/>
              </a:ext>
            </a:extLst>
          </p:cNvPr>
          <p:cNvCxnSpPr>
            <a:cxnSpLocks/>
          </p:cNvCxnSpPr>
          <p:nvPr/>
        </p:nvCxnSpPr>
        <p:spPr>
          <a:xfrm>
            <a:off x="6334688" y="2115127"/>
            <a:ext cx="8419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405C8AA-A2AF-4F59-AC88-3A0754F68337}"/>
              </a:ext>
            </a:extLst>
          </p:cNvPr>
          <p:cNvSpPr txBox="1"/>
          <p:nvPr/>
        </p:nvSpPr>
        <p:spPr>
          <a:xfrm>
            <a:off x="1816201" y="1426886"/>
            <a:ext cx="1212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</a:rPr>
              <a:t>parameter = </a:t>
            </a:r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2D1B5B8-5C36-41A2-9C02-4AF425B539E8}"/>
              </a:ext>
            </a:extLst>
          </p:cNvPr>
          <p:cNvCxnSpPr>
            <a:cxnSpLocks/>
          </p:cNvCxnSpPr>
          <p:nvPr/>
        </p:nvCxnSpPr>
        <p:spPr>
          <a:xfrm>
            <a:off x="7989455" y="2115127"/>
            <a:ext cx="9975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1B9AAD74-14F6-453F-AE4D-91AF0BC94AC8}"/>
              </a:ext>
            </a:extLst>
          </p:cNvPr>
          <p:cNvCxnSpPr>
            <a:cxnSpLocks/>
          </p:cNvCxnSpPr>
          <p:nvPr/>
        </p:nvCxnSpPr>
        <p:spPr>
          <a:xfrm>
            <a:off x="9873673" y="2115941"/>
            <a:ext cx="8774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FA8B2F5-5FDE-4479-B15B-44A799D1D455}"/>
              </a:ext>
            </a:extLst>
          </p:cNvPr>
          <p:cNvSpPr txBox="1"/>
          <p:nvPr/>
        </p:nvSpPr>
        <p:spPr>
          <a:xfrm rot="1594158">
            <a:off x="4664046" y="1847583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362165-8615-45B2-9596-34BB2BF5020A}"/>
              </a:ext>
            </a:extLst>
          </p:cNvPr>
          <p:cNvSpPr txBox="1"/>
          <p:nvPr/>
        </p:nvSpPr>
        <p:spPr>
          <a:xfrm>
            <a:off x="6454714" y="1843370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FEF79BE-B43B-4552-9C09-D52CAB042129}"/>
              </a:ext>
            </a:extLst>
          </p:cNvPr>
          <p:cNvSpPr txBox="1"/>
          <p:nvPr/>
        </p:nvSpPr>
        <p:spPr>
          <a:xfrm>
            <a:off x="8270050" y="1868906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0B82BBC-12E6-494E-9B91-543FE54C19CA}"/>
              </a:ext>
            </a:extLst>
          </p:cNvPr>
          <p:cNvSpPr txBox="1"/>
          <p:nvPr/>
        </p:nvSpPr>
        <p:spPr>
          <a:xfrm>
            <a:off x="10104264" y="1868906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F7C3068-4FC7-4A44-B44B-319350AF4376}"/>
              </a:ext>
            </a:extLst>
          </p:cNvPr>
          <p:cNvCxnSpPr>
            <a:cxnSpLocks/>
          </p:cNvCxnSpPr>
          <p:nvPr/>
        </p:nvCxnSpPr>
        <p:spPr>
          <a:xfrm flipH="1">
            <a:off x="9748066" y="2140207"/>
            <a:ext cx="920153" cy="9589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DD5B069A-9252-467F-8BA5-93B2A1FEB52A}"/>
              </a:ext>
            </a:extLst>
          </p:cNvPr>
          <p:cNvCxnSpPr>
            <a:cxnSpLocks/>
          </p:cNvCxnSpPr>
          <p:nvPr/>
        </p:nvCxnSpPr>
        <p:spPr>
          <a:xfrm flipH="1">
            <a:off x="7906329" y="3100929"/>
            <a:ext cx="17733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CE83D98-8A9F-49A4-AD48-5951911D0A4D}"/>
              </a:ext>
            </a:extLst>
          </p:cNvPr>
          <p:cNvCxnSpPr>
            <a:cxnSpLocks/>
          </p:cNvCxnSpPr>
          <p:nvPr/>
        </p:nvCxnSpPr>
        <p:spPr>
          <a:xfrm flipH="1">
            <a:off x="6334688" y="2636616"/>
            <a:ext cx="84196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A5263A9C-9948-4B31-8AD1-28730D4AF662}"/>
              </a:ext>
            </a:extLst>
          </p:cNvPr>
          <p:cNvCxnSpPr>
            <a:cxnSpLocks/>
          </p:cNvCxnSpPr>
          <p:nvPr/>
        </p:nvCxnSpPr>
        <p:spPr>
          <a:xfrm flipH="1">
            <a:off x="6334688" y="3099171"/>
            <a:ext cx="84196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ACA57EE-C5C1-4BAA-8C85-176F2CF51B72}"/>
              </a:ext>
            </a:extLst>
          </p:cNvPr>
          <p:cNvCxnSpPr>
            <a:cxnSpLocks/>
          </p:cNvCxnSpPr>
          <p:nvPr/>
        </p:nvCxnSpPr>
        <p:spPr>
          <a:xfrm flipH="1">
            <a:off x="4424218" y="3084951"/>
            <a:ext cx="108065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17F2A6D-CEFF-4EF3-B2E6-19612270DC33}"/>
              </a:ext>
            </a:extLst>
          </p:cNvPr>
          <p:cNvCxnSpPr>
            <a:cxnSpLocks/>
          </p:cNvCxnSpPr>
          <p:nvPr/>
        </p:nvCxnSpPr>
        <p:spPr>
          <a:xfrm flipH="1">
            <a:off x="2706255" y="3084951"/>
            <a:ext cx="100688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F013A67-856D-4B00-9CCF-1D3F7D1DB484}"/>
              </a:ext>
            </a:extLst>
          </p:cNvPr>
          <p:cNvSpPr txBox="1"/>
          <p:nvPr/>
        </p:nvSpPr>
        <p:spPr>
          <a:xfrm>
            <a:off x="4643490" y="3099171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boardVo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78DDAB88-C780-4AA9-B289-6420B09D163A}"/>
              </a:ext>
            </a:extLst>
          </p:cNvPr>
          <p:cNvCxnSpPr>
            <a:cxnSpLocks/>
          </p:cNvCxnSpPr>
          <p:nvPr/>
        </p:nvCxnSpPr>
        <p:spPr>
          <a:xfrm flipH="1" flipV="1">
            <a:off x="1468581" y="2715491"/>
            <a:ext cx="665143" cy="3694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86E1666B-86C8-45B9-AFDA-1A55F9A78659}"/>
              </a:ext>
            </a:extLst>
          </p:cNvPr>
          <p:cNvCxnSpPr>
            <a:cxnSpLocks/>
          </p:cNvCxnSpPr>
          <p:nvPr/>
        </p:nvCxnSpPr>
        <p:spPr>
          <a:xfrm>
            <a:off x="1468581" y="3944742"/>
            <a:ext cx="19765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5A968A60-7264-4F83-B873-6B96D1DB7120}"/>
              </a:ext>
            </a:extLst>
          </p:cNvPr>
          <p:cNvCxnSpPr>
            <a:cxnSpLocks/>
          </p:cNvCxnSpPr>
          <p:nvPr/>
        </p:nvCxnSpPr>
        <p:spPr>
          <a:xfrm>
            <a:off x="4728383" y="3964029"/>
            <a:ext cx="6878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97E2896-D02E-494C-A84E-99F1F642552E}"/>
              </a:ext>
            </a:extLst>
          </p:cNvPr>
          <p:cNvSpPr txBox="1"/>
          <p:nvPr/>
        </p:nvSpPr>
        <p:spPr>
          <a:xfrm>
            <a:off x="1816201" y="3649938"/>
            <a:ext cx="1212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</a:rPr>
              <a:t>parameter = </a:t>
            </a:r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FD0CF51-6425-4436-BF9D-CA8D8644000A}"/>
              </a:ext>
            </a:extLst>
          </p:cNvPr>
          <p:cNvSpPr txBox="1"/>
          <p:nvPr/>
        </p:nvSpPr>
        <p:spPr>
          <a:xfrm>
            <a:off x="4728383" y="3697280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609F9DFE-4FCB-4338-96F9-F11B5F8D00EE}"/>
              </a:ext>
            </a:extLst>
          </p:cNvPr>
          <p:cNvCxnSpPr>
            <a:cxnSpLocks/>
          </p:cNvCxnSpPr>
          <p:nvPr/>
        </p:nvCxnSpPr>
        <p:spPr>
          <a:xfrm>
            <a:off x="6334688" y="3973265"/>
            <a:ext cx="8419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06ABE3-55CB-4132-B18F-EAAD36AF9515}"/>
              </a:ext>
            </a:extLst>
          </p:cNvPr>
          <p:cNvSpPr txBox="1"/>
          <p:nvPr/>
        </p:nvSpPr>
        <p:spPr>
          <a:xfrm>
            <a:off x="6454714" y="3697280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AA9F4746-8152-4686-BCF2-EE0D129ED9D3}"/>
              </a:ext>
            </a:extLst>
          </p:cNvPr>
          <p:cNvCxnSpPr>
            <a:cxnSpLocks/>
          </p:cNvCxnSpPr>
          <p:nvPr/>
        </p:nvCxnSpPr>
        <p:spPr>
          <a:xfrm>
            <a:off x="7989455" y="3983316"/>
            <a:ext cx="9975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2159DC3-D23C-4047-9900-37F0F349A08F}"/>
              </a:ext>
            </a:extLst>
          </p:cNvPr>
          <p:cNvSpPr txBox="1"/>
          <p:nvPr/>
        </p:nvSpPr>
        <p:spPr>
          <a:xfrm>
            <a:off x="8270050" y="3727044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AF288467-9FEA-479B-B111-C37991FC2CFE}"/>
              </a:ext>
            </a:extLst>
          </p:cNvPr>
          <p:cNvCxnSpPr>
            <a:cxnSpLocks/>
          </p:cNvCxnSpPr>
          <p:nvPr/>
        </p:nvCxnSpPr>
        <p:spPr>
          <a:xfrm>
            <a:off x="9883705" y="1691069"/>
            <a:ext cx="8774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48756A51-F66A-4538-99B4-139FDCD6E934}"/>
              </a:ext>
            </a:extLst>
          </p:cNvPr>
          <p:cNvCxnSpPr>
            <a:cxnSpLocks/>
          </p:cNvCxnSpPr>
          <p:nvPr/>
        </p:nvCxnSpPr>
        <p:spPr>
          <a:xfrm flipH="1">
            <a:off x="9909161" y="4401498"/>
            <a:ext cx="84196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978F33B-ADFB-47A7-B8C5-286D78B53E49}"/>
              </a:ext>
            </a:extLst>
          </p:cNvPr>
          <p:cNvSpPr txBox="1"/>
          <p:nvPr/>
        </p:nvSpPr>
        <p:spPr>
          <a:xfrm>
            <a:off x="10120667" y="3727044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bNo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5596CC1-9704-46AF-9466-D5C859459883}"/>
              </a:ext>
            </a:extLst>
          </p:cNvPr>
          <p:cNvSpPr txBox="1"/>
          <p:nvPr/>
        </p:nvSpPr>
        <p:spPr>
          <a:xfrm>
            <a:off x="10013805" y="4429943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boardVo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F5A69A5-1B52-4B66-9340-90067A7D2434}"/>
              </a:ext>
            </a:extLst>
          </p:cNvPr>
          <p:cNvCxnSpPr>
            <a:cxnSpLocks/>
          </p:cNvCxnSpPr>
          <p:nvPr/>
        </p:nvCxnSpPr>
        <p:spPr>
          <a:xfrm flipH="1">
            <a:off x="7989455" y="4401498"/>
            <a:ext cx="9975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F78A1D3E-2F66-4A41-A1FF-01CAF618FAF4}"/>
              </a:ext>
            </a:extLst>
          </p:cNvPr>
          <p:cNvCxnSpPr>
            <a:cxnSpLocks/>
          </p:cNvCxnSpPr>
          <p:nvPr/>
        </p:nvCxnSpPr>
        <p:spPr>
          <a:xfrm flipH="1">
            <a:off x="6334688" y="4429943"/>
            <a:ext cx="8419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11731C3-9F0D-46C9-93A7-2348F0D22D33}"/>
              </a:ext>
            </a:extLst>
          </p:cNvPr>
          <p:cNvSpPr txBox="1"/>
          <p:nvPr/>
        </p:nvSpPr>
        <p:spPr>
          <a:xfrm>
            <a:off x="8145016" y="4442262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boardVo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46DCD04-CA7D-490A-861C-994616AE55E2}"/>
              </a:ext>
            </a:extLst>
          </p:cNvPr>
          <p:cNvSpPr txBox="1"/>
          <p:nvPr/>
        </p:nvSpPr>
        <p:spPr>
          <a:xfrm>
            <a:off x="6383238" y="4448934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boardVo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E7D6A6F2-5A88-4363-A4A2-5F666B4018EB}"/>
              </a:ext>
            </a:extLst>
          </p:cNvPr>
          <p:cNvCxnSpPr>
            <a:cxnSpLocks/>
          </p:cNvCxnSpPr>
          <p:nvPr/>
        </p:nvCxnSpPr>
        <p:spPr>
          <a:xfrm flipH="1">
            <a:off x="4728383" y="4429943"/>
            <a:ext cx="6841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C771275-4983-46A2-B8B8-908BBD066E05}"/>
              </a:ext>
            </a:extLst>
          </p:cNvPr>
          <p:cNvSpPr txBox="1"/>
          <p:nvPr/>
        </p:nvSpPr>
        <p:spPr>
          <a:xfrm>
            <a:off x="4714635" y="4448934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boardVo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1F9C60AA-B47C-472D-8114-53F100FD684B}"/>
              </a:ext>
            </a:extLst>
          </p:cNvPr>
          <p:cNvCxnSpPr>
            <a:cxnSpLocks/>
          </p:cNvCxnSpPr>
          <p:nvPr/>
        </p:nvCxnSpPr>
        <p:spPr>
          <a:xfrm flipH="1">
            <a:off x="2946400" y="4429943"/>
            <a:ext cx="4987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1AB8AEC-0B1C-4368-82E9-9DA56FE76987}"/>
              </a:ext>
            </a:extLst>
          </p:cNvPr>
          <p:cNvSpPr/>
          <p:nvPr/>
        </p:nvSpPr>
        <p:spPr>
          <a:xfrm>
            <a:off x="97778" y="4171934"/>
            <a:ext cx="146329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/>
              <a:t>modifyForm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게시판 글 </a:t>
            </a:r>
            <a:r>
              <a:rPr lang="ko-KR" altLang="en-US" sz="1000" b="1" dirty="0" err="1"/>
              <a:t>수정폼</a:t>
            </a:r>
            <a:endParaRPr lang="ko-KR" altLang="en-US" sz="1000" b="1" dirty="0"/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16E7FA11-85BC-43A5-B16F-9C1A7BF44F3C}"/>
              </a:ext>
            </a:extLst>
          </p:cNvPr>
          <p:cNvCxnSpPr>
            <a:cxnSpLocks/>
          </p:cNvCxnSpPr>
          <p:nvPr/>
        </p:nvCxnSpPr>
        <p:spPr>
          <a:xfrm flipH="1">
            <a:off x="1425201" y="4429943"/>
            <a:ext cx="4987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951704E1-BC2F-4A17-9C41-914B86296475}"/>
              </a:ext>
            </a:extLst>
          </p:cNvPr>
          <p:cNvCxnSpPr>
            <a:cxnSpLocks/>
          </p:cNvCxnSpPr>
          <p:nvPr/>
        </p:nvCxnSpPr>
        <p:spPr>
          <a:xfrm>
            <a:off x="1561070" y="5210124"/>
            <a:ext cx="18840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2A46B25-EEFD-4178-A64B-BABA26F98473}"/>
              </a:ext>
            </a:extLst>
          </p:cNvPr>
          <p:cNvSpPr txBox="1"/>
          <p:nvPr/>
        </p:nvSpPr>
        <p:spPr>
          <a:xfrm>
            <a:off x="2079894" y="495425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boardVo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0DE17AA6-BFE5-4F4C-A044-9C50D9AF5704}"/>
              </a:ext>
            </a:extLst>
          </p:cNvPr>
          <p:cNvCxnSpPr>
            <a:cxnSpLocks/>
          </p:cNvCxnSpPr>
          <p:nvPr/>
        </p:nvCxnSpPr>
        <p:spPr>
          <a:xfrm>
            <a:off x="4728383" y="5200471"/>
            <a:ext cx="6878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36C9802-EA5C-4E51-8349-944D21980DB5}"/>
              </a:ext>
            </a:extLst>
          </p:cNvPr>
          <p:cNvSpPr txBox="1"/>
          <p:nvPr/>
        </p:nvSpPr>
        <p:spPr>
          <a:xfrm>
            <a:off x="4714635" y="495425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boardVo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A1DF8F1B-72A9-488D-9D78-874BBC432D5A}"/>
              </a:ext>
            </a:extLst>
          </p:cNvPr>
          <p:cNvCxnSpPr>
            <a:cxnSpLocks/>
          </p:cNvCxnSpPr>
          <p:nvPr/>
        </p:nvCxnSpPr>
        <p:spPr>
          <a:xfrm>
            <a:off x="6334688" y="5200471"/>
            <a:ext cx="8419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173AC47-0D75-435F-8995-12DC71655220}"/>
              </a:ext>
            </a:extLst>
          </p:cNvPr>
          <p:cNvSpPr txBox="1"/>
          <p:nvPr/>
        </p:nvSpPr>
        <p:spPr>
          <a:xfrm>
            <a:off x="6413269" y="495425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boardVo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E992D6CC-1D5F-41A7-87F9-615EFD43F2ED}"/>
              </a:ext>
            </a:extLst>
          </p:cNvPr>
          <p:cNvCxnSpPr>
            <a:cxnSpLocks/>
          </p:cNvCxnSpPr>
          <p:nvPr/>
        </p:nvCxnSpPr>
        <p:spPr>
          <a:xfrm>
            <a:off x="7989455" y="5221804"/>
            <a:ext cx="9975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AE02666-4980-4574-AB86-B1ECAC5554DF}"/>
              </a:ext>
            </a:extLst>
          </p:cNvPr>
          <p:cNvCxnSpPr>
            <a:cxnSpLocks/>
          </p:cNvCxnSpPr>
          <p:nvPr/>
        </p:nvCxnSpPr>
        <p:spPr>
          <a:xfrm>
            <a:off x="9883705" y="5200471"/>
            <a:ext cx="8774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DDFC4F7C-5A94-4444-86CF-38919B5D81BA}"/>
              </a:ext>
            </a:extLst>
          </p:cNvPr>
          <p:cNvSpPr txBox="1"/>
          <p:nvPr/>
        </p:nvSpPr>
        <p:spPr>
          <a:xfrm>
            <a:off x="8123314" y="495425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boardVo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647C939-1CF5-4FF2-9602-122CD4AC644B}"/>
              </a:ext>
            </a:extLst>
          </p:cNvPr>
          <p:cNvSpPr txBox="1"/>
          <p:nvPr/>
        </p:nvSpPr>
        <p:spPr>
          <a:xfrm>
            <a:off x="9969999" y="495425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boardVo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E35E4C11-7928-4075-92AB-7A742A89BCA7}"/>
              </a:ext>
            </a:extLst>
          </p:cNvPr>
          <p:cNvCxnSpPr>
            <a:cxnSpLocks/>
          </p:cNvCxnSpPr>
          <p:nvPr/>
        </p:nvCxnSpPr>
        <p:spPr>
          <a:xfrm flipH="1">
            <a:off x="9909161" y="5592989"/>
            <a:ext cx="84196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0B0708DE-2727-48CD-86C0-ADA85A884794}"/>
              </a:ext>
            </a:extLst>
          </p:cNvPr>
          <p:cNvCxnSpPr>
            <a:cxnSpLocks/>
          </p:cNvCxnSpPr>
          <p:nvPr/>
        </p:nvCxnSpPr>
        <p:spPr>
          <a:xfrm flipH="1">
            <a:off x="7989455" y="5592989"/>
            <a:ext cx="95187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22940142-E646-4194-BA5E-E37AB12A2D9B}"/>
              </a:ext>
            </a:extLst>
          </p:cNvPr>
          <p:cNvCxnSpPr>
            <a:cxnSpLocks/>
          </p:cNvCxnSpPr>
          <p:nvPr/>
        </p:nvCxnSpPr>
        <p:spPr>
          <a:xfrm flipH="1">
            <a:off x="6334688" y="5592989"/>
            <a:ext cx="82946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1C5BB7A8-E6D8-45A8-82B2-15C04732911E}"/>
              </a:ext>
            </a:extLst>
          </p:cNvPr>
          <p:cNvCxnSpPr>
            <a:cxnSpLocks/>
          </p:cNvCxnSpPr>
          <p:nvPr/>
        </p:nvCxnSpPr>
        <p:spPr>
          <a:xfrm flipH="1">
            <a:off x="4714635" y="5592989"/>
            <a:ext cx="6466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E87DF86-4A81-4D59-8889-35F835DBC2FA}"/>
              </a:ext>
            </a:extLst>
          </p:cNvPr>
          <p:cNvSpPr/>
          <p:nvPr/>
        </p:nvSpPr>
        <p:spPr>
          <a:xfrm>
            <a:off x="97778" y="5392934"/>
            <a:ext cx="1463292" cy="40011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modify</a:t>
            </a:r>
          </a:p>
          <a:p>
            <a:pPr algn="ctr"/>
            <a:r>
              <a:rPr lang="ko-KR" altLang="en-US" sz="1000" b="1" dirty="0"/>
              <a:t>게시판 글 수정</a:t>
            </a: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9F085DF5-8DCD-484B-9630-3E1F4C6BA0FA}"/>
              </a:ext>
            </a:extLst>
          </p:cNvPr>
          <p:cNvCxnSpPr>
            <a:cxnSpLocks/>
          </p:cNvCxnSpPr>
          <p:nvPr/>
        </p:nvCxnSpPr>
        <p:spPr>
          <a:xfrm>
            <a:off x="97778" y="5840206"/>
            <a:ext cx="530967" cy="234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E4559629-5F93-4785-88A7-ED74F6D0506A}"/>
              </a:ext>
            </a:extLst>
          </p:cNvPr>
          <p:cNvSpPr txBox="1"/>
          <p:nvPr/>
        </p:nvSpPr>
        <p:spPr>
          <a:xfrm>
            <a:off x="677093" y="5907307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</a:rPr>
              <a:t>Redirect</a:t>
            </a:r>
          </a:p>
          <a:p>
            <a:r>
              <a:rPr lang="en-US" altLang="ko-KR" sz="1000" dirty="0">
                <a:solidFill>
                  <a:schemeClr val="accent1"/>
                </a:solidFill>
              </a:rPr>
              <a:t>:/board/list</a:t>
            </a: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8892EF8-57B5-422F-9B85-B1795D4915D0}"/>
              </a:ext>
            </a:extLst>
          </p:cNvPr>
          <p:cNvCxnSpPr>
            <a:cxnSpLocks/>
          </p:cNvCxnSpPr>
          <p:nvPr/>
        </p:nvCxnSpPr>
        <p:spPr>
          <a:xfrm flipH="1">
            <a:off x="1468581" y="5592989"/>
            <a:ext cx="196994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57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306</Words>
  <Application>Microsoft Office PowerPoint</Application>
  <PresentationFormat>와이드스크린</PresentationFormat>
  <Paragraphs>476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T23623</dc:creator>
  <cp:lastModifiedBy> </cp:lastModifiedBy>
  <cp:revision>249</cp:revision>
  <dcterms:created xsi:type="dcterms:W3CDTF">2022-01-23T22:15:30Z</dcterms:created>
  <dcterms:modified xsi:type="dcterms:W3CDTF">2022-01-25T03:03:24Z</dcterms:modified>
</cp:coreProperties>
</file>