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71" r:id="rId6"/>
    <p:sldId id="261" r:id="rId7"/>
    <p:sldId id="262" r:id="rId8"/>
    <p:sldId id="264" r:id="rId9"/>
    <p:sldId id="274" r:id="rId10"/>
    <p:sldId id="266" r:id="rId11"/>
    <p:sldId id="269" r:id="rId12"/>
    <p:sldId id="270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0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9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1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6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9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77562-97AA-4905-9243-43CFDC408105}" type="datetimeFigureOut">
              <a:rPr lang="zh-TW" altLang="en-US" smtClean="0"/>
              <a:t>2013/6/14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8CEF00-BFE4-477E-AAC8-22058D1F9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4" y="1688618"/>
            <a:ext cx="1822705" cy="174304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80260" y="3581400"/>
            <a:ext cx="558037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dirty="0" smtClean="0">
                <a:latin typeface="Edwardian Script ITC" panose="030303020407070D0804" pitchFamily="66" charset="0"/>
                <a:ea typeface="Microsoft JhengHei UI" panose="020B0604030504040204" pitchFamily="34" charset="-120"/>
                <a:cs typeface="Adobe Hebrew" panose="02040503050201020203" pitchFamily="18" charset="-79"/>
              </a:rPr>
              <a:t>Music Style</a:t>
            </a:r>
            <a:endParaRPr lang="zh-TW" altLang="en-US" sz="11500" b="1" dirty="0">
              <a:latin typeface="Edwardian Script ITC" panose="030303020407070D0804" pitchFamily="66" charset="0"/>
              <a:ea typeface="Microsoft JhengHei UI" panose="020B0604030504040204" pitchFamily="34" charset="-12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73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8" y="609599"/>
            <a:ext cx="10956182" cy="56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8650"/>
            <a:ext cx="109728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4" y="627061"/>
            <a:ext cx="10966536" cy="5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26069" y="1603574"/>
            <a:ext cx="7756081" cy="214451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38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	Demo</a:t>
            </a:r>
          </a:p>
        </p:txBody>
      </p:sp>
    </p:spTree>
    <p:extLst>
      <p:ext uri="{BB962C8B-B14F-4D97-AF65-F5344CB8AC3E}">
        <p14:creationId xmlns:p14="http://schemas.microsoft.com/office/powerpoint/2010/main" val="21756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49819" y="1565474"/>
            <a:ext cx="7756081" cy="214451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38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			Q&amp;A</a:t>
            </a:r>
            <a:endParaRPr lang="zh-TW" altLang="en-US" sz="138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4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69508" y="1063625"/>
            <a:ext cx="6436442" cy="1325563"/>
          </a:xfrm>
        </p:spPr>
        <p:txBody>
          <a:bodyPr>
            <a:noAutofit/>
          </a:bodyPr>
          <a:lstStyle/>
          <a:p>
            <a:r>
              <a:rPr lang="zh-TW" altLang="zh-TW" sz="96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組員分工表</a:t>
            </a: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400" y="23891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zh-TW" sz="3200" dirty="0" smtClean="0">
                <a:latin typeface="+mj-ea"/>
                <a:ea typeface="+mj-ea"/>
              </a:rPr>
              <a:t>黃</a:t>
            </a:r>
            <a:r>
              <a:rPr lang="zh-TW" altLang="zh-TW" sz="3200" dirty="0">
                <a:latin typeface="+mj-ea"/>
                <a:ea typeface="+mj-ea"/>
              </a:rPr>
              <a:t>均暉</a:t>
            </a:r>
            <a:r>
              <a:rPr lang="en-US" altLang="zh-TW" sz="3200" dirty="0">
                <a:latin typeface="+mj-ea"/>
                <a:ea typeface="+mj-ea"/>
              </a:rPr>
              <a:t>	</a:t>
            </a:r>
            <a:endParaRPr lang="zh-TW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	</a:t>
            </a:r>
            <a:r>
              <a:rPr lang="zh-TW" altLang="zh-TW" sz="3200" dirty="0">
                <a:latin typeface="+mj-ea"/>
                <a:ea typeface="+mj-ea"/>
              </a:rPr>
              <a:t>負責整合程式碼，及音樂輸出、輸入部分。</a:t>
            </a:r>
          </a:p>
          <a:p>
            <a:r>
              <a:rPr lang="zh-TW" altLang="zh-TW" sz="3200" dirty="0" smtClean="0">
                <a:latin typeface="+mj-ea"/>
                <a:ea typeface="+mj-ea"/>
              </a:rPr>
              <a:t>李定家</a:t>
            </a:r>
            <a:endParaRPr lang="zh-TW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	</a:t>
            </a:r>
            <a:r>
              <a:rPr lang="zh-TW" altLang="zh-TW" sz="3200" dirty="0" smtClean="0">
                <a:latin typeface="+mj-ea"/>
                <a:ea typeface="+mj-ea"/>
              </a:rPr>
              <a:t>版面</a:t>
            </a:r>
            <a:r>
              <a:rPr lang="zh-TW" altLang="zh-TW" sz="3200" dirty="0">
                <a:latin typeface="+mj-ea"/>
                <a:ea typeface="+mj-ea"/>
              </a:rPr>
              <a:t>編排設計、相對應的程式碼及專題報告書。</a:t>
            </a:r>
          </a:p>
          <a:p>
            <a:r>
              <a:rPr lang="zh-TW" altLang="en-US" sz="3200" dirty="0" smtClean="0">
                <a:latin typeface="+mj-ea"/>
                <a:ea typeface="+mj-ea"/>
              </a:rPr>
              <a:t>張舜展</a:t>
            </a:r>
            <a:endParaRPr lang="en-US" altLang="zh-TW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	</a:t>
            </a:r>
            <a:r>
              <a:rPr lang="zh-TW" altLang="en-US" sz="3200" dirty="0" smtClean="0">
                <a:latin typeface="+mj-ea"/>
                <a:ea typeface="+mj-ea"/>
              </a:rPr>
              <a:t>按鍵儲存</a:t>
            </a:r>
            <a:r>
              <a:rPr lang="zh-TW" altLang="zh-TW" sz="3200" dirty="0" smtClean="0">
                <a:latin typeface="+mj-ea"/>
                <a:ea typeface="+mj-ea"/>
              </a:rPr>
              <a:t>，及</a:t>
            </a:r>
            <a:r>
              <a:rPr lang="zh-TW" altLang="en-US" sz="3200" dirty="0" smtClean="0">
                <a:latin typeface="+mj-ea"/>
                <a:ea typeface="+mj-ea"/>
              </a:rPr>
              <a:t>檔案儲存及載入之結構</a:t>
            </a:r>
            <a:r>
              <a:rPr lang="zh-TW" altLang="zh-TW" sz="3200" dirty="0" smtClean="0">
                <a:latin typeface="+mj-ea"/>
                <a:ea typeface="+mj-ea"/>
              </a:rPr>
              <a:t>。</a:t>
            </a:r>
            <a:endParaRPr lang="zh-TW" altLang="zh-TW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06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38450" y="1033462"/>
            <a:ext cx="6115050" cy="1325563"/>
          </a:xfrm>
        </p:spPr>
        <p:txBody>
          <a:bodyPr>
            <a:noAutofit/>
          </a:bodyPr>
          <a:lstStyle/>
          <a:p>
            <a:r>
              <a:rPr lang="zh-TW" altLang="en-US" sz="80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組員</a:t>
            </a:r>
            <a:r>
              <a:rPr lang="zh-TW" altLang="en-US" sz="80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名單</a:t>
            </a:r>
            <a:endParaRPr lang="zh-TW" altLang="en-US" sz="8000" b="1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4124" y="3044825"/>
            <a:ext cx="7343775" cy="3679825"/>
          </a:xfrm>
        </p:spPr>
        <p:txBody>
          <a:bodyPr>
            <a:noAutofit/>
          </a:bodyPr>
          <a:lstStyle/>
          <a:p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資訊系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F74006030	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黃均</a:t>
            </a:r>
            <a:r>
              <a:rPr lang="zh-TW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暉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F74006098	</a:t>
            </a:r>
            <a:r>
              <a:rPr lang="zh-TW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李定家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F74001129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張舜展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 </a:t>
            </a:r>
            <a:endParaRPr lang="zh-TW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68719" y="1641674"/>
            <a:ext cx="10515600" cy="214451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3800" b="1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			</a:t>
            </a:r>
            <a:r>
              <a:rPr lang="zh-TW" altLang="zh-TW" sz="13800" b="1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程式簡介</a:t>
            </a:r>
            <a:endParaRPr lang="zh-TW" altLang="en-US" sz="138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1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900" y="1012825"/>
            <a:ext cx="2819400" cy="1325563"/>
          </a:xfrm>
        </p:spPr>
        <p:txBody>
          <a:bodyPr>
            <a:noAutofit/>
          </a:bodyPr>
          <a:lstStyle/>
          <a:p>
            <a: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目的</a:t>
            </a: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177488" y="2833688"/>
            <a:ext cx="7532223" cy="23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能在電腦上以鍵盤方式演奏音樂，不需要透過特殊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媒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介，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鍵盤或是觸控版，讓大眾能隨時陶冶心靈。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44032"/>
            <a:ext cx="9601196" cy="1303867"/>
          </a:xfrm>
        </p:spPr>
        <p:txBody>
          <a:bodyPr>
            <a:noAutofit/>
          </a:bodyPr>
          <a:lstStyle/>
          <a:p>
            <a:r>
              <a:rPr lang="zh-TW" altLang="en-US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特色</a:t>
            </a: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401" y="3033182"/>
            <a:ext cx="8839198" cy="2624668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虛擬鋼琴聲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按鍵記錄、儲存、載入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zh-TW" altLang="en-US" sz="3600" dirty="0" smtClean="0">
                <a:latin typeface="+mj-ea"/>
                <a:ea typeface="+mj-ea"/>
              </a:rPr>
              <a:t>簡潔的介面</a:t>
            </a:r>
            <a:endParaRPr lang="en-US" altLang="zh-TW" sz="3600" dirty="0" smtClean="0">
              <a:latin typeface="+mj-ea"/>
              <a:ea typeface="+mj-ea"/>
            </a:endParaRPr>
          </a:p>
          <a:p>
            <a:endParaRPr lang="en-US" altLang="zh-TW" sz="3600" dirty="0" smtClean="0">
              <a:latin typeface="+mj-ea"/>
              <a:ea typeface="+mj-ea"/>
            </a:endParaRPr>
          </a:p>
          <a:p>
            <a:endParaRPr lang="en-US" altLang="zh-TW" sz="3600" dirty="0" smtClean="0">
              <a:latin typeface="+mj-ea"/>
              <a:ea typeface="+mj-ea"/>
            </a:endParaRPr>
          </a:p>
          <a:p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29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0950" y="1085045"/>
            <a:ext cx="3301986" cy="2566988"/>
          </a:xfrm>
        </p:spPr>
        <p:txBody>
          <a:bodyPr>
            <a:noAutofit/>
          </a:bodyPr>
          <a:lstStyle/>
          <a:p>
            <a: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需求</a:t>
            </a:r>
            <a:b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</a:b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211" y="2887662"/>
            <a:ext cx="8481464" cy="2865438"/>
          </a:xfrm>
        </p:spPr>
        <p:txBody>
          <a:bodyPr>
            <a:normAutofit lnSpcReduction="10000"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滑鼠，鍵盤</a:t>
            </a:r>
            <a:r>
              <a:rPr lang="zh-TW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螢幕，喇叭。</a:t>
            </a: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3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1921" y="1124699"/>
            <a:ext cx="3097579" cy="1325563"/>
          </a:xfrm>
        </p:spPr>
        <p:txBody>
          <a:bodyPr>
            <a:noAutofit/>
          </a:bodyPr>
          <a:lstStyle/>
          <a:p>
            <a:pPr lvl="0"/>
            <a: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  <a:cs typeface="Times New Roman" panose="02020603050405020304" pitchFamily="18" charset="0"/>
              </a:rPr>
            </a:br>
            <a:r>
              <a:rPr lang="zh-TW" altLang="zh-TW" sz="9600" dirty="0" smtClean="0">
                <a:latin typeface="華康流風體W3" panose="03000309000000000000" pitchFamily="65" charset="-120"/>
                <a:ea typeface="華康流風體W3" panose="03000309000000000000" pitchFamily="65" charset="-120"/>
                <a:cs typeface="Times New Roman" panose="02020603050405020304" pitchFamily="18" charset="0"/>
              </a:rPr>
              <a:t>架構</a:t>
            </a:r>
            <a:r>
              <a:rPr kumimoji="0" lang="zh-TW" altLang="zh-TW" sz="1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流風體W3" panose="03000309000000000000" pitchFamily="65" charset="-120"/>
                <a:ea typeface="華康流風體W3" panose="03000309000000000000" pitchFamily="65" charset="-120"/>
              </a:rPr>
              <a:t/>
            </a:r>
            <a:br>
              <a:rPr kumimoji="0" lang="zh-TW" altLang="zh-TW" sz="1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流風體W3" panose="03000309000000000000" pitchFamily="65" charset="-120"/>
                <a:ea typeface="華康流風體W3" panose="03000309000000000000" pitchFamily="65" charset="-120"/>
              </a:rPr>
            </a:b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0249" y="1134195"/>
            <a:ext cx="8382000" cy="1325563"/>
          </a:xfrm>
        </p:spPr>
        <p:txBody>
          <a:bodyPr>
            <a:noAutofit/>
          </a:bodyPr>
          <a:lstStyle/>
          <a:p>
            <a:r>
              <a:rPr lang="zh-TW" altLang="en-US" sz="96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操</a:t>
            </a:r>
            <a:r>
              <a:rPr lang="zh-TW" altLang="en-US" sz="9600" b="1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作</a:t>
            </a:r>
            <a:endParaRPr lang="zh-TW" altLang="en-US" sz="96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874" y="2699470"/>
            <a:ext cx="8866749" cy="4351338"/>
          </a:xfrm>
        </p:spPr>
        <p:txBody>
          <a:bodyPr>
            <a:noAutofit/>
          </a:bodyPr>
          <a:lstStyle/>
          <a:p>
            <a:r>
              <a:rPr lang="zh-TW" altLang="zh-TW" sz="3600" dirty="0" smtClean="0"/>
              <a:t>使用</a:t>
            </a:r>
            <a:r>
              <a:rPr lang="zh-TW" altLang="zh-TW" sz="3600" dirty="0" smtClean="0"/>
              <a:t>鍵盤彈</a:t>
            </a:r>
            <a:r>
              <a:rPr lang="zh-TW" altLang="zh-TW" sz="3600" dirty="0" smtClean="0"/>
              <a:t>出</a:t>
            </a:r>
            <a:r>
              <a:rPr lang="en-US" altLang="zh-TW" sz="3600" dirty="0" smtClean="0"/>
              <a:t>C</a:t>
            </a:r>
            <a:r>
              <a:rPr lang="en-US" altLang="zh-TW" sz="3600" baseline="30000" dirty="0" smtClean="0"/>
              <a:t>n</a:t>
            </a:r>
            <a:r>
              <a:rPr lang="en-US" altLang="zh-TW" sz="3600" dirty="0" smtClean="0"/>
              <a:t>~C</a:t>
            </a:r>
            <a:r>
              <a:rPr lang="en-US" altLang="zh-TW" sz="3600" baseline="30000" dirty="0" smtClean="0"/>
              <a:t>2n+1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之音</a:t>
            </a:r>
            <a:endParaRPr lang="zh-TW" altLang="zh-TW" sz="3600" dirty="0"/>
          </a:p>
          <a:p>
            <a:r>
              <a:rPr lang="zh-TW" altLang="zh-TW" sz="3600" dirty="0" smtClean="0"/>
              <a:t>使用</a:t>
            </a:r>
            <a:r>
              <a:rPr lang="en-US" altLang="zh-TW" sz="3600" dirty="0" err="1" smtClean="0"/>
              <a:t>Keys.Left</a:t>
            </a:r>
            <a:r>
              <a:rPr lang="en-US" altLang="zh-TW" sz="3600" dirty="0" smtClean="0"/>
              <a:t> or </a:t>
            </a:r>
            <a:r>
              <a:rPr lang="en-US" altLang="zh-TW" sz="3600" dirty="0" err="1" smtClean="0"/>
              <a:t>Keys.Right</a:t>
            </a:r>
            <a:r>
              <a:rPr lang="zh-TW" altLang="en-US" sz="3600" dirty="0" smtClean="0"/>
              <a:t> </a:t>
            </a:r>
            <a:r>
              <a:rPr lang="zh-TW" altLang="zh-TW" sz="3600" dirty="0" smtClean="0"/>
              <a:t>改變</a:t>
            </a:r>
            <a:r>
              <a:rPr lang="en-US" altLang="zh-TW" sz="3600" dirty="0"/>
              <a:t>n</a:t>
            </a:r>
            <a:r>
              <a:rPr lang="zh-TW" altLang="zh-TW" sz="3600" dirty="0"/>
              <a:t>值</a:t>
            </a:r>
          </a:p>
          <a:p>
            <a:r>
              <a:rPr lang="zh-TW" altLang="zh-TW" sz="3600" dirty="0"/>
              <a:t>也可以直接用滑鼠按</a:t>
            </a:r>
            <a:r>
              <a:rPr lang="zh-TW" altLang="zh-TW" sz="3600" dirty="0" smtClean="0"/>
              <a:t>琴鍵</a:t>
            </a:r>
            <a:endParaRPr lang="en-US" altLang="zh-TW" sz="3600" dirty="0" smtClean="0"/>
          </a:p>
          <a:p>
            <a:r>
              <a:rPr lang="zh-TW" altLang="en-US" sz="3600" dirty="0" smtClean="0"/>
              <a:t>按下錄音鍵可記錄所彈之音並可儲存</a:t>
            </a:r>
            <a:endParaRPr lang="zh-TW" altLang="zh-TW" sz="36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89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68719" y="1641674"/>
            <a:ext cx="10515600" cy="214451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38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			</a:t>
            </a:r>
            <a:r>
              <a:rPr lang="zh-TW" altLang="en-US" sz="13800" b="1" dirty="0" smtClean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操作畫面</a:t>
            </a:r>
            <a:endParaRPr lang="zh-TW" altLang="en-US" sz="138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5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93</Words>
  <Application>Microsoft Office PowerPoint</Application>
  <PresentationFormat>寬螢幕</PresentationFormat>
  <Paragraphs>34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Microsoft JhengHei UI</vt:lpstr>
      <vt:lpstr>華康流風體W3</vt:lpstr>
      <vt:lpstr>微軟正黑體</vt:lpstr>
      <vt:lpstr>新細明體</vt:lpstr>
      <vt:lpstr>Adobe Hebrew</vt:lpstr>
      <vt:lpstr>Arial</vt:lpstr>
      <vt:lpstr>Edwardian Script ITC</vt:lpstr>
      <vt:lpstr>Garamond</vt:lpstr>
      <vt:lpstr>Times New Roman</vt:lpstr>
      <vt:lpstr>有機</vt:lpstr>
      <vt:lpstr>PowerPoint 簡報</vt:lpstr>
      <vt:lpstr>組員名單</vt:lpstr>
      <vt:lpstr>PowerPoint 簡報</vt:lpstr>
      <vt:lpstr>目的</vt:lpstr>
      <vt:lpstr>特色</vt:lpstr>
      <vt:lpstr>需求 </vt:lpstr>
      <vt:lpstr> 架構 </vt:lpstr>
      <vt:lpstr>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組員分工表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李定家</dc:creator>
  <cp:lastModifiedBy>李定家</cp:lastModifiedBy>
  <cp:revision>13</cp:revision>
  <dcterms:created xsi:type="dcterms:W3CDTF">2013-06-06T01:25:48Z</dcterms:created>
  <dcterms:modified xsi:type="dcterms:W3CDTF">2013-06-13T18:38:54Z</dcterms:modified>
</cp:coreProperties>
</file>