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6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952C4-8316-450B-B1DE-968A2F475736}" v="24" dt="2023-03-22T10:34:11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9" autoAdjust="0"/>
    <p:restoredTop sz="94595"/>
  </p:normalViewPr>
  <p:slideViewPr>
    <p:cSldViewPr snapToGrid="0" snapToObjects="1">
      <p:cViewPr varScale="1">
        <p:scale>
          <a:sx n="101" d="100"/>
          <a:sy n="101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 수경" userId="0d3f5f9728c36faf" providerId="LiveId" clId="{C43952C4-8316-450B-B1DE-968A2F475736}"/>
    <pc:docChg chg="undo custSel addSld delSld modSld">
      <pc:chgData name="장 수경" userId="0d3f5f9728c36faf" providerId="LiveId" clId="{C43952C4-8316-450B-B1DE-968A2F475736}" dt="2023-03-22T10:37:34.685" v="972" actId="47"/>
      <pc:docMkLst>
        <pc:docMk/>
      </pc:docMkLst>
      <pc:sldChg chg="del">
        <pc:chgData name="장 수경" userId="0d3f5f9728c36faf" providerId="LiveId" clId="{C43952C4-8316-450B-B1DE-968A2F475736}" dt="2023-03-22T10:35:48.419" v="965" actId="47"/>
        <pc:sldMkLst>
          <pc:docMk/>
          <pc:sldMk cId="3434294234" sldId="259"/>
        </pc:sldMkLst>
      </pc:sldChg>
      <pc:sldChg chg="del">
        <pc:chgData name="장 수경" userId="0d3f5f9728c36faf" providerId="LiveId" clId="{C43952C4-8316-450B-B1DE-968A2F475736}" dt="2023-03-22T10:35:49.546" v="966" actId="47"/>
        <pc:sldMkLst>
          <pc:docMk/>
          <pc:sldMk cId="1166631025" sldId="260"/>
        </pc:sldMkLst>
      </pc:sldChg>
      <pc:sldChg chg="modSp mod">
        <pc:chgData name="장 수경" userId="0d3f5f9728c36faf" providerId="LiveId" clId="{C43952C4-8316-450B-B1DE-968A2F475736}" dt="2023-03-22T10:36:24.062" v="970" actId="208"/>
        <pc:sldMkLst>
          <pc:docMk/>
          <pc:sldMk cId="2567893517" sldId="262"/>
        </pc:sldMkLst>
        <pc:spChg chg="mod">
          <ac:chgData name="장 수경" userId="0d3f5f9728c36faf" providerId="LiveId" clId="{C43952C4-8316-450B-B1DE-968A2F475736}" dt="2023-03-22T10:36:24.062" v="970" actId="208"/>
          <ac:spMkLst>
            <pc:docMk/>
            <pc:sldMk cId="2567893517" sldId="262"/>
            <ac:spMk id="4" creationId="{C78DE149-A178-5249-9247-2AE8A2DD942D}"/>
          </ac:spMkLst>
        </pc:spChg>
        <pc:spChg chg="mod">
          <ac:chgData name="장 수경" userId="0d3f5f9728c36faf" providerId="LiveId" clId="{C43952C4-8316-450B-B1DE-968A2F475736}" dt="2023-03-22T10:36:12.807" v="969" actId="207"/>
          <ac:spMkLst>
            <pc:docMk/>
            <pc:sldMk cId="2567893517" sldId="262"/>
            <ac:spMk id="6" creationId="{72744BAC-15F1-8D41-91F7-2954A527B79A}"/>
          </ac:spMkLst>
        </pc:spChg>
        <pc:cxnChg chg="mod">
          <ac:chgData name="장 수경" userId="0d3f5f9728c36faf" providerId="LiveId" clId="{C43952C4-8316-450B-B1DE-968A2F475736}" dt="2023-03-22T10:36:01.033" v="967" actId="208"/>
          <ac:cxnSpMkLst>
            <pc:docMk/>
            <pc:sldMk cId="2567893517" sldId="262"/>
            <ac:cxnSpMk id="30" creationId="{845FBF82-2530-4B77-87C2-7ACB3D00F76D}"/>
          </ac:cxnSpMkLst>
        </pc:cxnChg>
      </pc:sldChg>
      <pc:sldChg chg="delSp modSp mod">
        <pc:chgData name="장 수경" userId="0d3f5f9728c36faf" providerId="LiveId" clId="{C43952C4-8316-450B-B1DE-968A2F475736}" dt="2023-03-22T10:03:22.381" v="392" actId="1037"/>
        <pc:sldMkLst>
          <pc:docMk/>
          <pc:sldMk cId="3663851107" sldId="265"/>
        </pc:sldMkLst>
        <pc:spChg chg="mod">
          <ac:chgData name="장 수경" userId="0d3f5f9728c36faf" providerId="LiveId" clId="{C43952C4-8316-450B-B1DE-968A2F475736}" dt="2023-03-22T10:03:16.406" v="377" actId="1037"/>
          <ac:spMkLst>
            <pc:docMk/>
            <pc:sldMk cId="3663851107" sldId="265"/>
            <ac:spMk id="6" creationId="{B90D56AC-4B9C-3909-7298-4007084F1C1F}"/>
          </ac:spMkLst>
        </pc:spChg>
        <pc:spChg chg="mod">
          <ac:chgData name="장 수경" userId="0d3f5f9728c36faf" providerId="LiveId" clId="{C43952C4-8316-450B-B1DE-968A2F475736}" dt="2023-03-22T10:03:22.381" v="392" actId="1037"/>
          <ac:spMkLst>
            <pc:docMk/>
            <pc:sldMk cId="3663851107" sldId="265"/>
            <ac:spMk id="9" creationId="{B31643E5-0657-27E0-2FF2-49D9BC811432}"/>
          </ac:spMkLst>
        </pc:spChg>
        <pc:picChg chg="del mod">
          <ac:chgData name="장 수경" userId="0d3f5f9728c36faf" providerId="LiveId" clId="{C43952C4-8316-450B-B1DE-968A2F475736}" dt="2023-03-22T08:25:33.351" v="19" actId="478"/>
          <ac:picMkLst>
            <pc:docMk/>
            <pc:sldMk cId="3663851107" sldId="265"/>
            <ac:picMk id="2" creationId="{51ADFAD5-7B5F-9707-525C-1D43DF713265}"/>
          </ac:picMkLst>
        </pc:picChg>
        <pc:picChg chg="mod">
          <ac:chgData name="장 수경" userId="0d3f5f9728c36faf" providerId="LiveId" clId="{C43952C4-8316-450B-B1DE-968A2F475736}" dt="2023-03-22T10:03:16.406" v="377" actId="1037"/>
          <ac:picMkLst>
            <pc:docMk/>
            <pc:sldMk cId="3663851107" sldId="265"/>
            <ac:picMk id="5" creationId="{27D9B69C-552A-D28E-6FCA-BD740DD11EF6}"/>
          </ac:picMkLst>
        </pc:picChg>
        <pc:picChg chg="mod">
          <ac:chgData name="장 수경" userId="0d3f5f9728c36faf" providerId="LiveId" clId="{C43952C4-8316-450B-B1DE-968A2F475736}" dt="2023-03-22T10:03:22.381" v="392" actId="1037"/>
          <ac:picMkLst>
            <pc:docMk/>
            <pc:sldMk cId="3663851107" sldId="265"/>
            <ac:picMk id="8" creationId="{1FA11C01-61BB-E9E4-693E-D1AEEFEA8C61}"/>
          </ac:picMkLst>
        </pc:picChg>
        <pc:picChg chg="mod">
          <ac:chgData name="장 수경" userId="0d3f5f9728c36faf" providerId="LiveId" clId="{C43952C4-8316-450B-B1DE-968A2F475736}" dt="2023-03-22T10:03:22.381" v="392" actId="1037"/>
          <ac:picMkLst>
            <pc:docMk/>
            <pc:sldMk cId="3663851107" sldId="265"/>
            <ac:picMk id="16" creationId="{FFF8C1C8-0452-46B2-8276-B7200D218C2E}"/>
          </ac:picMkLst>
        </pc:picChg>
      </pc:sldChg>
      <pc:sldChg chg="addSp delSp modSp mod">
        <pc:chgData name="장 수경" userId="0d3f5f9728c36faf" providerId="LiveId" clId="{C43952C4-8316-450B-B1DE-968A2F475736}" dt="2023-03-22T08:25:59.792" v="24" actId="1076"/>
        <pc:sldMkLst>
          <pc:docMk/>
          <pc:sldMk cId="2138779502" sldId="266"/>
        </pc:sldMkLst>
        <pc:spChg chg="mod">
          <ac:chgData name="장 수경" userId="0d3f5f9728c36faf" providerId="LiveId" clId="{C43952C4-8316-450B-B1DE-968A2F475736}" dt="2023-03-22T08:25:53.731" v="22" actId="1076"/>
          <ac:spMkLst>
            <pc:docMk/>
            <pc:sldMk cId="2138779502" sldId="266"/>
            <ac:spMk id="3" creationId="{BB59BE39-6CE6-B5CA-F3AE-4BC2A5EE79FD}"/>
          </ac:spMkLst>
        </pc:spChg>
        <pc:picChg chg="del">
          <ac:chgData name="장 수경" userId="0d3f5f9728c36faf" providerId="LiveId" clId="{C43952C4-8316-450B-B1DE-968A2F475736}" dt="2023-03-22T08:25:36.220" v="20" actId="478"/>
          <ac:picMkLst>
            <pc:docMk/>
            <pc:sldMk cId="2138779502" sldId="266"/>
            <ac:picMk id="2" creationId="{51ADFAD5-7B5F-9707-525C-1D43DF713265}"/>
          </ac:picMkLst>
        </pc:picChg>
        <pc:picChg chg="del">
          <ac:chgData name="장 수경" userId="0d3f5f9728c36faf" providerId="LiveId" clId="{C43952C4-8316-450B-B1DE-968A2F475736}" dt="2023-03-22T08:23:35.505" v="0" actId="478"/>
          <ac:picMkLst>
            <pc:docMk/>
            <pc:sldMk cId="2138779502" sldId="266"/>
            <ac:picMk id="7" creationId="{5B88224B-56AD-E32B-1D6D-978B9500E232}"/>
          </ac:picMkLst>
        </pc:picChg>
        <pc:picChg chg="add mod">
          <ac:chgData name="장 수경" userId="0d3f5f9728c36faf" providerId="LiveId" clId="{C43952C4-8316-450B-B1DE-968A2F475736}" dt="2023-03-22T08:25:59.792" v="24" actId="1076"/>
          <ac:picMkLst>
            <pc:docMk/>
            <pc:sldMk cId="2138779502" sldId="266"/>
            <ac:picMk id="9" creationId="{DD2C977F-DC7D-9F14-4BA1-806E9173B553}"/>
          </ac:picMkLst>
        </pc:picChg>
      </pc:sldChg>
      <pc:sldChg chg="addSp delSp modSp add mod">
        <pc:chgData name="장 수경" userId="0d3f5f9728c36faf" providerId="LiveId" clId="{C43952C4-8316-450B-B1DE-968A2F475736}" dt="2023-03-22T08:26:17.288" v="26" actId="1076"/>
        <pc:sldMkLst>
          <pc:docMk/>
          <pc:sldMk cId="4035457611" sldId="267"/>
        </pc:sldMkLst>
        <pc:spChg chg="mod">
          <ac:chgData name="장 수경" userId="0d3f5f9728c36faf" providerId="LiveId" clId="{C43952C4-8316-450B-B1DE-968A2F475736}" dt="2023-03-22T08:26:14.647" v="25" actId="1076"/>
          <ac:spMkLst>
            <pc:docMk/>
            <pc:sldMk cId="4035457611" sldId="267"/>
            <ac:spMk id="3" creationId="{BB59BE39-6CE6-B5CA-F3AE-4BC2A5EE79FD}"/>
          </ac:spMkLst>
        </pc:spChg>
        <pc:picChg chg="del">
          <ac:chgData name="장 수경" userId="0d3f5f9728c36faf" providerId="LiveId" clId="{C43952C4-8316-450B-B1DE-968A2F475736}" dt="2023-03-22T08:25:38.246" v="21" actId="478"/>
          <ac:picMkLst>
            <pc:docMk/>
            <pc:sldMk cId="4035457611" sldId="267"/>
            <ac:picMk id="2" creationId="{51ADFAD5-7B5F-9707-525C-1D43DF713265}"/>
          </ac:picMkLst>
        </pc:picChg>
        <pc:picChg chg="add mod">
          <ac:chgData name="장 수경" userId="0d3f5f9728c36faf" providerId="LiveId" clId="{C43952C4-8316-450B-B1DE-968A2F475736}" dt="2023-03-22T08:26:17.288" v="26" actId="1076"/>
          <ac:picMkLst>
            <pc:docMk/>
            <pc:sldMk cId="4035457611" sldId="267"/>
            <ac:picMk id="6" creationId="{E480A659-C62B-DE24-3069-7EEE6D8CA2CE}"/>
          </ac:picMkLst>
        </pc:picChg>
        <pc:picChg chg="del">
          <ac:chgData name="장 수경" userId="0d3f5f9728c36faf" providerId="LiveId" clId="{C43952C4-8316-450B-B1DE-968A2F475736}" dt="2023-03-22T08:24:57.887" v="12" actId="478"/>
          <ac:picMkLst>
            <pc:docMk/>
            <pc:sldMk cId="4035457611" sldId="267"/>
            <ac:picMk id="9" creationId="{DD2C977F-DC7D-9F14-4BA1-806E9173B553}"/>
          </ac:picMkLst>
        </pc:picChg>
      </pc:sldChg>
      <pc:sldChg chg="addSp delSp modSp add mod">
        <pc:chgData name="장 수경" userId="0d3f5f9728c36faf" providerId="LiveId" clId="{C43952C4-8316-450B-B1DE-968A2F475736}" dt="2023-03-22T08:40:11.858" v="179" actId="14100"/>
        <pc:sldMkLst>
          <pc:docMk/>
          <pc:sldMk cId="3360720690" sldId="268"/>
        </pc:sldMkLst>
        <pc:spChg chg="mod">
          <ac:chgData name="장 수경" userId="0d3f5f9728c36faf" providerId="LiveId" clId="{C43952C4-8316-450B-B1DE-968A2F475736}" dt="2023-03-22T08:26:50.997" v="40" actId="20577"/>
          <ac:spMkLst>
            <pc:docMk/>
            <pc:sldMk cId="3360720690" sldId="268"/>
            <ac:spMk id="3" creationId="{BB59BE39-6CE6-B5CA-F3AE-4BC2A5EE79FD}"/>
          </ac:spMkLst>
        </pc:spChg>
        <pc:picChg chg="add del mod">
          <ac:chgData name="장 수경" userId="0d3f5f9728c36faf" providerId="LiveId" clId="{C43952C4-8316-450B-B1DE-968A2F475736}" dt="2023-03-22T08:34:58.590" v="154" actId="478"/>
          <ac:picMkLst>
            <pc:docMk/>
            <pc:sldMk cId="3360720690" sldId="268"/>
            <ac:picMk id="5" creationId="{9F6C1EC7-47AF-7797-5729-59A76FF90F4D}"/>
          </ac:picMkLst>
        </pc:picChg>
        <pc:picChg chg="del">
          <ac:chgData name="장 수경" userId="0d3f5f9728c36faf" providerId="LiveId" clId="{C43952C4-8316-450B-B1DE-968A2F475736}" dt="2023-03-22T08:26:56.052" v="41" actId="478"/>
          <ac:picMkLst>
            <pc:docMk/>
            <pc:sldMk cId="3360720690" sldId="268"/>
            <ac:picMk id="6" creationId="{E480A659-C62B-DE24-3069-7EEE6D8CA2CE}"/>
          </ac:picMkLst>
        </pc:picChg>
        <pc:picChg chg="add del mod">
          <ac:chgData name="장 수경" userId="0d3f5f9728c36faf" providerId="LiveId" clId="{C43952C4-8316-450B-B1DE-968A2F475736}" dt="2023-03-22T08:34:58.987" v="155" actId="478"/>
          <ac:picMkLst>
            <pc:docMk/>
            <pc:sldMk cId="3360720690" sldId="268"/>
            <ac:picMk id="8" creationId="{4D46AC84-A044-8EAC-BF59-55B9AF3532BA}"/>
          </ac:picMkLst>
        </pc:picChg>
        <pc:picChg chg="add del mod">
          <ac:chgData name="장 수경" userId="0d3f5f9728c36faf" providerId="LiveId" clId="{C43952C4-8316-450B-B1DE-968A2F475736}" dt="2023-03-22T08:34:59.416" v="156" actId="478"/>
          <ac:picMkLst>
            <pc:docMk/>
            <pc:sldMk cId="3360720690" sldId="268"/>
            <ac:picMk id="10" creationId="{C7EC1A2F-B565-0E85-A16D-F78D64988E54}"/>
          </ac:picMkLst>
        </pc:picChg>
        <pc:picChg chg="add del mod">
          <ac:chgData name="장 수경" userId="0d3f5f9728c36faf" providerId="LiveId" clId="{C43952C4-8316-450B-B1DE-968A2F475736}" dt="2023-03-22T08:38:28.524" v="165" actId="478"/>
          <ac:picMkLst>
            <pc:docMk/>
            <pc:sldMk cId="3360720690" sldId="268"/>
            <ac:picMk id="12" creationId="{2CAC5840-09F0-74BE-BD6A-4708801CF9C4}"/>
          </ac:picMkLst>
        </pc:picChg>
        <pc:picChg chg="add del mod">
          <ac:chgData name="장 수경" userId="0d3f5f9728c36faf" providerId="LiveId" clId="{C43952C4-8316-450B-B1DE-968A2F475736}" dt="2023-03-22T08:38:29.190" v="166" actId="478"/>
          <ac:picMkLst>
            <pc:docMk/>
            <pc:sldMk cId="3360720690" sldId="268"/>
            <ac:picMk id="17" creationId="{8DC7AB68-3949-2EE4-D554-010D40BEC164}"/>
          </ac:picMkLst>
        </pc:picChg>
        <pc:picChg chg="add del mod">
          <ac:chgData name="장 수경" userId="0d3f5f9728c36faf" providerId="LiveId" clId="{C43952C4-8316-450B-B1DE-968A2F475736}" dt="2023-03-22T08:38:29.648" v="167" actId="478"/>
          <ac:picMkLst>
            <pc:docMk/>
            <pc:sldMk cId="3360720690" sldId="268"/>
            <ac:picMk id="19" creationId="{8B7E86DA-57D0-4FBD-FA01-E25F26642BE7}"/>
          </ac:picMkLst>
        </pc:picChg>
        <pc:picChg chg="add mod">
          <ac:chgData name="장 수경" userId="0d3f5f9728c36faf" providerId="LiveId" clId="{C43952C4-8316-450B-B1DE-968A2F475736}" dt="2023-03-22T08:39:07.967" v="173" actId="1076"/>
          <ac:picMkLst>
            <pc:docMk/>
            <pc:sldMk cId="3360720690" sldId="268"/>
            <ac:picMk id="21" creationId="{F2376A8D-A4DE-3352-AD6B-BF3219BF922D}"/>
          </ac:picMkLst>
        </pc:picChg>
        <pc:picChg chg="add mod">
          <ac:chgData name="장 수경" userId="0d3f5f9728c36faf" providerId="LiveId" clId="{C43952C4-8316-450B-B1DE-968A2F475736}" dt="2023-03-22T08:39:37.382" v="176" actId="14100"/>
          <ac:picMkLst>
            <pc:docMk/>
            <pc:sldMk cId="3360720690" sldId="268"/>
            <ac:picMk id="23" creationId="{D9A55C7A-5D44-620B-191A-DF2FBE012192}"/>
          </ac:picMkLst>
        </pc:picChg>
        <pc:picChg chg="add mod">
          <ac:chgData name="장 수경" userId="0d3f5f9728c36faf" providerId="LiveId" clId="{C43952C4-8316-450B-B1DE-968A2F475736}" dt="2023-03-22T08:40:11.858" v="179" actId="14100"/>
          <ac:picMkLst>
            <pc:docMk/>
            <pc:sldMk cId="3360720690" sldId="268"/>
            <ac:picMk id="25" creationId="{961E5921-C2DD-9760-26E0-C8140EE7B7E1}"/>
          </ac:picMkLst>
        </pc:picChg>
      </pc:sldChg>
      <pc:sldChg chg="addSp delSp modSp add mod">
        <pc:chgData name="장 수경" userId="0d3f5f9728c36faf" providerId="LiveId" clId="{C43952C4-8316-450B-B1DE-968A2F475736}" dt="2023-03-22T08:31:15.600" v="94" actId="1076"/>
        <pc:sldMkLst>
          <pc:docMk/>
          <pc:sldMk cId="4192003906" sldId="269"/>
        </pc:sldMkLst>
        <pc:spChg chg="mod">
          <ac:chgData name="장 수경" userId="0d3f5f9728c36faf" providerId="LiveId" clId="{C43952C4-8316-450B-B1DE-968A2F475736}" dt="2023-03-22T08:31:13.289" v="93" actId="1076"/>
          <ac:spMkLst>
            <pc:docMk/>
            <pc:sldMk cId="4192003906" sldId="269"/>
            <ac:spMk id="3" creationId="{BB59BE39-6CE6-B5CA-F3AE-4BC2A5EE79FD}"/>
          </ac:spMkLst>
        </pc:spChg>
        <pc:spChg chg="mod">
          <ac:chgData name="장 수경" userId="0d3f5f9728c36faf" providerId="LiveId" clId="{C43952C4-8316-450B-B1DE-968A2F475736}" dt="2023-03-22T08:30:13.790" v="76" actId="20577"/>
          <ac:spMkLst>
            <pc:docMk/>
            <pc:sldMk cId="4192003906" sldId="269"/>
            <ac:spMk id="13" creationId="{76A71319-16F5-40C3-8450-9907A8A6A7EF}"/>
          </ac:spMkLst>
        </pc:spChg>
        <pc:picChg chg="del">
          <ac:chgData name="장 수경" userId="0d3f5f9728c36faf" providerId="LiveId" clId="{C43952C4-8316-450B-B1DE-968A2F475736}" dt="2023-03-22T08:30:15.740" v="77" actId="478"/>
          <ac:picMkLst>
            <pc:docMk/>
            <pc:sldMk cId="4192003906" sldId="269"/>
            <ac:picMk id="5" creationId="{9F6C1EC7-47AF-7797-5729-59A76FF90F4D}"/>
          </ac:picMkLst>
        </pc:picChg>
        <pc:picChg chg="add mod">
          <ac:chgData name="장 수경" userId="0d3f5f9728c36faf" providerId="LiveId" clId="{C43952C4-8316-450B-B1DE-968A2F475736}" dt="2023-03-22T08:31:15.600" v="94" actId="1076"/>
          <ac:picMkLst>
            <pc:docMk/>
            <pc:sldMk cId="4192003906" sldId="269"/>
            <ac:picMk id="6" creationId="{E58E4BD5-E932-D10C-BD6F-65219AD2101C}"/>
          </ac:picMkLst>
        </pc:picChg>
        <pc:picChg chg="del">
          <ac:chgData name="장 수경" userId="0d3f5f9728c36faf" providerId="LiveId" clId="{C43952C4-8316-450B-B1DE-968A2F475736}" dt="2023-03-22T08:30:16.300" v="78" actId="478"/>
          <ac:picMkLst>
            <pc:docMk/>
            <pc:sldMk cId="4192003906" sldId="269"/>
            <ac:picMk id="8" creationId="{4D46AC84-A044-8EAC-BF59-55B9AF3532BA}"/>
          </ac:picMkLst>
        </pc:picChg>
        <pc:picChg chg="del">
          <ac:chgData name="장 수경" userId="0d3f5f9728c36faf" providerId="LiveId" clId="{C43952C4-8316-450B-B1DE-968A2F475736}" dt="2023-03-22T08:30:16.660" v="79" actId="478"/>
          <ac:picMkLst>
            <pc:docMk/>
            <pc:sldMk cId="4192003906" sldId="269"/>
            <ac:picMk id="10" creationId="{C7EC1A2F-B565-0E85-A16D-F78D64988E54}"/>
          </ac:picMkLst>
        </pc:picChg>
      </pc:sldChg>
      <pc:sldChg chg="addSp delSp modSp add mod">
        <pc:chgData name="장 수경" userId="0d3f5f9728c36faf" providerId="LiveId" clId="{C43952C4-8316-450B-B1DE-968A2F475736}" dt="2023-03-22T08:33:03.668" v="126" actId="478"/>
        <pc:sldMkLst>
          <pc:docMk/>
          <pc:sldMk cId="4256422530" sldId="270"/>
        </pc:sldMkLst>
        <pc:spChg chg="mod">
          <ac:chgData name="장 수경" userId="0d3f5f9728c36faf" providerId="LiveId" clId="{C43952C4-8316-450B-B1DE-968A2F475736}" dt="2023-03-22T08:31:29.046" v="116" actId="20577"/>
          <ac:spMkLst>
            <pc:docMk/>
            <pc:sldMk cId="4256422530" sldId="270"/>
            <ac:spMk id="3" creationId="{BB59BE39-6CE6-B5CA-F3AE-4BC2A5EE79FD}"/>
          </ac:spMkLst>
        </pc:spChg>
        <pc:picChg chg="add del mod">
          <ac:chgData name="장 수경" userId="0d3f5f9728c36faf" providerId="LiveId" clId="{C43952C4-8316-450B-B1DE-968A2F475736}" dt="2023-03-22T08:32:17.751" v="121" actId="478"/>
          <ac:picMkLst>
            <pc:docMk/>
            <pc:sldMk cId="4256422530" sldId="270"/>
            <ac:picMk id="5" creationId="{69F6A9E1-BECF-ED2E-94C6-6F96A4DD7C5A}"/>
          </ac:picMkLst>
        </pc:picChg>
        <pc:picChg chg="del">
          <ac:chgData name="장 수경" userId="0d3f5f9728c36faf" providerId="LiveId" clId="{C43952C4-8316-450B-B1DE-968A2F475736}" dt="2023-03-22T08:31:30.422" v="117" actId="478"/>
          <ac:picMkLst>
            <pc:docMk/>
            <pc:sldMk cId="4256422530" sldId="270"/>
            <ac:picMk id="6" creationId="{E58E4BD5-E932-D10C-BD6F-65219AD2101C}"/>
          </ac:picMkLst>
        </pc:picChg>
        <pc:picChg chg="add mod">
          <ac:chgData name="장 수경" userId="0d3f5f9728c36faf" providerId="LiveId" clId="{C43952C4-8316-450B-B1DE-968A2F475736}" dt="2023-03-22T08:32:35.115" v="124" actId="14100"/>
          <ac:picMkLst>
            <pc:docMk/>
            <pc:sldMk cId="4256422530" sldId="270"/>
            <ac:picMk id="8" creationId="{CBF5A2FF-4381-5764-08CB-6938B6752294}"/>
          </ac:picMkLst>
        </pc:picChg>
        <pc:picChg chg="add del">
          <ac:chgData name="장 수경" userId="0d3f5f9728c36faf" providerId="LiveId" clId="{C43952C4-8316-450B-B1DE-968A2F475736}" dt="2023-03-22T08:33:03.668" v="126" actId="478"/>
          <ac:picMkLst>
            <pc:docMk/>
            <pc:sldMk cId="4256422530" sldId="270"/>
            <ac:picMk id="10" creationId="{447AEB60-0839-1902-D3A2-9AEBDD1437CA}"/>
          </ac:picMkLst>
        </pc:picChg>
      </pc:sldChg>
      <pc:sldChg chg="addSp delSp modSp add mod">
        <pc:chgData name="장 수경" userId="0d3f5f9728c36faf" providerId="LiveId" clId="{C43952C4-8316-450B-B1DE-968A2F475736}" dt="2023-03-22T08:43:15.643" v="186" actId="14100"/>
        <pc:sldMkLst>
          <pc:docMk/>
          <pc:sldMk cId="1863555467" sldId="271"/>
        </pc:sldMkLst>
        <pc:spChg chg="mod">
          <ac:chgData name="장 수경" userId="0d3f5f9728c36faf" providerId="LiveId" clId="{C43952C4-8316-450B-B1DE-968A2F475736}" dt="2023-03-22T08:33:13.433" v="152" actId="20577"/>
          <ac:spMkLst>
            <pc:docMk/>
            <pc:sldMk cId="1863555467" sldId="271"/>
            <ac:spMk id="3" creationId="{BB59BE39-6CE6-B5CA-F3AE-4BC2A5EE79FD}"/>
          </ac:spMkLst>
        </pc:spChg>
        <pc:picChg chg="add del mod">
          <ac:chgData name="장 수경" userId="0d3f5f9728c36faf" providerId="LiveId" clId="{C43952C4-8316-450B-B1DE-968A2F475736}" dt="2023-03-22T08:42:48.599" v="182" actId="478"/>
          <ac:picMkLst>
            <pc:docMk/>
            <pc:sldMk cId="1863555467" sldId="271"/>
            <ac:picMk id="5" creationId="{F3E90ABF-E093-036B-294B-7C626E212104}"/>
          </ac:picMkLst>
        </pc:picChg>
        <pc:picChg chg="add mod">
          <ac:chgData name="장 수경" userId="0d3f5f9728c36faf" providerId="LiveId" clId="{C43952C4-8316-450B-B1DE-968A2F475736}" dt="2023-03-22T08:43:15.643" v="186" actId="14100"/>
          <ac:picMkLst>
            <pc:docMk/>
            <pc:sldMk cId="1863555467" sldId="271"/>
            <ac:picMk id="7" creationId="{83E53F8E-042A-E007-0477-051041EAD263}"/>
          </ac:picMkLst>
        </pc:picChg>
        <pc:picChg chg="del">
          <ac:chgData name="장 수경" userId="0d3f5f9728c36faf" providerId="LiveId" clId="{C43952C4-8316-450B-B1DE-968A2F475736}" dt="2023-03-22T08:33:15.310" v="153" actId="478"/>
          <ac:picMkLst>
            <pc:docMk/>
            <pc:sldMk cId="1863555467" sldId="271"/>
            <ac:picMk id="8" creationId="{CBF5A2FF-4381-5764-08CB-6938B6752294}"/>
          </ac:picMkLst>
        </pc:picChg>
      </pc:sldChg>
      <pc:sldChg chg="addSp delSp modSp add mod">
        <pc:chgData name="장 수경" userId="0d3f5f9728c36faf" providerId="LiveId" clId="{C43952C4-8316-450B-B1DE-968A2F475736}" dt="2023-03-22T08:44:29.884" v="232" actId="478"/>
        <pc:sldMkLst>
          <pc:docMk/>
          <pc:sldMk cId="3095266601" sldId="272"/>
        </pc:sldMkLst>
        <pc:spChg chg="mod">
          <ac:chgData name="장 수경" userId="0d3f5f9728c36faf" providerId="LiveId" clId="{C43952C4-8316-450B-B1DE-968A2F475736}" dt="2023-03-22T08:43:50.094" v="227" actId="20577"/>
          <ac:spMkLst>
            <pc:docMk/>
            <pc:sldMk cId="3095266601" sldId="272"/>
            <ac:spMk id="3" creationId="{BB59BE39-6CE6-B5CA-F3AE-4BC2A5EE79FD}"/>
          </ac:spMkLst>
        </pc:spChg>
        <pc:spChg chg="mod">
          <ac:chgData name="장 수경" userId="0d3f5f9728c36faf" providerId="LiveId" clId="{C43952C4-8316-450B-B1DE-968A2F475736}" dt="2023-03-22T08:43:44.009" v="218" actId="20577"/>
          <ac:spMkLst>
            <pc:docMk/>
            <pc:sldMk cId="3095266601" sldId="272"/>
            <ac:spMk id="13" creationId="{76A71319-16F5-40C3-8450-9907A8A6A7EF}"/>
          </ac:spMkLst>
        </pc:spChg>
        <pc:picChg chg="add mod">
          <ac:chgData name="장 수경" userId="0d3f5f9728c36faf" providerId="LiveId" clId="{C43952C4-8316-450B-B1DE-968A2F475736}" dt="2023-03-22T08:44:23.288" v="230" actId="14100"/>
          <ac:picMkLst>
            <pc:docMk/>
            <pc:sldMk cId="3095266601" sldId="272"/>
            <ac:picMk id="5" creationId="{6F851788-4625-77ED-C868-02C3882ED986}"/>
          </ac:picMkLst>
        </pc:picChg>
        <pc:picChg chg="del">
          <ac:chgData name="장 수경" userId="0d3f5f9728c36faf" providerId="LiveId" clId="{C43952C4-8316-450B-B1DE-968A2F475736}" dt="2023-03-22T08:43:46.562" v="219" actId="478"/>
          <ac:picMkLst>
            <pc:docMk/>
            <pc:sldMk cId="3095266601" sldId="272"/>
            <ac:picMk id="7" creationId="{83E53F8E-042A-E007-0477-051041EAD263}"/>
          </ac:picMkLst>
        </pc:picChg>
        <pc:picChg chg="add del">
          <ac:chgData name="장 수경" userId="0d3f5f9728c36faf" providerId="LiveId" clId="{C43952C4-8316-450B-B1DE-968A2F475736}" dt="2023-03-22T08:44:29.884" v="232" actId="478"/>
          <ac:picMkLst>
            <pc:docMk/>
            <pc:sldMk cId="3095266601" sldId="272"/>
            <ac:picMk id="8" creationId="{E533C2B2-3501-9AF1-9491-16AC4CDFB97C}"/>
          </ac:picMkLst>
        </pc:picChg>
      </pc:sldChg>
      <pc:sldChg chg="addSp delSp modSp add mod">
        <pc:chgData name="장 수경" userId="0d3f5f9728c36faf" providerId="LiveId" clId="{C43952C4-8316-450B-B1DE-968A2F475736}" dt="2023-03-22T08:45:25.866" v="258" actId="14100"/>
        <pc:sldMkLst>
          <pc:docMk/>
          <pc:sldMk cId="4058266842" sldId="273"/>
        </pc:sldMkLst>
        <pc:spChg chg="mod">
          <ac:chgData name="장 수경" userId="0d3f5f9728c36faf" providerId="LiveId" clId="{C43952C4-8316-450B-B1DE-968A2F475736}" dt="2023-03-22T08:44:39.998" v="255" actId="20577"/>
          <ac:spMkLst>
            <pc:docMk/>
            <pc:sldMk cId="4058266842" sldId="273"/>
            <ac:spMk id="3" creationId="{BB59BE39-6CE6-B5CA-F3AE-4BC2A5EE79FD}"/>
          </ac:spMkLst>
        </pc:spChg>
        <pc:picChg chg="del">
          <ac:chgData name="장 수경" userId="0d3f5f9728c36faf" providerId="LiveId" clId="{C43952C4-8316-450B-B1DE-968A2F475736}" dt="2023-03-22T08:44:36.370" v="234" actId="478"/>
          <ac:picMkLst>
            <pc:docMk/>
            <pc:sldMk cId="4058266842" sldId="273"/>
            <ac:picMk id="5" creationId="{6F851788-4625-77ED-C868-02C3882ED986}"/>
          </ac:picMkLst>
        </pc:picChg>
        <pc:picChg chg="add mod">
          <ac:chgData name="장 수경" userId="0d3f5f9728c36faf" providerId="LiveId" clId="{C43952C4-8316-450B-B1DE-968A2F475736}" dt="2023-03-22T08:45:25.866" v="258" actId="14100"/>
          <ac:picMkLst>
            <pc:docMk/>
            <pc:sldMk cId="4058266842" sldId="273"/>
            <ac:picMk id="6" creationId="{D6535E70-6B05-1046-233F-27A92FAEE36B}"/>
          </ac:picMkLst>
        </pc:picChg>
      </pc:sldChg>
      <pc:sldChg chg="addSp delSp modSp add mod">
        <pc:chgData name="장 수경" userId="0d3f5f9728c36faf" providerId="LiveId" clId="{C43952C4-8316-450B-B1DE-968A2F475736}" dt="2023-03-22T08:46:16.127" v="276" actId="14100"/>
        <pc:sldMkLst>
          <pc:docMk/>
          <pc:sldMk cId="4152464470" sldId="274"/>
        </pc:sldMkLst>
        <pc:spChg chg="mod">
          <ac:chgData name="장 수경" userId="0d3f5f9728c36faf" providerId="LiveId" clId="{C43952C4-8316-450B-B1DE-968A2F475736}" dt="2023-03-22T08:45:35.629" v="272" actId="20577"/>
          <ac:spMkLst>
            <pc:docMk/>
            <pc:sldMk cId="4152464470" sldId="274"/>
            <ac:spMk id="3" creationId="{BB59BE39-6CE6-B5CA-F3AE-4BC2A5EE79FD}"/>
          </ac:spMkLst>
        </pc:spChg>
        <pc:picChg chg="add mod">
          <ac:chgData name="장 수경" userId="0d3f5f9728c36faf" providerId="LiveId" clId="{C43952C4-8316-450B-B1DE-968A2F475736}" dt="2023-03-22T08:46:16.127" v="276" actId="14100"/>
          <ac:picMkLst>
            <pc:docMk/>
            <pc:sldMk cId="4152464470" sldId="274"/>
            <ac:picMk id="5" creationId="{A410D8EC-A5BF-D625-2646-817950CBCCC9}"/>
          </ac:picMkLst>
        </pc:picChg>
        <pc:picChg chg="del">
          <ac:chgData name="장 수경" userId="0d3f5f9728c36faf" providerId="LiveId" clId="{C43952C4-8316-450B-B1DE-968A2F475736}" dt="2023-03-22T08:45:36.270" v="273" actId="478"/>
          <ac:picMkLst>
            <pc:docMk/>
            <pc:sldMk cId="4152464470" sldId="274"/>
            <ac:picMk id="6" creationId="{D6535E70-6B05-1046-233F-27A92FAEE36B}"/>
          </ac:picMkLst>
        </pc:picChg>
      </pc:sldChg>
      <pc:sldChg chg="addSp delSp modSp add mod">
        <pc:chgData name="장 수경" userId="0d3f5f9728c36faf" providerId="LiveId" clId="{C43952C4-8316-450B-B1DE-968A2F475736}" dt="2023-03-22T10:03:44.311" v="394" actId="1076"/>
        <pc:sldMkLst>
          <pc:docMk/>
          <pc:sldMk cId="3624438453" sldId="275"/>
        </pc:sldMkLst>
        <pc:spChg chg="mod">
          <ac:chgData name="장 수경" userId="0d3f5f9728c36faf" providerId="LiveId" clId="{C43952C4-8316-450B-B1DE-968A2F475736}" dt="2023-03-22T10:03:44.311" v="394" actId="1076"/>
          <ac:spMkLst>
            <pc:docMk/>
            <pc:sldMk cId="3624438453" sldId="275"/>
            <ac:spMk id="3" creationId="{BB59BE39-6CE6-B5CA-F3AE-4BC2A5EE79FD}"/>
          </ac:spMkLst>
        </pc:spChg>
        <pc:spChg chg="mod">
          <ac:chgData name="장 수경" userId="0d3f5f9728c36faf" providerId="LiveId" clId="{C43952C4-8316-450B-B1DE-968A2F475736}" dt="2023-03-22T09:59:09.462" v="306" actId="20577"/>
          <ac:spMkLst>
            <pc:docMk/>
            <pc:sldMk cId="3624438453" sldId="275"/>
            <ac:spMk id="13" creationId="{76A71319-16F5-40C3-8450-9907A8A6A7EF}"/>
          </ac:spMkLst>
        </pc:spChg>
        <pc:picChg chg="del">
          <ac:chgData name="장 수경" userId="0d3f5f9728c36faf" providerId="LiveId" clId="{C43952C4-8316-450B-B1DE-968A2F475736}" dt="2023-03-22T09:59:12.821" v="315" actId="478"/>
          <ac:picMkLst>
            <pc:docMk/>
            <pc:sldMk cId="3624438453" sldId="275"/>
            <ac:picMk id="5" creationId="{A410D8EC-A5BF-D625-2646-817950CBCCC9}"/>
          </ac:picMkLst>
        </pc:picChg>
        <pc:picChg chg="add mod">
          <ac:chgData name="장 수경" userId="0d3f5f9728c36faf" providerId="LiveId" clId="{C43952C4-8316-450B-B1DE-968A2F475736}" dt="2023-03-22T10:03:36.954" v="393" actId="1076"/>
          <ac:picMkLst>
            <pc:docMk/>
            <pc:sldMk cId="3624438453" sldId="275"/>
            <ac:picMk id="6" creationId="{CA250DAC-C5CE-1942-B40D-FBC2CA8A9D8C}"/>
          </ac:picMkLst>
        </pc:picChg>
      </pc:sldChg>
      <pc:sldChg chg="addSp delSp modSp add mod">
        <pc:chgData name="장 수경" userId="0d3f5f9728c36faf" providerId="LiveId" clId="{C43952C4-8316-450B-B1DE-968A2F475736}" dt="2023-03-22T10:04:33.407" v="446" actId="14100"/>
        <pc:sldMkLst>
          <pc:docMk/>
          <pc:sldMk cId="4108385657" sldId="276"/>
        </pc:sldMkLst>
        <pc:spChg chg="mod">
          <ac:chgData name="장 수경" userId="0d3f5f9728c36faf" providerId="LiveId" clId="{C43952C4-8316-450B-B1DE-968A2F475736}" dt="2023-03-22T10:04:12.517" v="443" actId="20577"/>
          <ac:spMkLst>
            <pc:docMk/>
            <pc:sldMk cId="4108385657" sldId="276"/>
            <ac:spMk id="3" creationId="{BB59BE39-6CE6-B5CA-F3AE-4BC2A5EE79FD}"/>
          </ac:spMkLst>
        </pc:spChg>
        <pc:spChg chg="mod">
          <ac:chgData name="장 수경" userId="0d3f5f9728c36faf" providerId="LiveId" clId="{C43952C4-8316-450B-B1DE-968A2F475736}" dt="2023-03-22T10:04:05.776" v="424" actId="20577"/>
          <ac:spMkLst>
            <pc:docMk/>
            <pc:sldMk cId="4108385657" sldId="276"/>
            <ac:spMk id="13" creationId="{76A71319-16F5-40C3-8450-9907A8A6A7EF}"/>
          </ac:spMkLst>
        </pc:spChg>
        <pc:picChg chg="del">
          <ac:chgData name="장 수경" userId="0d3f5f9728c36faf" providerId="LiveId" clId="{C43952C4-8316-450B-B1DE-968A2F475736}" dt="2023-03-22T10:04:07.366" v="425" actId="478"/>
          <ac:picMkLst>
            <pc:docMk/>
            <pc:sldMk cId="4108385657" sldId="276"/>
            <ac:picMk id="5" creationId="{A410D8EC-A5BF-D625-2646-817950CBCCC9}"/>
          </ac:picMkLst>
        </pc:picChg>
        <pc:picChg chg="add mod">
          <ac:chgData name="장 수경" userId="0d3f5f9728c36faf" providerId="LiveId" clId="{C43952C4-8316-450B-B1DE-968A2F475736}" dt="2023-03-22T10:04:33.407" v="446" actId="14100"/>
          <ac:picMkLst>
            <pc:docMk/>
            <pc:sldMk cId="4108385657" sldId="276"/>
            <ac:picMk id="6" creationId="{301BCC30-CE3D-45F1-3DD9-57C50AFA8F4D}"/>
          </ac:picMkLst>
        </pc:picChg>
      </pc:sldChg>
      <pc:sldChg chg="addSp delSp modSp add mod">
        <pc:chgData name="장 수경" userId="0d3f5f9728c36faf" providerId="LiveId" clId="{C43952C4-8316-450B-B1DE-968A2F475736}" dt="2023-03-22T10:07:37.146" v="508" actId="1037"/>
        <pc:sldMkLst>
          <pc:docMk/>
          <pc:sldMk cId="131590010" sldId="277"/>
        </pc:sldMkLst>
        <pc:spChg chg="mod">
          <ac:chgData name="장 수경" userId="0d3f5f9728c36faf" providerId="LiveId" clId="{C43952C4-8316-450B-B1DE-968A2F475736}" dt="2023-03-22T10:07:25.969" v="503" actId="1037"/>
          <ac:spMkLst>
            <pc:docMk/>
            <pc:sldMk cId="131590010" sldId="277"/>
            <ac:spMk id="3" creationId="{BB59BE39-6CE6-B5CA-F3AE-4BC2A5EE79FD}"/>
          </ac:spMkLst>
        </pc:spChg>
        <pc:picChg chg="add mod">
          <ac:chgData name="장 수경" userId="0d3f5f9728c36faf" providerId="LiveId" clId="{C43952C4-8316-450B-B1DE-968A2F475736}" dt="2023-03-22T10:07:25.969" v="503" actId="1037"/>
          <ac:picMkLst>
            <pc:docMk/>
            <pc:sldMk cId="131590010" sldId="277"/>
            <ac:picMk id="5" creationId="{D6EE6B5C-22F3-9692-BC9A-8948C6E10313}"/>
          </ac:picMkLst>
        </pc:picChg>
        <pc:picChg chg="del">
          <ac:chgData name="장 수경" userId="0d3f5f9728c36faf" providerId="LiveId" clId="{C43952C4-8316-450B-B1DE-968A2F475736}" dt="2023-03-22T10:05:27.393" v="470" actId="478"/>
          <ac:picMkLst>
            <pc:docMk/>
            <pc:sldMk cId="131590010" sldId="277"/>
            <ac:picMk id="6" creationId="{301BCC30-CE3D-45F1-3DD9-57C50AFA8F4D}"/>
          </ac:picMkLst>
        </pc:picChg>
        <pc:picChg chg="add mod">
          <ac:chgData name="장 수경" userId="0d3f5f9728c36faf" providerId="LiveId" clId="{C43952C4-8316-450B-B1DE-968A2F475736}" dt="2023-03-22T10:07:25.969" v="503" actId="1037"/>
          <ac:picMkLst>
            <pc:docMk/>
            <pc:sldMk cId="131590010" sldId="277"/>
            <ac:picMk id="8" creationId="{6DDF77F8-3CA1-FE0E-B828-E2A67AC5F272}"/>
          </ac:picMkLst>
        </pc:picChg>
        <pc:picChg chg="add mod">
          <ac:chgData name="장 수경" userId="0d3f5f9728c36faf" providerId="LiveId" clId="{C43952C4-8316-450B-B1DE-968A2F475736}" dt="2023-03-22T10:07:37.146" v="508" actId="1037"/>
          <ac:picMkLst>
            <pc:docMk/>
            <pc:sldMk cId="131590010" sldId="277"/>
            <ac:picMk id="10" creationId="{3C3C08A3-A0C5-B298-553D-94158C645769}"/>
          </ac:picMkLst>
        </pc:picChg>
        <pc:picChg chg="mod">
          <ac:chgData name="장 수경" userId="0d3f5f9728c36faf" providerId="LiveId" clId="{C43952C4-8316-450B-B1DE-968A2F475736}" dt="2023-03-22T10:07:25.969" v="503" actId="1037"/>
          <ac:picMkLst>
            <pc:docMk/>
            <pc:sldMk cId="131590010" sldId="277"/>
            <ac:picMk id="14" creationId="{280ACCE2-4A92-4551-8E85-D3D62B4B3D7E}"/>
          </ac:picMkLst>
        </pc:picChg>
        <pc:picChg chg="mod">
          <ac:chgData name="장 수경" userId="0d3f5f9728c36faf" providerId="LiveId" clId="{C43952C4-8316-450B-B1DE-968A2F475736}" dt="2023-03-22T10:07:25.969" v="503" actId="1037"/>
          <ac:picMkLst>
            <pc:docMk/>
            <pc:sldMk cId="131590010" sldId="277"/>
            <ac:picMk id="16" creationId="{FFF8C1C8-0452-46B2-8276-B7200D218C2E}"/>
          </ac:picMkLst>
        </pc:picChg>
      </pc:sldChg>
      <pc:sldChg chg="addSp delSp modSp add mod">
        <pc:chgData name="장 수경" userId="0d3f5f9728c36faf" providerId="LiveId" clId="{C43952C4-8316-450B-B1DE-968A2F475736}" dt="2023-03-22T10:09:36.733" v="552" actId="14100"/>
        <pc:sldMkLst>
          <pc:docMk/>
          <pc:sldMk cId="138047391" sldId="278"/>
        </pc:sldMkLst>
        <pc:spChg chg="mod">
          <ac:chgData name="장 수경" userId="0d3f5f9728c36faf" providerId="LiveId" clId="{C43952C4-8316-450B-B1DE-968A2F475736}" dt="2023-03-22T10:08:50.746" v="548" actId="20577"/>
          <ac:spMkLst>
            <pc:docMk/>
            <pc:sldMk cId="138047391" sldId="278"/>
            <ac:spMk id="3" creationId="{BB59BE39-6CE6-B5CA-F3AE-4BC2A5EE79FD}"/>
          </ac:spMkLst>
        </pc:spChg>
        <pc:spChg chg="mod">
          <ac:chgData name="장 수경" userId="0d3f5f9728c36faf" providerId="LiveId" clId="{C43952C4-8316-450B-B1DE-968A2F475736}" dt="2023-03-22T10:08:44.531" v="530" actId="20577"/>
          <ac:spMkLst>
            <pc:docMk/>
            <pc:sldMk cId="138047391" sldId="278"/>
            <ac:spMk id="13" creationId="{76A71319-16F5-40C3-8450-9907A8A6A7EF}"/>
          </ac:spMkLst>
        </pc:spChg>
        <pc:picChg chg="del">
          <ac:chgData name="장 수경" userId="0d3f5f9728c36faf" providerId="LiveId" clId="{C43952C4-8316-450B-B1DE-968A2F475736}" dt="2023-03-22T10:08:51.946" v="549" actId="478"/>
          <ac:picMkLst>
            <pc:docMk/>
            <pc:sldMk cId="138047391" sldId="278"/>
            <ac:picMk id="5" creationId="{A410D8EC-A5BF-D625-2646-817950CBCCC9}"/>
          </ac:picMkLst>
        </pc:picChg>
        <pc:picChg chg="add mod">
          <ac:chgData name="장 수경" userId="0d3f5f9728c36faf" providerId="LiveId" clId="{C43952C4-8316-450B-B1DE-968A2F475736}" dt="2023-03-22T10:09:36.733" v="552" actId="14100"/>
          <ac:picMkLst>
            <pc:docMk/>
            <pc:sldMk cId="138047391" sldId="278"/>
            <ac:picMk id="6" creationId="{29B5A13A-6645-5C63-4EC2-8FA13D18CA33}"/>
          </ac:picMkLst>
        </pc:picChg>
      </pc:sldChg>
      <pc:sldChg chg="addSp delSp modSp add mod">
        <pc:chgData name="장 수경" userId="0d3f5f9728c36faf" providerId="LiveId" clId="{C43952C4-8316-450B-B1DE-968A2F475736}" dt="2023-03-22T10:11:09.694" v="579" actId="14100"/>
        <pc:sldMkLst>
          <pc:docMk/>
          <pc:sldMk cId="81662031" sldId="279"/>
        </pc:sldMkLst>
        <pc:spChg chg="mod">
          <ac:chgData name="장 수경" userId="0d3f5f9728c36faf" providerId="LiveId" clId="{C43952C4-8316-450B-B1DE-968A2F475736}" dt="2023-03-22T10:10:27.032" v="574" actId="1076"/>
          <ac:spMkLst>
            <pc:docMk/>
            <pc:sldMk cId="81662031" sldId="279"/>
            <ac:spMk id="3" creationId="{BB59BE39-6CE6-B5CA-F3AE-4BC2A5EE79FD}"/>
          </ac:spMkLst>
        </pc:spChg>
        <pc:picChg chg="add mod">
          <ac:chgData name="장 수경" userId="0d3f5f9728c36faf" providerId="LiveId" clId="{C43952C4-8316-450B-B1DE-968A2F475736}" dt="2023-03-22T10:10:23.347" v="573" actId="1076"/>
          <ac:picMkLst>
            <pc:docMk/>
            <pc:sldMk cId="81662031" sldId="279"/>
            <ac:picMk id="5" creationId="{647AACEA-73F3-5D90-CFC9-942A6AF4EBCA}"/>
          </ac:picMkLst>
        </pc:picChg>
        <pc:picChg chg="del">
          <ac:chgData name="장 수경" userId="0d3f5f9728c36faf" providerId="LiveId" clId="{C43952C4-8316-450B-B1DE-968A2F475736}" dt="2023-03-22T10:09:50.633" v="554" actId="478"/>
          <ac:picMkLst>
            <pc:docMk/>
            <pc:sldMk cId="81662031" sldId="279"/>
            <ac:picMk id="6" creationId="{29B5A13A-6645-5C63-4EC2-8FA13D18CA33}"/>
          </ac:picMkLst>
        </pc:picChg>
        <pc:picChg chg="add mod">
          <ac:chgData name="장 수경" userId="0d3f5f9728c36faf" providerId="LiveId" clId="{C43952C4-8316-450B-B1DE-968A2F475736}" dt="2023-03-22T10:11:09.694" v="579" actId="14100"/>
          <ac:picMkLst>
            <pc:docMk/>
            <pc:sldMk cId="81662031" sldId="279"/>
            <ac:picMk id="8" creationId="{AD8DE574-869A-BEF9-8E84-37D7E661AA6A}"/>
          </ac:picMkLst>
        </pc:picChg>
      </pc:sldChg>
      <pc:sldChg chg="addSp delSp modSp add mod">
        <pc:chgData name="장 수경" userId="0d3f5f9728c36faf" providerId="LiveId" clId="{C43952C4-8316-450B-B1DE-968A2F475736}" dt="2023-03-22T10:13:33.276" v="641" actId="14100"/>
        <pc:sldMkLst>
          <pc:docMk/>
          <pc:sldMk cId="4269794838" sldId="280"/>
        </pc:sldMkLst>
        <pc:spChg chg="mod">
          <ac:chgData name="장 수경" userId="0d3f5f9728c36faf" providerId="LiveId" clId="{C43952C4-8316-450B-B1DE-968A2F475736}" dt="2023-03-22T10:12:24.659" v="618" actId="20577"/>
          <ac:spMkLst>
            <pc:docMk/>
            <pc:sldMk cId="4269794838" sldId="280"/>
            <ac:spMk id="3" creationId="{BB59BE39-6CE6-B5CA-F3AE-4BC2A5EE79FD}"/>
          </ac:spMkLst>
        </pc:spChg>
        <pc:spChg chg="add mod">
          <ac:chgData name="장 수경" userId="0d3f5f9728c36faf" providerId="LiveId" clId="{C43952C4-8316-450B-B1DE-968A2F475736}" dt="2023-03-22T10:13:24.049" v="639" actId="1076"/>
          <ac:spMkLst>
            <pc:docMk/>
            <pc:sldMk cId="4269794838" sldId="280"/>
            <ac:spMk id="10" creationId="{6DBD6C3D-DA2A-E9CA-52E8-8DF91067AC33}"/>
          </ac:spMkLst>
        </pc:spChg>
        <pc:spChg chg="mod">
          <ac:chgData name="장 수경" userId="0d3f5f9728c36faf" providerId="LiveId" clId="{C43952C4-8316-450B-B1DE-968A2F475736}" dt="2023-03-22T10:12:18.712" v="607" actId="20577"/>
          <ac:spMkLst>
            <pc:docMk/>
            <pc:sldMk cId="4269794838" sldId="280"/>
            <ac:spMk id="13" creationId="{76A71319-16F5-40C3-8450-9907A8A6A7EF}"/>
          </ac:spMkLst>
        </pc:spChg>
        <pc:picChg chg="del">
          <ac:chgData name="장 수경" userId="0d3f5f9728c36faf" providerId="LiveId" clId="{C43952C4-8316-450B-B1DE-968A2F475736}" dt="2023-03-22T10:12:20.597" v="608" actId="478"/>
          <ac:picMkLst>
            <pc:docMk/>
            <pc:sldMk cId="4269794838" sldId="280"/>
            <ac:picMk id="5" creationId="{647AACEA-73F3-5D90-CFC9-942A6AF4EBCA}"/>
          </ac:picMkLst>
        </pc:picChg>
        <pc:picChg chg="add mod">
          <ac:chgData name="장 수경" userId="0d3f5f9728c36faf" providerId="LiveId" clId="{C43952C4-8316-450B-B1DE-968A2F475736}" dt="2023-03-22T10:13:33.276" v="641" actId="14100"/>
          <ac:picMkLst>
            <pc:docMk/>
            <pc:sldMk cId="4269794838" sldId="280"/>
            <ac:picMk id="6" creationId="{67E36B1D-6C21-5917-5CA7-E32971D5B897}"/>
          </ac:picMkLst>
        </pc:picChg>
        <pc:picChg chg="del">
          <ac:chgData name="장 수경" userId="0d3f5f9728c36faf" providerId="LiveId" clId="{C43952C4-8316-450B-B1DE-968A2F475736}" dt="2023-03-22T10:12:20.996" v="609" actId="478"/>
          <ac:picMkLst>
            <pc:docMk/>
            <pc:sldMk cId="4269794838" sldId="280"/>
            <ac:picMk id="8" creationId="{AD8DE574-869A-BEF9-8E84-37D7E661AA6A}"/>
          </ac:picMkLst>
        </pc:picChg>
        <pc:picChg chg="add mod">
          <ac:chgData name="장 수경" userId="0d3f5f9728c36faf" providerId="LiveId" clId="{C43952C4-8316-450B-B1DE-968A2F475736}" dt="2023-03-22T10:13:20.084" v="638" actId="1076"/>
          <ac:picMkLst>
            <pc:docMk/>
            <pc:sldMk cId="4269794838" sldId="280"/>
            <ac:picMk id="9" creationId="{5C6FF7FA-6B6D-FACC-5B17-0EF02CD4013B}"/>
          </ac:picMkLst>
        </pc:picChg>
      </pc:sldChg>
      <pc:sldChg chg="addSp delSp modSp add mod">
        <pc:chgData name="장 수경" userId="0d3f5f9728c36faf" providerId="LiveId" clId="{C43952C4-8316-450B-B1DE-968A2F475736}" dt="2023-03-22T10:16:01.018" v="771" actId="1036"/>
        <pc:sldMkLst>
          <pc:docMk/>
          <pc:sldMk cId="1313537013" sldId="281"/>
        </pc:sldMkLst>
        <pc:spChg chg="mod">
          <ac:chgData name="장 수경" userId="0d3f5f9728c36faf" providerId="LiveId" clId="{C43952C4-8316-450B-B1DE-968A2F475736}" dt="2023-03-22T10:15:53.986" v="753" actId="1037"/>
          <ac:spMkLst>
            <pc:docMk/>
            <pc:sldMk cId="1313537013" sldId="281"/>
            <ac:spMk id="3" creationId="{BB59BE39-6CE6-B5CA-F3AE-4BC2A5EE79FD}"/>
          </ac:spMkLst>
        </pc:spChg>
        <pc:spChg chg="mod">
          <ac:chgData name="장 수경" userId="0d3f5f9728c36faf" providerId="LiveId" clId="{C43952C4-8316-450B-B1DE-968A2F475736}" dt="2023-03-22T10:15:45.713" v="736" actId="1036"/>
          <ac:spMkLst>
            <pc:docMk/>
            <pc:sldMk cId="1313537013" sldId="281"/>
            <ac:spMk id="10" creationId="{6DBD6C3D-DA2A-E9CA-52E8-8DF91067AC33}"/>
          </ac:spMkLst>
        </pc:spChg>
        <pc:spChg chg="mod">
          <ac:chgData name="장 수경" userId="0d3f5f9728c36faf" providerId="LiveId" clId="{C43952C4-8316-450B-B1DE-968A2F475736}" dt="2023-03-22T10:14:35.371" v="656" actId="20577"/>
          <ac:spMkLst>
            <pc:docMk/>
            <pc:sldMk cId="1313537013" sldId="281"/>
            <ac:spMk id="13" creationId="{76A71319-16F5-40C3-8450-9907A8A6A7EF}"/>
          </ac:spMkLst>
        </pc:spChg>
        <pc:picChg chg="add mod">
          <ac:chgData name="장 수경" userId="0d3f5f9728c36faf" providerId="LiveId" clId="{C43952C4-8316-450B-B1DE-968A2F475736}" dt="2023-03-22T10:16:01.018" v="771" actId="1036"/>
          <ac:picMkLst>
            <pc:docMk/>
            <pc:sldMk cId="1313537013" sldId="281"/>
            <ac:picMk id="5" creationId="{FAB0B19D-02DF-29A7-293F-CADA7BC020D7}"/>
          </ac:picMkLst>
        </pc:picChg>
        <pc:picChg chg="del">
          <ac:chgData name="장 수경" userId="0d3f5f9728c36faf" providerId="LiveId" clId="{C43952C4-8316-450B-B1DE-968A2F475736}" dt="2023-03-22T10:14:38.179" v="657" actId="478"/>
          <ac:picMkLst>
            <pc:docMk/>
            <pc:sldMk cId="1313537013" sldId="281"/>
            <ac:picMk id="6" creationId="{67E36B1D-6C21-5917-5CA7-E32971D5B897}"/>
          </ac:picMkLst>
        </pc:picChg>
        <pc:picChg chg="add mod">
          <ac:chgData name="장 수경" userId="0d3f5f9728c36faf" providerId="LiveId" clId="{C43952C4-8316-450B-B1DE-968A2F475736}" dt="2023-03-22T10:15:30.954" v="699" actId="1076"/>
          <ac:picMkLst>
            <pc:docMk/>
            <pc:sldMk cId="1313537013" sldId="281"/>
            <ac:picMk id="8" creationId="{B270CBA9-024F-3ECD-1F7D-7189787408A9}"/>
          </ac:picMkLst>
        </pc:picChg>
        <pc:picChg chg="del">
          <ac:chgData name="장 수경" userId="0d3f5f9728c36faf" providerId="LiveId" clId="{C43952C4-8316-450B-B1DE-968A2F475736}" dt="2023-03-22T10:14:38.907" v="658" actId="478"/>
          <ac:picMkLst>
            <pc:docMk/>
            <pc:sldMk cId="1313537013" sldId="281"/>
            <ac:picMk id="9" creationId="{5C6FF7FA-6B6D-FACC-5B17-0EF02CD4013B}"/>
          </ac:picMkLst>
        </pc:picChg>
        <pc:cxnChg chg="mod">
          <ac:chgData name="장 수경" userId="0d3f5f9728c36faf" providerId="LiveId" clId="{C43952C4-8316-450B-B1DE-968A2F475736}" dt="2023-03-22T10:15:30.773" v="698" actId="1036"/>
          <ac:cxnSpMkLst>
            <pc:docMk/>
            <pc:sldMk cId="1313537013" sldId="281"/>
            <ac:cxnSpMk id="30" creationId="{845FBF82-2530-4B77-87C2-7ACB3D00F76D}"/>
          </ac:cxnSpMkLst>
        </pc:cxnChg>
      </pc:sldChg>
      <pc:sldChg chg="addSp delSp modSp add mod">
        <pc:chgData name="장 수경" userId="0d3f5f9728c36faf" providerId="LiveId" clId="{C43952C4-8316-450B-B1DE-968A2F475736}" dt="2023-03-22T10:17:21.470" v="804" actId="14100"/>
        <pc:sldMkLst>
          <pc:docMk/>
          <pc:sldMk cId="304408217" sldId="282"/>
        </pc:sldMkLst>
        <pc:spChg chg="mod">
          <ac:chgData name="장 수경" userId="0d3f5f9728c36faf" providerId="LiveId" clId="{C43952C4-8316-450B-B1DE-968A2F475736}" dt="2023-03-22T10:16:31.158" v="795" actId="20577"/>
          <ac:spMkLst>
            <pc:docMk/>
            <pc:sldMk cId="304408217" sldId="282"/>
            <ac:spMk id="13" creationId="{76A71319-16F5-40C3-8450-9907A8A6A7EF}"/>
          </ac:spMkLst>
        </pc:spChg>
        <pc:picChg chg="del">
          <ac:chgData name="장 수경" userId="0d3f5f9728c36faf" providerId="LiveId" clId="{C43952C4-8316-450B-B1DE-968A2F475736}" dt="2023-03-22T10:16:32.694" v="796" actId="478"/>
          <ac:picMkLst>
            <pc:docMk/>
            <pc:sldMk cId="304408217" sldId="282"/>
            <ac:picMk id="5" creationId="{FAB0B19D-02DF-29A7-293F-CADA7BC020D7}"/>
          </ac:picMkLst>
        </pc:picChg>
        <pc:picChg chg="add mod">
          <ac:chgData name="장 수경" userId="0d3f5f9728c36faf" providerId="LiveId" clId="{C43952C4-8316-450B-B1DE-968A2F475736}" dt="2023-03-22T10:16:55.434" v="801" actId="14100"/>
          <ac:picMkLst>
            <pc:docMk/>
            <pc:sldMk cId="304408217" sldId="282"/>
            <ac:picMk id="6" creationId="{89C26A56-7C9B-9148-BD1E-CA18EC73E772}"/>
          </ac:picMkLst>
        </pc:picChg>
        <pc:picChg chg="del">
          <ac:chgData name="장 수경" userId="0d3f5f9728c36faf" providerId="LiveId" clId="{C43952C4-8316-450B-B1DE-968A2F475736}" dt="2023-03-22T10:16:33.042" v="797" actId="478"/>
          <ac:picMkLst>
            <pc:docMk/>
            <pc:sldMk cId="304408217" sldId="282"/>
            <ac:picMk id="8" creationId="{B270CBA9-024F-3ECD-1F7D-7189787408A9}"/>
          </ac:picMkLst>
        </pc:picChg>
        <pc:picChg chg="add mod">
          <ac:chgData name="장 수경" userId="0d3f5f9728c36faf" providerId="LiveId" clId="{C43952C4-8316-450B-B1DE-968A2F475736}" dt="2023-03-22T10:17:21.470" v="804" actId="14100"/>
          <ac:picMkLst>
            <pc:docMk/>
            <pc:sldMk cId="304408217" sldId="282"/>
            <ac:picMk id="9" creationId="{2DA31D85-1484-C008-35F7-17487F211A68}"/>
          </ac:picMkLst>
        </pc:picChg>
      </pc:sldChg>
      <pc:sldChg chg="addSp delSp modSp add mod">
        <pc:chgData name="장 수경" userId="0d3f5f9728c36faf" providerId="LiveId" clId="{C43952C4-8316-450B-B1DE-968A2F475736}" dt="2023-03-22T10:29:23.151" v="897" actId="1037"/>
        <pc:sldMkLst>
          <pc:docMk/>
          <pc:sldMk cId="1452147535" sldId="283"/>
        </pc:sldMkLst>
        <pc:spChg chg="mod">
          <ac:chgData name="장 수경" userId="0d3f5f9728c36faf" providerId="LiveId" clId="{C43952C4-8316-450B-B1DE-968A2F475736}" dt="2023-03-22T10:29:23.151" v="897" actId="1037"/>
          <ac:spMkLst>
            <pc:docMk/>
            <pc:sldMk cId="1452147535" sldId="283"/>
            <ac:spMk id="3" creationId="{BB59BE39-6CE6-B5CA-F3AE-4BC2A5EE79FD}"/>
          </ac:spMkLst>
        </pc:spChg>
        <pc:spChg chg="mod">
          <ac:chgData name="장 수경" userId="0d3f5f9728c36faf" providerId="LiveId" clId="{C43952C4-8316-450B-B1DE-968A2F475736}" dt="2023-03-22T10:29:23.151" v="897" actId="1037"/>
          <ac:spMkLst>
            <pc:docMk/>
            <pc:sldMk cId="1452147535" sldId="283"/>
            <ac:spMk id="10" creationId="{6DBD6C3D-DA2A-E9CA-52E8-8DF91067AC33}"/>
          </ac:spMkLst>
        </pc:spChg>
        <pc:spChg chg="mod">
          <ac:chgData name="장 수경" userId="0d3f5f9728c36faf" providerId="LiveId" clId="{C43952C4-8316-450B-B1DE-968A2F475736}" dt="2023-03-22T10:17:37.892" v="822" actId="20577"/>
          <ac:spMkLst>
            <pc:docMk/>
            <pc:sldMk cId="1452147535" sldId="283"/>
            <ac:spMk id="13" creationId="{76A71319-16F5-40C3-8450-9907A8A6A7EF}"/>
          </ac:spMkLst>
        </pc:spChg>
        <pc:picChg chg="add mod">
          <ac:chgData name="장 수경" userId="0d3f5f9728c36faf" providerId="LiveId" clId="{C43952C4-8316-450B-B1DE-968A2F475736}" dt="2023-03-22T10:29:23.151" v="897" actId="1037"/>
          <ac:picMkLst>
            <pc:docMk/>
            <pc:sldMk cId="1452147535" sldId="283"/>
            <ac:picMk id="5" creationId="{9706E0FD-42A2-B7FB-54A7-328627BAD378}"/>
          </ac:picMkLst>
        </pc:picChg>
        <pc:picChg chg="del">
          <ac:chgData name="장 수경" userId="0d3f5f9728c36faf" providerId="LiveId" clId="{C43952C4-8316-450B-B1DE-968A2F475736}" dt="2023-03-22T10:17:42.005" v="823" actId="478"/>
          <ac:picMkLst>
            <pc:docMk/>
            <pc:sldMk cId="1452147535" sldId="283"/>
            <ac:picMk id="6" creationId="{89C26A56-7C9B-9148-BD1E-CA18EC73E772}"/>
          </ac:picMkLst>
        </pc:picChg>
        <pc:picChg chg="add mod">
          <ac:chgData name="장 수경" userId="0d3f5f9728c36faf" providerId="LiveId" clId="{C43952C4-8316-450B-B1DE-968A2F475736}" dt="2023-03-22T10:29:23.151" v="897" actId="1037"/>
          <ac:picMkLst>
            <pc:docMk/>
            <pc:sldMk cId="1452147535" sldId="283"/>
            <ac:picMk id="8" creationId="{38A351EA-8242-E38E-C09D-C0B8BB08C455}"/>
          </ac:picMkLst>
        </pc:picChg>
        <pc:picChg chg="del">
          <ac:chgData name="장 수경" userId="0d3f5f9728c36faf" providerId="LiveId" clId="{C43952C4-8316-450B-B1DE-968A2F475736}" dt="2023-03-22T10:17:42.329" v="824" actId="478"/>
          <ac:picMkLst>
            <pc:docMk/>
            <pc:sldMk cId="1452147535" sldId="283"/>
            <ac:picMk id="9" creationId="{2DA31D85-1484-C008-35F7-17487F211A68}"/>
          </ac:picMkLst>
        </pc:picChg>
        <pc:picChg chg="mod">
          <ac:chgData name="장 수경" userId="0d3f5f9728c36faf" providerId="LiveId" clId="{C43952C4-8316-450B-B1DE-968A2F475736}" dt="2023-03-22T10:29:23.151" v="897" actId="1037"/>
          <ac:picMkLst>
            <pc:docMk/>
            <pc:sldMk cId="1452147535" sldId="283"/>
            <ac:picMk id="14" creationId="{280ACCE2-4A92-4551-8E85-D3D62B4B3D7E}"/>
          </ac:picMkLst>
        </pc:picChg>
        <pc:picChg chg="mod">
          <ac:chgData name="장 수경" userId="0d3f5f9728c36faf" providerId="LiveId" clId="{C43952C4-8316-450B-B1DE-968A2F475736}" dt="2023-03-22T10:29:23.151" v="897" actId="1037"/>
          <ac:picMkLst>
            <pc:docMk/>
            <pc:sldMk cId="1452147535" sldId="283"/>
            <ac:picMk id="16" creationId="{FFF8C1C8-0452-46B2-8276-B7200D218C2E}"/>
          </ac:picMkLst>
        </pc:picChg>
      </pc:sldChg>
      <pc:sldChg chg="addSp delSp modSp add mod">
        <pc:chgData name="장 수경" userId="0d3f5f9728c36faf" providerId="LiveId" clId="{C43952C4-8316-450B-B1DE-968A2F475736}" dt="2023-03-22T10:27:58.640" v="886" actId="1076"/>
        <pc:sldMkLst>
          <pc:docMk/>
          <pc:sldMk cId="4099055515" sldId="284"/>
        </pc:sldMkLst>
        <pc:spChg chg="del">
          <ac:chgData name="장 수경" userId="0d3f5f9728c36faf" providerId="LiveId" clId="{C43952C4-8316-450B-B1DE-968A2F475736}" dt="2023-03-22T10:27:06.781" v="876" actId="478"/>
          <ac:spMkLst>
            <pc:docMk/>
            <pc:sldMk cId="4099055515" sldId="284"/>
            <ac:spMk id="10" creationId="{6DBD6C3D-DA2A-E9CA-52E8-8DF91067AC33}"/>
          </ac:spMkLst>
        </pc:spChg>
        <pc:spChg chg="mod">
          <ac:chgData name="장 수경" userId="0d3f5f9728c36faf" providerId="LiveId" clId="{C43952C4-8316-450B-B1DE-968A2F475736}" dt="2023-03-22T10:25:46.858" v="875" actId="20577"/>
          <ac:spMkLst>
            <pc:docMk/>
            <pc:sldMk cId="4099055515" sldId="284"/>
            <ac:spMk id="13" creationId="{76A71319-16F5-40C3-8450-9907A8A6A7EF}"/>
          </ac:spMkLst>
        </pc:spChg>
        <pc:picChg chg="del">
          <ac:chgData name="장 수경" userId="0d3f5f9728c36faf" providerId="LiveId" clId="{C43952C4-8316-450B-B1DE-968A2F475736}" dt="2023-03-22T10:25:29.853" v="835" actId="478"/>
          <ac:picMkLst>
            <pc:docMk/>
            <pc:sldMk cId="4099055515" sldId="284"/>
            <ac:picMk id="5" creationId="{9706E0FD-42A2-B7FB-54A7-328627BAD378}"/>
          </ac:picMkLst>
        </pc:picChg>
        <pc:picChg chg="add mod">
          <ac:chgData name="장 수경" userId="0d3f5f9728c36faf" providerId="LiveId" clId="{C43952C4-8316-450B-B1DE-968A2F475736}" dt="2023-03-22T10:27:36.605" v="882" actId="1076"/>
          <ac:picMkLst>
            <pc:docMk/>
            <pc:sldMk cId="4099055515" sldId="284"/>
            <ac:picMk id="6" creationId="{3A883898-F126-A812-B515-78FEF193D833}"/>
          </ac:picMkLst>
        </pc:picChg>
        <pc:picChg chg="del">
          <ac:chgData name="장 수경" userId="0d3f5f9728c36faf" providerId="LiveId" clId="{C43952C4-8316-450B-B1DE-968A2F475736}" dt="2023-03-22T10:25:30.342" v="836" actId="478"/>
          <ac:picMkLst>
            <pc:docMk/>
            <pc:sldMk cId="4099055515" sldId="284"/>
            <ac:picMk id="8" creationId="{38A351EA-8242-E38E-C09D-C0B8BB08C455}"/>
          </ac:picMkLst>
        </pc:picChg>
        <pc:picChg chg="add mod">
          <ac:chgData name="장 수경" userId="0d3f5f9728c36faf" providerId="LiveId" clId="{C43952C4-8316-450B-B1DE-968A2F475736}" dt="2023-03-22T10:27:58.640" v="886" actId="1076"/>
          <ac:picMkLst>
            <pc:docMk/>
            <pc:sldMk cId="4099055515" sldId="284"/>
            <ac:picMk id="9" creationId="{F056CB28-BD44-CD6D-E4CC-6A02D63CB475}"/>
          </ac:picMkLst>
        </pc:picChg>
      </pc:sldChg>
      <pc:sldChg chg="addSp delSp modSp add mod">
        <pc:chgData name="장 수경" userId="0d3f5f9728c36faf" providerId="LiveId" clId="{C43952C4-8316-450B-B1DE-968A2F475736}" dt="2023-03-22T10:31:47.264" v="939" actId="14100"/>
        <pc:sldMkLst>
          <pc:docMk/>
          <pc:sldMk cId="2434628643" sldId="285"/>
        </pc:sldMkLst>
        <pc:spChg chg="del mod">
          <ac:chgData name="장 수경" userId="0d3f5f9728c36faf" providerId="LiveId" clId="{C43952C4-8316-450B-B1DE-968A2F475736}" dt="2023-03-22T10:31:10.086" v="935" actId="478"/>
          <ac:spMkLst>
            <pc:docMk/>
            <pc:sldMk cId="2434628643" sldId="285"/>
            <ac:spMk id="3" creationId="{BB59BE39-6CE6-B5CA-F3AE-4BC2A5EE79FD}"/>
          </ac:spMkLst>
        </pc:spChg>
        <pc:picChg chg="add mod">
          <ac:chgData name="장 수경" userId="0d3f5f9728c36faf" providerId="LiveId" clId="{C43952C4-8316-450B-B1DE-968A2F475736}" dt="2023-03-22T10:31:12.401" v="936" actId="14100"/>
          <ac:picMkLst>
            <pc:docMk/>
            <pc:sldMk cId="2434628643" sldId="285"/>
            <ac:picMk id="5" creationId="{CFA97D3E-668E-4F08-47F2-A944B99BE9F9}"/>
          </ac:picMkLst>
        </pc:picChg>
        <pc:picChg chg="del">
          <ac:chgData name="장 수경" userId="0d3f5f9728c36faf" providerId="LiveId" clId="{C43952C4-8316-450B-B1DE-968A2F475736}" dt="2023-03-22T10:30:13.655" v="899" actId="478"/>
          <ac:picMkLst>
            <pc:docMk/>
            <pc:sldMk cId="2434628643" sldId="285"/>
            <ac:picMk id="6" creationId="{3A883898-F126-A812-B515-78FEF193D833}"/>
          </ac:picMkLst>
        </pc:picChg>
        <pc:picChg chg="add mod">
          <ac:chgData name="장 수경" userId="0d3f5f9728c36faf" providerId="LiveId" clId="{C43952C4-8316-450B-B1DE-968A2F475736}" dt="2023-03-22T10:31:47.264" v="939" actId="14100"/>
          <ac:picMkLst>
            <pc:docMk/>
            <pc:sldMk cId="2434628643" sldId="285"/>
            <ac:picMk id="8" creationId="{48AA3FE3-7719-3759-D9CF-180765DA4F08}"/>
          </ac:picMkLst>
        </pc:picChg>
        <pc:picChg chg="del">
          <ac:chgData name="장 수경" userId="0d3f5f9728c36faf" providerId="LiveId" clId="{C43952C4-8316-450B-B1DE-968A2F475736}" dt="2023-03-22T10:30:13.954" v="900" actId="478"/>
          <ac:picMkLst>
            <pc:docMk/>
            <pc:sldMk cId="2434628643" sldId="285"/>
            <ac:picMk id="9" creationId="{F056CB28-BD44-CD6D-E4CC-6A02D63CB475}"/>
          </ac:picMkLst>
        </pc:picChg>
      </pc:sldChg>
      <pc:sldChg chg="addSp delSp modSp add mod">
        <pc:chgData name="장 수경" userId="0d3f5f9728c36faf" providerId="LiveId" clId="{C43952C4-8316-450B-B1DE-968A2F475736}" dt="2023-03-22T10:33:24.867" v="951" actId="1076"/>
        <pc:sldMkLst>
          <pc:docMk/>
          <pc:sldMk cId="1041215925" sldId="286"/>
        </pc:sldMkLst>
        <pc:picChg chg="add mod">
          <ac:chgData name="장 수경" userId="0d3f5f9728c36faf" providerId="LiveId" clId="{C43952C4-8316-450B-B1DE-968A2F475736}" dt="2023-03-22T10:33:04.541" v="947" actId="14100"/>
          <ac:picMkLst>
            <pc:docMk/>
            <pc:sldMk cId="1041215925" sldId="286"/>
            <ac:picMk id="3" creationId="{F1276229-9566-6B61-3FB9-0CE8CD26784E}"/>
          </ac:picMkLst>
        </pc:picChg>
        <pc:picChg chg="del">
          <ac:chgData name="장 수경" userId="0d3f5f9728c36faf" providerId="LiveId" clId="{C43952C4-8316-450B-B1DE-968A2F475736}" dt="2023-03-22T10:32:36.137" v="941" actId="478"/>
          <ac:picMkLst>
            <pc:docMk/>
            <pc:sldMk cId="1041215925" sldId="286"/>
            <ac:picMk id="5" creationId="{CFA97D3E-668E-4F08-47F2-A944B99BE9F9}"/>
          </ac:picMkLst>
        </pc:picChg>
        <pc:picChg chg="add mod">
          <ac:chgData name="장 수경" userId="0d3f5f9728c36faf" providerId="LiveId" clId="{C43952C4-8316-450B-B1DE-968A2F475736}" dt="2023-03-22T10:33:24.867" v="951" actId="1076"/>
          <ac:picMkLst>
            <pc:docMk/>
            <pc:sldMk cId="1041215925" sldId="286"/>
            <ac:picMk id="7" creationId="{670E8FB9-C571-250E-670E-1FE05915E990}"/>
          </ac:picMkLst>
        </pc:picChg>
        <pc:picChg chg="del">
          <ac:chgData name="장 수경" userId="0d3f5f9728c36faf" providerId="LiveId" clId="{C43952C4-8316-450B-B1DE-968A2F475736}" dt="2023-03-22T10:32:36.483" v="942" actId="478"/>
          <ac:picMkLst>
            <pc:docMk/>
            <pc:sldMk cId="1041215925" sldId="286"/>
            <ac:picMk id="8" creationId="{48AA3FE3-7719-3759-D9CF-180765DA4F08}"/>
          </ac:picMkLst>
        </pc:picChg>
      </pc:sldChg>
      <pc:sldChg chg="addSp delSp modSp add mod">
        <pc:chgData name="장 수경" userId="0d3f5f9728c36faf" providerId="LiveId" clId="{C43952C4-8316-450B-B1DE-968A2F475736}" dt="2023-03-22T10:35:19.157" v="964" actId="1076"/>
        <pc:sldMkLst>
          <pc:docMk/>
          <pc:sldMk cId="1261904276" sldId="287"/>
        </pc:sldMkLst>
        <pc:picChg chg="del">
          <ac:chgData name="장 수경" userId="0d3f5f9728c36faf" providerId="LiveId" clId="{C43952C4-8316-450B-B1DE-968A2F475736}" dt="2023-03-22T10:34:08.215" v="953" actId="478"/>
          <ac:picMkLst>
            <pc:docMk/>
            <pc:sldMk cId="1261904276" sldId="287"/>
            <ac:picMk id="3" creationId="{F1276229-9566-6B61-3FB9-0CE8CD26784E}"/>
          </ac:picMkLst>
        </pc:picChg>
        <pc:picChg chg="add del mod">
          <ac:chgData name="장 수경" userId="0d3f5f9728c36faf" providerId="LiveId" clId="{C43952C4-8316-450B-B1DE-968A2F475736}" dt="2023-03-22T10:35:11.738" v="960" actId="478"/>
          <ac:picMkLst>
            <pc:docMk/>
            <pc:sldMk cId="1261904276" sldId="287"/>
            <ac:picMk id="5" creationId="{6B0CC4BE-23A6-5329-1930-7C7C3655CEA4}"/>
          </ac:picMkLst>
        </pc:picChg>
        <pc:picChg chg="del">
          <ac:chgData name="장 수경" userId="0d3f5f9728c36faf" providerId="LiveId" clId="{C43952C4-8316-450B-B1DE-968A2F475736}" dt="2023-03-22T10:34:08.534" v="954" actId="478"/>
          <ac:picMkLst>
            <pc:docMk/>
            <pc:sldMk cId="1261904276" sldId="287"/>
            <ac:picMk id="7" creationId="{670E8FB9-C571-250E-670E-1FE05915E990}"/>
          </ac:picMkLst>
        </pc:picChg>
        <pc:picChg chg="add mod">
          <ac:chgData name="장 수경" userId="0d3f5f9728c36faf" providerId="LiveId" clId="{C43952C4-8316-450B-B1DE-968A2F475736}" dt="2023-03-22T10:35:19.157" v="964" actId="1076"/>
          <ac:picMkLst>
            <pc:docMk/>
            <pc:sldMk cId="1261904276" sldId="287"/>
            <ac:picMk id="8" creationId="{8DCDE2BD-68AC-7229-BE5A-350270639FE4}"/>
          </ac:picMkLst>
        </pc:picChg>
      </pc:sldChg>
      <pc:sldChg chg="new del">
        <pc:chgData name="장 수경" userId="0d3f5f9728c36faf" providerId="LiveId" clId="{C43952C4-8316-450B-B1DE-968A2F475736}" dt="2023-03-22T10:37:34.685" v="972" actId="47"/>
        <pc:sldMkLst>
          <pc:docMk/>
          <pc:sldMk cId="2878273626" sldId="288"/>
        </pc:sldMkLst>
      </pc:sldChg>
      <pc:sldChg chg="add del">
        <pc:chgData name="장 수경" userId="0d3f5f9728c36faf" providerId="LiveId" clId="{C43952C4-8316-450B-B1DE-968A2F475736}" dt="2023-03-22T10:34:11.488" v="956"/>
        <pc:sldMkLst>
          <pc:docMk/>
          <pc:sldMk cId="3218268863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B4AD9-EF63-4BB3-A408-6892E8CE2AE9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B6448-84B9-4D40-A7CD-49C85E9A8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8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AB179-7F5D-7C48-93D7-1DF524A1A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CD3991-9816-BB4D-9025-A217C7D4F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E338B-2E0F-814E-82D4-E2CCA236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146-506C-E44C-9A11-4A28493E7CBF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DD58A-7763-634E-82F4-DA945A54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05281-AA2E-C44B-974A-01351FC1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D6B2-12B4-DA43-A463-81CE9A40AA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998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591B-59F2-4D4A-BA35-E6C618FC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99722-F3A6-7D4B-A34B-F09573777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9EACA-3F10-974E-AF8E-9CF42CC8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146-506C-E44C-9A11-4A28493E7CBF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A17F0-5D33-4845-A0E8-02931F14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18ED7-CCC8-5644-A87D-DECBC64D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D6B2-12B4-DA43-A463-81CE9A40AA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374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F1A565-E621-C748-9145-009EAA922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6CEB5B-3C9E-834D-B9CA-FBFF717FE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471EA-7CE2-1E46-A541-C8698DFD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146-506C-E44C-9A11-4A28493E7CBF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A6194-8512-DE4D-B2D6-829A553F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D703F-BEC3-F84B-B7E1-A8D5E3A3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D6B2-12B4-DA43-A463-81CE9A40AA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748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1B27F-3E22-3F48-B1C9-DCCDF35E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CB5DA-1765-4748-A0CA-AFFA166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EBB91-A6EC-024D-8DCE-614E2238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146-506C-E44C-9A11-4A28493E7CBF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01FF0-265E-2742-886B-9D33CBF5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25806-ABFE-424A-B7FC-CF78E290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D6B2-12B4-DA43-A463-81CE9A40AA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861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F37C8-A2E8-A54C-93EF-181C9BE5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C757D9-E9E6-B34F-BD0D-FEC532FD1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9833C-9D4A-2F4B-87B9-1DE9C556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146-506C-E44C-9A11-4A28493E7CBF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BE06D-8DF5-874E-879B-C1BFB9D0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AC2B4-CD6D-5A4F-953A-2EDD5E9F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D6B2-12B4-DA43-A463-81CE9A40AA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428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F67F9-B88C-4740-A770-6EB28EE1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3779D-F426-5742-9072-E9A20A84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572F6E-D2F5-9B46-BF3D-F74C799BE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5F054E-7EEF-CC4E-AA66-D2E6B752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146-506C-E44C-9A11-4A28493E7CBF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0FC663-FCA2-9F4F-A9E7-848F4D7D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97AE53-9DC5-4C48-8773-E15ADECC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D6B2-12B4-DA43-A463-81CE9A40AA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007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C5DE0-460D-F345-8A3B-A92CE5BF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4D12F-B1B3-3E45-B192-EA17E1C8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BB056F-D50D-CD4A-82AC-B74834D74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0D590B-8EE3-1F44-B1E9-94F27F033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202882-E8C6-2F4E-896F-1FC6CD781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FC9727-705F-6948-8507-D278DCC6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146-506C-E44C-9A11-4A28493E7CBF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762B47-F341-F14D-9F4B-6F1234AC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7EB880-A743-C349-A9AC-ED695A65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D6B2-12B4-DA43-A463-81CE9A40AA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074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976A0-5782-6D49-9800-063F97FF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C27BA8-B21B-6A41-8172-9F85C950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146-506C-E44C-9A11-4A28493E7CBF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D8027F-95A0-0E48-A2CC-25616508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3B3AF4-6570-8845-BC3F-562FBD8C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D6B2-12B4-DA43-A463-81CE9A40AA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904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637144-A6E1-0041-86A1-BD1D7A2D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146-506C-E44C-9A11-4A28493E7CBF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F22E6F-DC3D-7C4D-9D4F-7E7381AE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1FB64B-1A2C-DC46-8CEC-E15E38B9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D6B2-12B4-DA43-A463-81CE9A40AA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647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70EA-D57A-FE4E-B6B4-5FC1C366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1E93D-4E94-C749-90F1-4B716AFA0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DB147D-145F-4A48-9B6F-ED8E8A752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A2FE76-C3E7-8F48-B295-8ED81602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146-506C-E44C-9A11-4A28493E7CBF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76E5C-3D0E-4641-95E2-BB9AA282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7221D7-A76C-2A4A-B6F3-D5C0E7E8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D6B2-12B4-DA43-A463-81CE9A40AA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94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60AAA-1B19-BE44-93AA-47324EC5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31BF90-D056-ED4B-9489-43A53BEC3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3810E-25ED-E44E-A82F-43943D189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010F0-7F7B-0142-B801-473BE4B7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146-506C-E44C-9A11-4A28493E7CBF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188E55-2781-2B4E-AD42-C86F8308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843413-3171-D04B-BAEA-D82F784D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D6B2-12B4-DA43-A463-81CE9A40AA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772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9170B5-6719-4647-A6F0-A32986CB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EDDD4-82AA-9947-A042-5F6BF8C9D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C8EFF-A65C-EE4E-BE21-E05F98042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2146-506C-E44C-9A11-4A28493E7CBF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C6FBD-CE75-FE4B-9028-911A016C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99FEB-F09B-8148-BE8C-0119791F1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9D6B2-12B4-DA43-A463-81CE9A40AA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564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실내, 전자제품이(가) 표시된 사진&#10;&#10;자동 생성된 설명">
            <a:extLst>
              <a:ext uri="{FF2B5EF4-FFF2-40B4-BE49-F238E27FC236}">
                <a16:creationId xmlns:a16="http://schemas.microsoft.com/office/drawing/2014/main" id="{049AD335-E321-C889-F884-1921DE9107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7200900" y="957065"/>
            <a:ext cx="5248275" cy="4729359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2C3BAF-03C3-AC4E-B1B5-659BC866DF46}"/>
              </a:ext>
            </a:extLst>
          </p:cNvPr>
          <p:cNvSpPr txBox="1"/>
          <p:nvPr/>
        </p:nvSpPr>
        <p:spPr>
          <a:xfrm>
            <a:off x="1583531" y="2408364"/>
            <a:ext cx="90249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주식 개인 비서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9025A-B4CE-4434-B954-852DB18BBF23}"/>
              </a:ext>
            </a:extLst>
          </p:cNvPr>
          <p:cNvSpPr txBox="1"/>
          <p:nvPr/>
        </p:nvSpPr>
        <p:spPr>
          <a:xfrm>
            <a:off x="4236048" y="4314230"/>
            <a:ext cx="3719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b="1" dirty="0" err="1"/>
              <a:t>장수경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3136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3. </a:t>
            </a:r>
            <a:r>
              <a:rPr lang="ko-KR" altLang="en-US" b="1" dirty="0"/>
              <a:t>최신 뉴스</a:t>
            </a: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BE39-6CE6-B5CA-F3AE-4BC2A5EE79FD}"/>
              </a:ext>
            </a:extLst>
          </p:cNvPr>
          <p:cNvSpPr txBox="1"/>
          <p:nvPr/>
        </p:nvSpPr>
        <p:spPr>
          <a:xfrm>
            <a:off x="590550" y="1837900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출력 대상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8E4BD5-E932-D10C-BD6F-65219AD21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2304063"/>
            <a:ext cx="9158686" cy="39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0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3. </a:t>
            </a:r>
            <a:r>
              <a:rPr lang="ko-KR" altLang="en-US" b="1" dirty="0"/>
              <a:t>최신 뉴스</a:t>
            </a: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BE39-6CE6-B5CA-F3AE-4BC2A5EE79FD}"/>
              </a:ext>
            </a:extLst>
          </p:cNvPr>
          <p:cNvSpPr txBox="1"/>
          <p:nvPr/>
        </p:nvSpPr>
        <p:spPr>
          <a:xfrm>
            <a:off x="590550" y="1837900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함수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F5A2FF-4381-5764-08CB-6938B6752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12" y="2259882"/>
            <a:ext cx="9512338" cy="429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2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3. </a:t>
            </a:r>
            <a:r>
              <a:rPr lang="ko-KR" altLang="en-US" b="1" dirty="0"/>
              <a:t>최신 뉴스</a:t>
            </a: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BE39-6CE6-B5CA-F3AE-4BC2A5EE79FD}"/>
              </a:ext>
            </a:extLst>
          </p:cNvPr>
          <p:cNvSpPr txBox="1"/>
          <p:nvPr/>
        </p:nvSpPr>
        <p:spPr>
          <a:xfrm>
            <a:off x="590550" y="1837900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출력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E53F8E-042A-E007-0477-051041EAD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23" y="2289207"/>
            <a:ext cx="11077863" cy="37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5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4. </a:t>
            </a:r>
            <a:r>
              <a:rPr lang="ko-KR" altLang="en-US" b="1" dirty="0"/>
              <a:t>종목 </a:t>
            </a:r>
            <a:r>
              <a:rPr lang="ko-KR" altLang="en-US" b="1" dirty="0" err="1"/>
              <a:t>토론방</a:t>
            </a: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BE39-6CE6-B5CA-F3AE-4BC2A5EE79FD}"/>
              </a:ext>
            </a:extLst>
          </p:cNvPr>
          <p:cNvSpPr txBox="1"/>
          <p:nvPr/>
        </p:nvSpPr>
        <p:spPr>
          <a:xfrm>
            <a:off x="590550" y="1837900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출력 대상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851788-4625-77ED-C868-02C3882ED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2314380"/>
            <a:ext cx="8969638" cy="388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6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4. </a:t>
            </a:r>
            <a:r>
              <a:rPr lang="ko-KR" altLang="en-US" b="1" dirty="0"/>
              <a:t>종목 </a:t>
            </a:r>
            <a:r>
              <a:rPr lang="ko-KR" altLang="en-US" b="1" dirty="0" err="1"/>
              <a:t>토론방</a:t>
            </a: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BE39-6CE6-B5CA-F3AE-4BC2A5EE79FD}"/>
              </a:ext>
            </a:extLst>
          </p:cNvPr>
          <p:cNvSpPr txBox="1"/>
          <p:nvPr/>
        </p:nvSpPr>
        <p:spPr>
          <a:xfrm>
            <a:off x="590550" y="1837900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함수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535E70-6B05-1046-233F-27A92FAEE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16" y="2304062"/>
            <a:ext cx="10775030" cy="360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6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4. </a:t>
            </a:r>
            <a:r>
              <a:rPr lang="ko-KR" altLang="en-US" b="1" dirty="0"/>
              <a:t>종목 </a:t>
            </a:r>
            <a:r>
              <a:rPr lang="ko-KR" altLang="en-US" b="1" dirty="0" err="1"/>
              <a:t>토론방</a:t>
            </a: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BE39-6CE6-B5CA-F3AE-4BC2A5EE79FD}"/>
              </a:ext>
            </a:extLst>
          </p:cNvPr>
          <p:cNvSpPr txBox="1"/>
          <p:nvPr/>
        </p:nvSpPr>
        <p:spPr>
          <a:xfrm>
            <a:off x="590550" y="1837900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10D8EC-A5BF-D625-2646-817950CBC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2316703"/>
            <a:ext cx="7829550" cy="42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64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5. </a:t>
            </a:r>
            <a:r>
              <a:rPr lang="ko-KR" altLang="en-US" b="1" dirty="0"/>
              <a:t>연간 실적</a:t>
            </a: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BE39-6CE6-B5CA-F3AE-4BC2A5EE79FD}"/>
              </a:ext>
            </a:extLst>
          </p:cNvPr>
          <p:cNvSpPr txBox="1"/>
          <p:nvPr/>
        </p:nvSpPr>
        <p:spPr>
          <a:xfrm>
            <a:off x="1613509" y="1653234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출력 대상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250DAC-C5CE-1942-B40D-FBC2CA8A9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050" y="1837900"/>
            <a:ext cx="5574942" cy="474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5. </a:t>
            </a:r>
            <a:r>
              <a:rPr lang="ko-KR" altLang="en-US" b="1" dirty="0"/>
              <a:t>연간 실적</a:t>
            </a: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BE39-6CE6-B5CA-F3AE-4BC2A5EE79FD}"/>
              </a:ext>
            </a:extLst>
          </p:cNvPr>
          <p:cNvSpPr txBox="1"/>
          <p:nvPr/>
        </p:nvSpPr>
        <p:spPr>
          <a:xfrm>
            <a:off x="590550" y="1837900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 생성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1BCC30-CE3D-45F1-3DD9-57C50AFA8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2547781"/>
            <a:ext cx="11305867" cy="322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85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973626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163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5. </a:t>
            </a:r>
            <a:r>
              <a:rPr lang="ko-KR" altLang="en-US" b="1" dirty="0"/>
              <a:t>연간 실적</a:t>
            </a: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BE39-6CE6-B5CA-F3AE-4BC2A5EE79FD}"/>
              </a:ext>
            </a:extLst>
          </p:cNvPr>
          <p:cNvSpPr txBox="1"/>
          <p:nvPr/>
        </p:nvSpPr>
        <p:spPr>
          <a:xfrm>
            <a:off x="390525" y="1513454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출력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EE6B5C-22F3-9692-BC9A-8948C6E10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1962151"/>
            <a:ext cx="3984624" cy="45058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DF77F8-3CA1-FE0E-B828-E2A67AC5F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685" y="1962151"/>
            <a:ext cx="3551847" cy="45058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3C08A3-A0C5-B298-553D-94158C645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3945" y="1962151"/>
            <a:ext cx="3526294" cy="45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0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6. </a:t>
            </a:r>
            <a:r>
              <a:rPr lang="ko-KR" altLang="en-US" b="1" dirty="0"/>
              <a:t>분기 실적</a:t>
            </a:r>
            <a:endParaRPr b="1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BE39-6CE6-B5CA-F3AE-4BC2A5EE79FD}"/>
              </a:ext>
            </a:extLst>
          </p:cNvPr>
          <p:cNvSpPr txBox="1"/>
          <p:nvPr/>
        </p:nvSpPr>
        <p:spPr>
          <a:xfrm>
            <a:off x="590550" y="1837900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 생성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B5A13A-6645-5C63-4EC2-8FA13D18C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49" y="2314419"/>
            <a:ext cx="11157355" cy="318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말풍선: 모서리가 둥근 사각형 83">
            <a:extLst>
              <a:ext uri="{FF2B5EF4-FFF2-40B4-BE49-F238E27FC236}">
                <a16:creationId xmlns:a16="http://schemas.microsoft.com/office/drawing/2014/main" id="{469F5D21-916C-5F2C-73EE-0825E2320945}"/>
              </a:ext>
            </a:extLst>
          </p:cNvPr>
          <p:cNvSpPr/>
          <p:nvPr/>
        </p:nvSpPr>
        <p:spPr>
          <a:xfrm>
            <a:off x="2905125" y="428626"/>
            <a:ext cx="6848696" cy="5780698"/>
          </a:xfrm>
          <a:prstGeom prst="wedgeRoundRectCallout">
            <a:avLst>
              <a:gd name="adj1" fmla="val 54408"/>
              <a:gd name="adj2" fmla="val -6513"/>
              <a:gd name="adj3" fmla="val 16667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44BAC-15F1-8D41-91F7-2954A527B79A}"/>
              </a:ext>
            </a:extLst>
          </p:cNvPr>
          <p:cNvSpPr txBox="1"/>
          <p:nvPr/>
        </p:nvSpPr>
        <p:spPr>
          <a:xfrm>
            <a:off x="952905" y="2807587"/>
            <a:ext cx="1414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4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  <a:endParaRPr kumimoji="1" lang="en-US" altLang="ko-KR" sz="4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E18ABEF-A75C-2B4A-0CB5-6BC4983C19BC}"/>
              </a:ext>
            </a:extLst>
          </p:cNvPr>
          <p:cNvGrpSpPr/>
          <p:nvPr/>
        </p:nvGrpSpPr>
        <p:grpSpPr>
          <a:xfrm>
            <a:off x="4436562" y="927477"/>
            <a:ext cx="2239716" cy="3919872"/>
            <a:chOff x="5855787" y="1968286"/>
            <a:chExt cx="2239716" cy="30257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C47F47-6EE5-6D41-8FEC-3A6580A2A225}"/>
                </a:ext>
              </a:extLst>
            </p:cNvPr>
            <p:cNvSpPr txBox="1"/>
            <p:nvPr/>
          </p:nvSpPr>
          <p:spPr>
            <a:xfrm>
              <a:off x="5855787" y="1968286"/>
              <a:ext cx="223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1. </a:t>
              </a:r>
              <a:r>
                <a:rPr kumimoji="1" lang="ko-KR" altLang="en-US" b="1" dirty="0"/>
                <a:t>종목 코드 검색기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E9F12C-763B-9144-9040-9D15B4707243}"/>
                </a:ext>
              </a:extLst>
            </p:cNvPr>
            <p:cNvSpPr txBox="1"/>
            <p:nvPr/>
          </p:nvSpPr>
          <p:spPr>
            <a:xfrm>
              <a:off x="5855787" y="2853754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2. </a:t>
              </a:r>
              <a:r>
                <a:rPr kumimoji="1" lang="ko-KR" altLang="en-US" b="1" dirty="0"/>
                <a:t>요약 정보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885F3A-0008-AB46-A630-BA529216DF65}"/>
                </a:ext>
              </a:extLst>
            </p:cNvPr>
            <p:cNvSpPr txBox="1"/>
            <p:nvPr/>
          </p:nvSpPr>
          <p:spPr>
            <a:xfrm>
              <a:off x="5855787" y="3733822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3. </a:t>
              </a:r>
              <a:r>
                <a:rPr kumimoji="1" lang="ko-KR" altLang="en-US" b="1" dirty="0"/>
                <a:t>최신 뉴스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56006C-CCB8-FB45-B677-58E2A3E85C98}"/>
                </a:ext>
              </a:extLst>
            </p:cNvPr>
            <p:cNvSpPr txBox="1"/>
            <p:nvPr/>
          </p:nvSpPr>
          <p:spPr>
            <a:xfrm>
              <a:off x="5855787" y="4624690"/>
              <a:ext cx="1696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4. </a:t>
              </a:r>
              <a:r>
                <a:rPr kumimoji="1" lang="ko-KR" altLang="en-US" b="1" dirty="0"/>
                <a:t>종목 </a:t>
              </a:r>
              <a:r>
                <a:rPr kumimoji="1" lang="ko-KR" altLang="en-US" b="1" dirty="0" err="1"/>
                <a:t>토론방</a:t>
              </a:r>
              <a:endParaRPr kumimoji="1" lang="ko-KR" altLang="en-US" b="1" dirty="0"/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>
            <a:off x="2722187" y="2660420"/>
            <a:ext cx="0" cy="11560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04215-6074-82ED-C8D5-424EBF1AAF5F}"/>
              </a:ext>
            </a:extLst>
          </p:cNvPr>
          <p:cNvGrpSpPr/>
          <p:nvPr/>
        </p:nvGrpSpPr>
        <p:grpSpPr>
          <a:xfrm>
            <a:off x="7945931" y="1352084"/>
            <a:ext cx="1499397" cy="4448378"/>
            <a:chOff x="5821856" y="1968286"/>
            <a:chExt cx="1499397" cy="33938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4137CD-8479-DA0D-A571-5D55730352F7}"/>
                </a:ext>
              </a:extLst>
            </p:cNvPr>
            <p:cNvSpPr txBox="1"/>
            <p:nvPr/>
          </p:nvSpPr>
          <p:spPr>
            <a:xfrm>
              <a:off x="5855787" y="19682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ko-KR" alt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A77248-FA99-6E62-EBEC-3F53B568C28A}"/>
                </a:ext>
              </a:extLst>
            </p:cNvPr>
            <p:cNvSpPr txBox="1"/>
            <p:nvPr/>
          </p:nvSpPr>
          <p:spPr>
            <a:xfrm>
              <a:off x="5855787" y="2522636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7. </a:t>
              </a:r>
              <a:r>
                <a:rPr kumimoji="1" lang="ko-KR" altLang="en-US" b="1" dirty="0"/>
                <a:t>주요 시세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DDA0A5-5D65-E906-7E5B-37C12D58B066}"/>
                </a:ext>
              </a:extLst>
            </p:cNvPr>
            <p:cNvSpPr txBox="1"/>
            <p:nvPr/>
          </p:nvSpPr>
          <p:spPr>
            <a:xfrm>
              <a:off x="5888381" y="3407449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8. </a:t>
              </a:r>
              <a:r>
                <a:rPr kumimoji="1" lang="ko-KR" altLang="en-US" b="1" dirty="0"/>
                <a:t>공시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ADBE6D-3586-64C1-9C9E-BBF0410F715F}"/>
                </a:ext>
              </a:extLst>
            </p:cNvPr>
            <p:cNvSpPr txBox="1"/>
            <p:nvPr/>
          </p:nvSpPr>
          <p:spPr>
            <a:xfrm>
              <a:off x="5821856" y="5080347"/>
              <a:ext cx="1055097" cy="281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10. </a:t>
              </a:r>
              <a:r>
                <a:rPr kumimoji="1" lang="ko-KR" altLang="en-US" b="1" dirty="0"/>
                <a:t>차트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201A242-30C5-0FB4-675E-0FDB24C85EE4}"/>
              </a:ext>
            </a:extLst>
          </p:cNvPr>
          <p:cNvSpPr txBox="1"/>
          <p:nvPr/>
        </p:nvSpPr>
        <p:spPr>
          <a:xfrm>
            <a:off x="7979862" y="91401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6. </a:t>
            </a:r>
            <a:r>
              <a:rPr kumimoji="1" lang="ko-KR" altLang="en-US" b="1" dirty="0"/>
              <a:t>분기 실적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6DE58B-55B7-46BA-D08C-F272BEF76664}"/>
              </a:ext>
            </a:extLst>
          </p:cNvPr>
          <p:cNvSpPr txBox="1"/>
          <p:nvPr/>
        </p:nvSpPr>
        <p:spPr>
          <a:xfrm>
            <a:off x="4457992" y="5423547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5. </a:t>
            </a:r>
            <a:r>
              <a:rPr kumimoji="1" lang="ko-KR" altLang="en-US" b="1" dirty="0"/>
              <a:t>연간 실적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963AC5-4F41-B836-F7E3-39E87665751B}"/>
              </a:ext>
            </a:extLst>
          </p:cNvPr>
          <p:cNvSpPr txBox="1"/>
          <p:nvPr/>
        </p:nvSpPr>
        <p:spPr>
          <a:xfrm>
            <a:off x="8012456" y="433636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9. </a:t>
            </a:r>
            <a:r>
              <a:rPr kumimoji="1" lang="ko-KR" altLang="en-US" b="1" dirty="0"/>
              <a:t>일별 시세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66CE4E8-650E-1A26-A16C-D922133DC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662" y="648677"/>
            <a:ext cx="900000" cy="900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CFE761A-EC12-1960-516C-C80FCEDE6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562" y="1863846"/>
            <a:ext cx="900000" cy="900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A5A4E4A9-18A0-B5E9-8E0F-8F56249EC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562" y="2969881"/>
            <a:ext cx="900000" cy="900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300EBBD-7790-729B-8398-0F923E3F2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7662" y="4079532"/>
            <a:ext cx="900000" cy="900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99AF225-1B2D-1674-0AD2-0E2D336E9C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562" y="5158213"/>
            <a:ext cx="900000" cy="900000"/>
          </a:xfrm>
          <a:prstGeom prst="rect">
            <a:avLst/>
          </a:prstGeom>
        </p:spPr>
      </p:pic>
      <p:pic>
        <p:nvPicPr>
          <p:cNvPr id="48" name="그림 47" descr="로고이(가) 표시된 사진&#10;&#10;자동 생성된 설명">
            <a:extLst>
              <a:ext uri="{FF2B5EF4-FFF2-40B4-BE49-F238E27FC236}">
                <a16:creationId xmlns:a16="http://schemas.microsoft.com/office/drawing/2014/main" id="{34BFFCC6-5EC7-5398-23F4-E023499FF4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9862" y="1859621"/>
            <a:ext cx="900000" cy="900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2126C4B-3730-F858-89B5-BF3A30984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9862" y="564392"/>
            <a:ext cx="900000" cy="900000"/>
          </a:xfrm>
          <a:prstGeom prst="rect">
            <a:avLst/>
          </a:prstGeom>
        </p:spPr>
      </p:pic>
      <p:pic>
        <p:nvPicPr>
          <p:cNvPr id="51" name="그림 50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F9EF956-A4B2-4643-5899-8559DB16CF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9862" y="3030471"/>
            <a:ext cx="900000" cy="900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A89470D-6409-47A6-2938-A198283FB4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9002" y="4079532"/>
            <a:ext cx="900000" cy="900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527511A5-E103-6CF9-BF07-CDCE8B99C5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9862" y="5193871"/>
            <a:ext cx="900000" cy="900000"/>
          </a:xfrm>
          <a:prstGeom prst="rect">
            <a:avLst/>
          </a:prstGeom>
        </p:spPr>
      </p:pic>
      <p:pic>
        <p:nvPicPr>
          <p:cNvPr id="72" name="그림 71" descr="로고이(가) 표시된 사진&#10;&#10;자동 생성된 설명">
            <a:extLst>
              <a:ext uri="{FF2B5EF4-FFF2-40B4-BE49-F238E27FC236}">
                <a16:creationId xmlns:a16="http://schemas.microsoft.com/office/drawing/2014/main" id="{58E93D39-2AFE-2D4B-1791-60AF9B3914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70501" y="2969881"/>
            <a:ext cx="900000" cy="90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9E0625B-E9A4-CD2D-E375-178D601B830C}"/>
              </a:ext>
            </a:extLst>
          </p:cNvPr>
          <p:cNvSpPr txBox="1"/>
          <p:nvPr/>
        </p:nvSpPr>
        <p:spPr>
          <a:xfrm>
            <a:off x="9801338" y="3927117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11. </a:t>
            </a:r>
            <a:r>
              <a:rPr kumimoji="1" lang="ko-KR" altLang="en-US" b="1" dirty="0"/>
              <a:t>정보 검색기</a:t>
            </a:r>
          </a:p>
        </p:txBody>
      </p:sp>
    </p:spTree>
    <p:extLst>
      <p:ext uri="{BB962C8B-B14F-4D97-AF65-F5344CB8AC3E}">
        <p14:creationId xmlns:p14="http://schemas.microsoft.com/office/powerpoint/2010/main" val="3067669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6. </a:t>
            </a:r>
            <a:r>
              <a:rPr lang="ko-KR" altLang="en-US" b="1" dirty="0"/>
              <a:t>분기 실적</a:t>
            </a:r>
            <a:endParaRPr b="1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BE39-6CE6-B5CA-F3AE-4BC2A5EE79FD}"/>
              </a:ext>
            </a:extLst>
          </p:cNvPr>
          <p:cNvSpPr txBox="1"/>
          <p:nvPr/>
        </p:nvSpPr>
        <p:spPr>
          <a:xfrm>
            <a:off x="514350" y="1444880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7AACEA-73F3-5D90-CFC9-942A6AF4E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49" y="1814212"/>
            <a:ext cx="5421012" cy="47848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8DE574-869A-BEF9-8E84-37D7E661A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873" y="1814212"/>
            <a:ext cx="5260801" cy="47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7. </a:t>
            </a:r>
            <a:r>
              <a:rPr lang="ko-KR" altLang="en-US" b="1" dirty="0"/>
              <a:t>주요 시세</a:t>
            </a:r>
            <a:r>
              <a:rPr lang="en-US" b="1" dirty="0"/>
              <a:t> </a:t>
            </a:r>
            <a:endParaRPr b="1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BE39-6CE6-B5CA-F3AE-4BC2A5EE79FD}"/>
              </a:ext>
            </a:extLst>
          </p:cNvPr>
          <p:cNvSpPr txBox="1"/>
          <p:nvPr/>
        </p:nvSpPr>
        <p:spPr>
          <a:xfrm>
            <a:off x="514350" y="1444880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E36B1D-6C21-5917-5CA7-E32971D5B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964561"/>
            <a:ext cx="4991797" cy="41852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6FF7FA-6B6D-FACC-5B17-0EF02CD40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903" y="1865898"/>
            <a:ext cx="4667504" cy="42838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BD6C3D-DA2A-E9CA-52E8-8DF91067AC33}"/>
              </a:ext>
            </a:extLst>
          </p:cNvPr>
          <p:cNvSpPr txBox="1"/>
          <p:nvPr/>
        </p:nvSpPr>
        <p:spPr>
          <a:xfrm>
            <a:off x="6443903" y="1445559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출력</a:t>
            </a:r>
          </a:p>
        </p:txBody>
      </p:sp>
    </p:spTree>
    <p:extLst>
      <p:ext uri="{BB962C8B-B14F-4D97-AF65-F5344CB8AC3E}">
        <p14:creationId xmlns:p14="http://schemas.microsoft.com/office/powerpoint/2010/main" val="4269794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8. </a:t>
            </a:r>
            <a:r>
              <a:rPr lang="ko-KR" altLang="en-US" b="1" dirty="0"/>
              <a:t>공시</a:t>
            </a:r>
            <a:r>
              <a:rPr lang="en-US" b="1" dirty="0"/>
              <a:t> </a:t>
            </a:r>
            <a:endParaRPr b="1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BE39-6CE6-B5CA-F3AE-4BC2A5EE79FD}"/>
              </a:ext>
            </a:extLst>
          </p:cNvPr>
          <p:cNvSpPr txBox="1"/>
          <p:nvPr/>
        </p:nvSpPr>
        <p:spPr>
          <a:xfrm>
            <a:off x="495300" y="1787780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D6C3D-DA2A-E9CA-52E8-8DF91067AC33}"/>
              </a:ext>
            </a:extLst>
          </p:cNvPr>
          <p:cNvSpPr txBox="1"/>
          <p:nvPr/>
        </p:nvSpPr>
        <p:spPr>
          <a:xfrm>
            <a:off x="6243878" y="1778934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B0B19D-02DF-29A7-293F-CADA7BC02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2258744"/>
            <a:ext cx="5277587" cy="35896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70CBA9-024F-3ECD-1F7D-718978740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657" y="2251268"/>
            <a:ext cx="5384993" cy="377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37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9. </a:t>
            </a:r>
            <a:r>
              <a:rPr lang="ko-KR" altLang="en-US" b="1" dirty="0"/>
              <a:t>일별 시세</a:t>
            </a:r>
            <a:r>
              <a:rPr lang="en-US" b="1" dirty="0"/>
              <a:t> </a:t>
            </a:r>
            <a:endParaRPr b="1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BE39-6CE6-B5CA-F3AE-4BC2A5EE79FD}"/>
              </a:ext>
            </a:extLst>
          </p:cNvPr>
          <p:cNvSpPr txBox="1"/>
          <p:nvPr/>
        </p:nvSpPr>
        <p:spPr>
          <a:xfrm>
            <a:off x="495300" y="1787780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D6C3D-DA2A-E9CA-52E8-8DF91067AC33}"/>
              </a:ext>
            </a:extLst>
          </p:cNvPr>
          <p:cNvSpPr txBox="1"/>
          <p:nvPr/>
        </p:nvSpPr>
        <p:spPr>
          <a:xfrm>
            <a:off x="6243878" y="1778934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C26A56-7C9B-9148-BD1E-CA18EC73E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2417954"/>
            <a:ext cx="5534025" cy="38399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A31D85-1484-C008-35F7-17487F211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195" y="2417953"/>
            <a:ext cx="5575846" cy="383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8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00220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73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10. </a:t>
            </a:r>
            <a:r>
              <a:rPr lang="ko-KR" altLang="en-US" b="1" dirty="0"/>
              <a:t>차트</a:t>
            </a:r>
            <a:r>
              <a:rPr lang="en-US" b="1" dirty="0"/>
              <a:t> </a:t>
            </a:r>
            <a:endParaRPr b="1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BE39-6CE6-B5CA-F3AE-4BC2A5EE79FD}"/>
              </a:ext>
            </a:extLst>
          </p:cNvPr>
          <p:cNvSpPr txBox="1"/>
          <p:nvPr/>
        </p:nvSpPr>
        <p:spPr>
          <a:xfrm>
            <a:off x="323850" y="1787780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D6C3D-DA2A-E9CA-52E8-8DF91067AC33}"/>
              </a:ext>
            </a:extLst>
          </p:cNvPr>
          <p:cNvSpPr txBox="1"/>
          <p:nvPr/>
        </p:nvSpPr>
        <p:spPr>
          <a:xfrm>
            <a:off x="6072428" y="1778934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06E0FD-42A2-B7FB-54A7-328627BAD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1" y="2247029"/>
            <a:ext cx="5505450" cy="42209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A351EA-8242-E38E-C09D-C0B8BB08C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428" y="2195315"/>
            <a:ext cx="5757489" cy="42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47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11. </a:t>
            </a:r>
            <a:r>
              <a:rPr lang="ko-KR" altLang="en-US" b="1" dirty="0"/>
              <a:t>정보 검색기</a:t>
            </a:r>
            <a:r>
              <a:rPr lang="en-US" b="1" dirty="0"/>
              <a:t> </a:t>
            </a:r>
            <a:endParaRPr b="1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BE39-6CE6-B5CA-F3AE-4BC2A5EE79FD}"/>
              </a:ext>
            </a:extLst>
          </p:cNvPr>
          <p:cNvSpPr txBox="1"/>
          <p:nvPr/>
        </p:nvSpPr>
        <p:spPr>
          <a:xfrm>
            <a:off x="495300" y="1787780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883898-F126-A812-B515-78FEF193D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2410146"/>
            <a:ext cx="4914900" cy="1352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56CB28-BD44-CD6D-E4CC-6A02D63CB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325" y="2452457"/>
            <a:ext cx="5621365" cy="378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55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11. </a:t>
            </a:r>
            <a:r>
              <a:rPr lang="ko-KR" altLang="en-US" b="1" dirty="0"/>
              <a:t>정보 검색기</a:t>
            </a:r>
            <a:r>
              <a:rPr lang="en-US" b="1" dirty="0"/>
              <a:t> </a:t>
            </a:r>
            <a:endParaRPr b="1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A97D3E-668E-4F08-47F2-A944B99BE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1527157"/>
            <a:ext cx="5301000" cy="49408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AA3FE3-7719-3759-D9CF-180765DA4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452" y="1527157"/>
            <a:ext cx="5079515" cy="491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28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11. </a:t>
            </a:r>
            <a:r>
              <a:rPr lang="ko-KR" altLang="en-US" b="1" dirty="0"/>
              <a:t>정보 검색기</a:t>
            </a:r>
            <a:r>
              <a:rPr lang="en-US" b="1" dirty="0"/>
              <a:t> </a:t>
            </a:r>
            <a:endParaRPr b="1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276229-9566-6B61-3FB9-0CE8CD267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19" y="1880525"/>
            <a:ext cx="5299530" cy="43661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0E8FB9-C571-250E-670E-1FE05915E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256" y="1880525"/>
            <a:ext cx="5624232" cy="43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15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11. </a:t>
            </a:r>
            <a:r>
              <a:rPr lang="ko-KR" altLang="en-US" b="1" dirty="0"/>
              <a:t>정보 검색기</a:t>
            </a:r>
            <a:r>
              <a:rPr lang="en-US" b="1" dirty="0"/>
              <a:t> </a:t>
            </a:r>
            <a:endParaRPr b="1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CDE2BD-68AC-7229-BE5A-350270639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1628775"/>
            <a:ext cx="11216176" cy="43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04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44BAC-15F1-8D41-91F7-2954A527B79A}"/>
              </a:ext>
            </a:extLst>
          </p:cNvPr>
          <p:cNvSpPr txBox="1"/>
          <p:nvPr/>
        </p:nvSpPr>
        <p:spPr>
          <a:xfrm>
            <a:off x="667426" y="3013502"/>
            <a:ext cx="474988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4800" b="1" dirty="0"/>
              <a:t>Thank you.</a:t>
            </a:r>
            <a:endParaRPr kumimoji="1" lang="ko-KR" altLang="en-US" sz="48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>
            <a:off x="1544888" y="2806862"/>
            <a:ext cx="0" cy="11560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3C671270-CC11-4023-B7AD-57B3376A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26990C4-6AC1-4F55-8608-F22D54EDA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9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1. </a:t>
            </a:r>
            <a:r>
              <a:rPr lang="ko-KR" altLang="en-US" b="1" dirty="0"/>
              <a:t>종목 코드 검색기</a:t>
            </a: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6117B-201B-4DFA-B2E4-908B5626A995}"/>
              </a:ext>
            </a:extLst>
          </p:cNvPr>
          <p:cNvSpPr txBox="1"/>
          <p:nvPr/>
        </p:nvSpPr>
        <p:spPr>
          <a:xfrm>
            <a:off x="590550" y="2037739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● 출력 대상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584F48-2B67-6112-6F84-7C4E43473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452" y="319688"/>
            <a:ext cx="1800000" cy="18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3B928E-3D0B-928D-8B24-49B7399CF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97" y="2545672"/>
            <a:ext cx="10256328" cy="39222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E2B6C62-B5B1-1C32-E842-4EF95B8D6BB7}"/>
              </a:ext>
            </a:extLst>
          </p:cNvPr>
          <p:cNvSpPr/>
          <p:nvPr/>
        </p:nvSpPr>
        <p:spPr>
          <a:xfrm>
            <a:off x="2847974" y="3150279"/>
            <a:ext cx="838201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3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1. </a:t>
            </a:r>
            <a:r>
              <a:rPr lang="ko-KR" altLang="en-US" b="1" dirty="0"/>
              <a:t>종목 코드 검색기</a:t>
            </a: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6117B-201B-4DFA-B2E4-908B5626A995}"/>
              </a:ext>
            </a:extLst>
          </p:cNvPr>
          <p:cNvSpPr txBox="1"/>
          <p:nvPr/>
        </p:nvSpPr>
        <p:spPr>
          <a:xfrm>
            <a:off x="590550" y="2037739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 생성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584F48-2B67-6112-6F84-7C4E43473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452" y="319688"/>
            <a:ext cx="1800000" cy="180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9F33B7-93FA-F6A8-2FE3-C794E0B1F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50" y="2581275"/>
            <a:ext cx="9583101" cy="39589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E2B6C62-B5B1-1C32-E842-4EF95B8D6BB7}"/>
              </a:ext>
            </a:extLst>
          </p:cNvPr>
          <p:cNvSpPr/>
          <p:nvPr/>
        </p:nvSpPr>
        <p:spPr>
          <a:xfrm>
            <a:off x="1102944" y="6225600"/>
            <a:ext cx="1533526" cy="270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46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1. </a:t>
            </a:r>
            <a:r>
              <a:rPr lang="ko-KR" altLang="en-US" b="1" dirty="0"/>
              <a:t>종목 코드 검색기</a:t>
            </a: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6117B-201B-4DFA-B2E4-908B5626A995}"/>
              </a:ext>
            </a:extLst>
          </p:cNvPr>
          <p:cNvSpPr txBox="1"/>
          <p:nvPr/>
        </p:nvSpPr>
        <p:spPr>
          <a:xfrm>
            <a:off x="716573" y="2119688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584F48-2B67-6112-6F84-7C4E43473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452" y="319688"/>
            <a:ext cx="1800000" cy="180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2D3EAB-F6DA-144D-07FB-AF40D2AFE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73" y="2620871"/>
            <a:ext cx="5379427" cy="129918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E2B6C62-B5B1-1C32-E842-4EF95B8D6BB7}"/>
              </a:ext>
            </a:extLst>
          </p:cNvPr>
          <p:cNvSpPr/>
          <p:nvPr/>
        </p:nvSpPr>
        <p:spPr>
          <a:xfrm>
            <a:off x="4010025" y="3429000"/>
            <a:ext cx="1085849" cy="409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FC705D-0CA9-4E80-76AC-E81FFCCBB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07" y="4556132"/>
            <a:ext cx="5395193" cy="11778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C6E3B39-D84B-1BC8-D0F4-92017527DFE7}"/>
              </a:ext>
            </a:extLst>
          </p:cNvPr>
          <p:cNvSpPr/>
          <p:nvPr/>
        </p:nvSpPr>
        <p:spPr>
          <a:xfrm>
            <a:off x="4010025" y="5246393"/>
            <a:ext cx="1085849" cy="409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61495B6-C384-6FF4-11DA-E1FE8DF50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482" y="2603319"/>
            <a:ext cx="5329635" cy="131673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2741DF-AA6F-D76F-91D0-2AB460A1E6C6}"/>
              </a:ext>
            </a:extLst>
          </p:cNvPr>
          <p:cNvSpPr/>
          <p:nvPr/>
        </p:nvSpPr>
        <p:spPr>
          <a:xfrm>
            <a:off x="9427551" y="3438525"/>
            <a:ext cx="1085849" cy="409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0E1D043-F77F-C98F-7CB8-774367DB6E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482" y="4558153"/>
            <a:ext cx="5329635" cy="118344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ACCAB9-EB28-5A30-E2BB-AFB9F579454E}"/>
              </a:ext>
            </a:extLst>
          </p:cNvPr>
          <p:cNvSpPr/>
          <p:nvPr/>
        </p:nvSpPr>
        <p:spPr>
          <a:xfrm>
            <a:off x="9402244" y="5246392"/>
            <a:ext cx="1085849" cy="409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00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263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2. </a:t>
            </a:r>
            <a:r>
              <a:rPr lang="ko-KR" altLang="en-US" b="1" dirty="0"/>
              <a:t>요약 정보</a:t>
            </a: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D9B69C-552A-D28E-6FCA-BD740DD11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878" y="2419351"/>
            <a:ext cx="3283320" cy="3904788"/>
          </a:xfrm>
          <a:prstGeom prst="rect">
            <a:avLst/>
          </a:prstGeom>
          <a:solidFill>
            <a:srgbClr val="000000">
              <a:shade val="95000"/>
            </a:srgbClr>
          </a:solidFill>
          <a:ln w="571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0D56AC-4B9C-3909-7298-4007084F1C1F}"/>
              </a:ext>
            </a:extLst>
          </p:cNvPr>
          <p:cNvSpPr txBox="1"/>
          <p:nvPr/>
        </p:nvSpPr>
        <p:spPr>
          <a:xfrm>
            <a:off x="1352550" y="1947488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출력 대상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A11C01-61BB-E9E4-693E-D1AEEFEA8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854" y="2316820"/>
            <a:ext cx="5656471" cy="41782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643E5-0657-27E0-2FF2-49D9BC811432}"/>
              </a:ext>
            </a:extLst>
          </p:cNvPr>
          <p:cNvSpPr txBox="1"/>
          <p:nvPr/>
        </p:nvSpPr>
        <p:spPr>
          <a:xfrm>
            <a:off x="5997836" y="1953332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함수 생성</a:t>
            </a:r>
          </a:p>
        </p:txBody>
      </p:sp>
    </p:spTree>
    <p:extLst>
      <p:ext uri="{BB962C8B-B14F-4D97-AF65-F5344CB8AC3E}">
        <p14:creationId xmlns:p14="http://schemas.microsoft.com/office/powerpoint/2010/main" val="366385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2. </a:t>
            </a:r>
            <a:r>
              <a:rPr lang="ko-KR" altLang="en-US" b="1" dirty="0"/>
              <a:t>요약 정보</a:t>
            </a: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BE39-6CE6-B5CA-F3AE-4BC2A5EE79FD}"/>
              </a:ext>
            </a:extLst>
          </p:cNvPr>
          <p:cNvSpPr txBox="1"/>
          <p:nvPr/>
        </p:nvSpPr>
        <p:spPr>
          <a:xfrm>
            <a:off x="590550" y="1625720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 생성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2C977F-DC7D-9F14-4BA1-806E9173B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2108293"/>
            <a:ext cx="8667551" cy="44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7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2. </a:t>
            </a:r>
            <a:r>
              <a:rPr lang="ko-KR" altLang="en-US" b="1" dirty="0"/>
              <a:t>요약 정보</a:t>
            </a: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BE39-6CE6-B5CA-F3AE-4BC2A5EE79FD}"/>
              </a:ext>
            </a:extLst>
          </p:cNvPr>
          <p:cNvSpPr txBox="1"/>
          <p:nvPr/>
        </p:nvSpPr>
        <p:spPr>
          <a:xfrm>
            <a:off x="590550" y="1513454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 생성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80A659-C62B-DE24-3069-7EEE6D8CA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2019975"/>
            <a:ext cx="10294455" cy="45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5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DE149-A178-5249-9247-2AE8A2DD942D}"/>
              </a:ext>
            </a:extLst>
          </p:cNvPr>
          <p:cNvSpPr/>
          <p:nvPr/>
        </p:nvSpPr>
        <p:spPr>
          <a:xfrm>
            <a:off x="120805" y="136604"/>
            <a:ext cx="11950391" cy="6584793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FBF82-2530-4B77-87C2-7ACB3D00F76D}"/>
              </a:ext>
            </a:extLst>
          </p:cNvPr>
          <p:cNvCxnSpPr>
            <a:cxnSpLocks/>
          </p:cNvCxnSpPr>
          <p:nvPr/>
        </p:nvCxnSpPr>
        <p:spPr>
          <a:xfrm flipH="1">
            <a:off x="590550" y="1294530"/>
            <a:ext cx="5438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0ACCE2-4A92-4551-8E85-D3D62B4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73651" y="4336544"/>
            <a:ext cx="1897544" cy="2453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F8C1C8-0452-46B2-8276-B7200D21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88" y="5346076"/>
            <a:ext cx="1226926" cy="1409822"/>
          </a:xfrm>
          <a:prstGeom prst="rect">
            <a:avLst/>
          </a:prstGeom>
        </p:spPr>
      </p:pic>
      <p:sp>
        <p:nvSpPr>
          <p:cNvPr id="13" name="Google Shape;5215;p49">
            <a:extLst>
              <a:ext uri="{FF2B5EF4-FFF2-40B4-BE49-F238E27FC236}">
                <a16:creationId xmlns:a16="http://schemas.microsoft.com/office/drawing/2014/main" id="{76A71319-16F5-40C3-8450-9907A8A6A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550" y="390029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/>
              <a:t>2. </a:t>
            </a:r>
            <a:r>
              <a:rPr lang="ko-KR" altLang="en-US" b="1" dirty="0"/>
              <a:t>요약 정보</a:t>
            </a: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BE39-6CE6-B5CA-F3AE-4BC2A5EE79FD}"/>
              </a:ext>
            </a:extLst>
          </p:cNvPr>
          <p:cNvSpPr txBox="1"/>
          <p:nvPr/>
        </p:nvSpPr>
        <p:spPr>
          <a:xfrm>
            <a:off x="590550" y="1513454"/>
            <a:ext cx="20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출력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2376A8D-A4DE-3352-AD6B-BF3219BF9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2039617"/>
            <a:ext cx="3534268" cy="386769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9A55C7A-5D44-620B-191A-DF2FBE012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550" y="2039617"/>
            <a:ext cx="3400900" cy="383911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61E5921-C2DD-9760-26E0-C8140EE7B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075" y="2030090"/>
            <a:ext cx="3514346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2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225</Words>
  <Application>Microsoft Office PowerPoint</Application>
  <PresentationFormat>와이드스크린</PresentationFormat>
  <Paragraphs>69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1. 종목 코드 검색기  </vt:lpstr>
      <vt:lpstr>1. 종목 코드 검색기  </vt:lpstr>
      <vt:lpstr>1. 종목 코드 검색기  </vt:lpstr>
      <vt:lpstr>2. 요약 정보  </vt:lpstr>
      <vt:lpstr>2. 요약 정보  </vt:lpstr>
      <vt:lpstr>2. 요약 정보  </vt:lpstr>
      <vt:lpstr>2. 요약 정보  </vt:lpstr>
      <vt:lpstr>3. 최신 뉴스  </vt:lpstr>
      <vt:lpstr>3. 최신 뉴스  </vt:lpstr>
      <vt:lpstr>3. 최신 뉴스  </vt:lpstr>
      <vt:lpstr>4. 종목 토론방  </vt:lpstr>
      <vt:lpstr>4. 종목 토론방  </vt:lpstr>
      <vt:lpstr>4. 종목 토론방  </vt:lpstr>
      <vt:lpstr>5. 연간 실적  </vt:lpstr>
      <vt:lpstr>5. 연간 실적  </vt:lpstr>
      <vt:lpstr>5. 연간 실적  </vt:lpstr>
      <vt:lpstr>6. 분기 실적 </vt:lpstr>
      <vt:lpstr>6. 분기 실적 </vt:lpstr>
      <vt:lpstr>7. 주요 시세  </vt:lpstr>
      <vt:lpstr>8. 공시  </vt:lpstr>
      <vt:lpstr>9. 일별 시세  </vt:lpstr>
      <vt:lpstr>10. 차트  </vt:lpstr>
      <vt:lpstr>11. 정보 검색기  </vt:lpstr>
      <vt:lpstr>11. 정보 검색기  </vt:lpstr>
      <vt:lpstr>11. 정보 검색기  </vt:lpstr>
      <vt:lpstr>11. 정보 검색기 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장 수경</cp:lastModifiedBy>
  <cp:revision>27</cp:revision>
  <dcterms:created xsi:type="dcterms:W3CDTF">2021-09-28T05:05:25Z</dcterms:created>
  <dcterms:modified xsi:type="dcterms:W3CDTF">2023-03-22T10:37:40Z</dcterms:modified>
</cp:coreProperties>
</file>