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" initials="u" lastIdx="1" clrIdx="0">
    <p:extLst>
      <p:ext uri="{19B8F6BF-5375-455C-9EA6-DF929625EA0E}">
        <p15:presenceInfo xmlns:p15="http://schemas.microsoft.com/office/powerpoint/2012/main" userId="us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84D2-0BD7-461E-8F8E-8FB2F658A58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B8C6-7569-420D-96D0-0D1D9204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3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84D2-0BD7-461E-8F8E-8FB2F658A58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B8C6-7569-420D-96D0-0D1D9204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8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84D2-0BD7-461E-8F8E-8FB2F658A58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B8C6-7569-420D-96D0-0D1D9204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7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84D2-0BD7-461E-8F8E-8FB2F658A58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B8C6-7569-420D-96D0-0D1D9204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2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84D2-0BD7-461E-8F8E-8FB2F658A58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B8C6-7569-420D-96D0-0D1D9204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84D2-0BD7-461E-8F8E-8FB2F658A58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B8C6-7569-420D-96D0-0D1D9204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9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84D2-0BD7-461E-8F8E-8FB2F658A58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B8C6-7569-420D-96D0-0D1D9204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1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84D2-0BD7-461E-8F8E-8FB2F658A58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B8C6-7569-420D-96D0-0D1D9204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9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84D2-0BD7-461E-8F8E-8FB2F658A58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B8C6-7569-420D-96D0-0D1D9204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7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84D2-0BD7-461E-8F8E-8FB2F658A58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B8C6-7569-420D-96D0-0D1D9204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84D2-0BD7-461E-8F8E-8FB2F658A58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B8C6-7569-420D-96D0-0D1D9204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7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84D2-0BD7-461E-8F8E-8FB2F658A58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B8C6-7569-420D-96D0-0D1D9204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1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56234" y="2423421"/>
            <a:ext cx="2166146" cy="941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관리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56234" y="1482388"/>
            <a:ext cx="2166146" cy="941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 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5108" y="479394"/>
            <a:ext cx="8149700" cy="670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 관리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3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741" y="469652"/>
            <a:ext cx="8442662" cy="670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인원 추가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627" y="1345841"/>
            <a:ext cx="8959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이  </a:t>
            </a:r>
            <a:r>
              <a:rPr lang="ko-KR" altLang="en-US" dirty="0" err="1" smtClean="0"/>
              <a:t>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68220" y="1336963"/>
            <a:ext cx="137529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49799" y="1345841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29392"/>
              </p:ext>
            </p:extLst>
          </p:nvPr>
        </p:nvGraphicFramePr>
        <p:xfrm>
          <a:off x="381741" y="2342726"/>
          <a:ext cx="8442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19">
                  <a:extLst>
                    <a:ext uri="{9D8B030D-6E8A-4147-A177-3AD203B41FA5}">
                      <a16:colId xmlns:a16="http://schemas.microsoft.com/office/drawing/2014/main" val="1123461876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186906112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565796803"/>
                    </a:ext>
                  </a:extLst>
                </a:gridCol>
                <a:gridCol w="2385060">
                  <a:extLst>
                    <a:ext uri="{9D8B030D-6E8A-4147-A177-3AD203B41FA5}">
                      <a16:colId xmlns:a16="http://schemas.microsoft.com/office/drawing/2014/main" val="2723018209"/>
                    </a:ext>
                  </a:extLst>
                </a:gridCol>
                <a:gridCol w="2408365">
                  <a:extLst>
                    <a:ext uri="{9D8B030D-6E8A-4147-A177-3AD203B41FA5}">
                      <a16:colId xmlns:a16="http://schemas.microsoft.com/office/drawing/2014/main" val="458752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  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 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 직   </a:t>
                      </a:r>
                      <a:r>
                        <a:rPr lang="ko-KR" altLang="en-US" dirty="0" smtClean="0"/>
                        <a:t>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기술등급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1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2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5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67608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81987" y="2442168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2727" y="2823110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1987" y="3163993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0347" y="3544935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1087" y="3918257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0347" y="4259140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49799" y="4813579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 소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55528" y="4813579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 가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17271"/>
              </p:ext>
            </p:extLst>
          </p:nvPr>
        </p:nvGraphicFramePr>
        <p:xfrm>
          <a:off x="8978729" y="469652"/>
          <a:ext cx="2938952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491">
                  <a:extLst>
                    <a:ext uri="{9D8B030D-6E8A-4147-A177-3AD203B41FA5}">
                      <a16:colId xmlns:a16="http://schemas.microsoft.com/office/drawing/2014/main" val="2923193117"/>
                    </a:ext>
                  </a:extLst>
                </a:gridCol>
                <a:gridCol w="2537461">
                  <a:extLst>
                    <a:ext uri="{9D8B030D-6E8A-4147-A177-3AD203B41FA5}">
                      <a16:colId xmlns:a16="http://schemas.microsoft.com/office/drawing/2014/main" val="2723192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1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사용자 조회 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9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체크박스를 선택하고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 버튼을 누르면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프로젝트에 인원이 추가 되고 프로젝트 </a:t>
                      </a:r>
                      <a:r>
                        <a:rPr lang="ko-KR" altLang="en-US" dirty="0" err="1" smtClean="0"/>
                        <a:t>인원관리</a:t>
                      </a:r>
                      <a:r>
                        <a:rPr lang="ko-KR" altLang="en-US" dirty="0" smtClean="0"/>
                        <a:t> 페이지로 이동합니다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조회된 정보를 누르면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개인정보 수정페이지로 이동합니다</a:t>
                      </a:r>
                      <a:r>
                        <a:rPr lang="en-US" altLang="ko-KR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취소 버튼을 누르면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프로젝트 </a:t>
                      </a:r>
                      <a:r>
                        <a:rPr lang="ko-KR" altLang="en-US" dirty="0" err="1" smtClean="0"/>
                        <a:t>인원관리</a:t>
                      </a:r>
                      <a:r>
                        <a:rPr lang="ko-KR" altLang="en-US" dirty="0" smtClean="0"/>
                        <a:t> 페이지로 이동합니다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389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5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741" y="469652"/>
            <a:ext cx="8442662" cy="670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 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1741" y="1139908"/>
            <a:ext cx="8442663" cy="13280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3414" y="1345840"/>
            <a:ext cx="137529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4627" y="1345841"/>
            <a:ext cx="8959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이  </a:t>
            </a:r>
            <a:r>
              <a:rPr lang="ko-KR" altLang="en-US" dirty="0" err="1" smtClean="0"/>
              <a:t>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43781" y="1345841"/>
            <a:ext cx="145973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93090" y="1345841"/>
            <a:ext cx="126819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기술 등급</a:t>
            </a:r>
            <a:endParaRPr lang="ko-KR" altLang="en-US" dirty="0"/>
          </a:p>
        </p:txBody>
      </p:sp>
      <p:sp>
        <p:nvSpPr>
          <p:cNvPr id="19" name="이등변 삼각형 18"/>
          <p:cNvSpPr/>
          <p:nvPr/>
        </p:nvSpPr>
        <p:spPr>
          <a:xfrm flipV="1">
            <a:off x="5514320" y="1475409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59437" y="1345840"/>
            <a:ext cx="145973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08746" y="1345840"/>
            <a:ext cx="126819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재직 상태</a:t>
            </a:r>
            <a:endParaRPr lang="ko-KR" altLang="en-US" dirty="0"/>
          </a:p>
        </p:txBody>
      </p:sp>
      <p:sp>
        <p:nvSpPr>
          <p:cNvPr id="25" name="이등변 삼각형 24"/>
          <p:cNvSpPr/>
          <p:nvPr/>
        </p:nvSpPr>
        <p:spPr>
          <a:xfrm flipV="1">
            <a:off x="8429976" y="1475408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44627" y="1921104"/>
            <a:ext cx="126819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 일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868391" y="1921104"/>
            <a:ext cx="145973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430425" y="1921104"/>
            <a:ext cx="32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807070" y="1906916"/>
            <a:ext cx="145973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61051" y="1906916"/>
            <a:ext cx="867794" cy="355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 회 </a:t>
            </a:r>
            <a:endParaRPr lang="ko-KR" altLang="en-US" dirty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33788"/>
              </p:ext>
            </p:extLst>
          </p:nvPr>
        </p:nvGraphicFramePr>
        <p:xfrm>
          <a:off x="338055" y="2467991"/>
          <a:ext cx="84613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69">
                  <a:extLst>
                    <a:ext uri="{9D8B030D-6E8A-4147-A177-3AD203B41FA5}">
                      <a16:colId xmlns:a16="http://schemas.microsoft.com/office/drawing/2014/main" val="1455250719"/>
                    </a:ext>
                  </a:extLst>
                </a:gridCol>
                <a:gridCol w="632592">
                  <a:extLst>
                    <a:ext uri="{9D8B030D-6E8A-4147-A177-3AD203B41FA5}">
                      <a16:colId xmlns:a16="http://schemas.microsoft.com/office/drawing/2014/main" val="1761047899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3590991508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2916324358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146243055"/>
                    </a:ext>
                  </a:extLst>
                </a:gridCol>
                <a:gridCol w="639193">
                  <a:extLst>
                    <a:ext uri="{9D8B030D-6E8A-4147-A177-3AD203B41FA5}">
                      <a16:colId xmlns:a16="http://schemas.microsoft.com/office/drawing/2014/main" val="10064987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68391127"/>
                    </a:ext>
                  </a:extLst>
                </a:gridCol>
                <a:gridCol w="923277">
                  <a:extLst>
                    <a:ext uri="{9D8B030D-6E8A-4147-A177-3AD203B41FA5}">
                      <a16:colId xmlns:a16="http://schemas.microsoft.com/office/drawing/2014/main" val="3528894162"/>
                    </a:ext>
                  </a:extLst>
                </a:gridCol>
                <a:gridCol w="736292">
                  <a:extLst>
                    <a:ext uri="{9D8B030D-6E8A-4147-A177-3AD203B41FA5}">
                      <a16:colId xmlns:a16="http://schemas.microsoft.com/office/drawing/2014/main" val="1452068633"/>
                    </a:ext>
                  </a:extLst>
                </a:gridCol>
                <a:gridCol w="1751135">
                  <a:extLst>
                    <a:ext uri="{9D8B030D-6E8A-4147-A177-3AD203B41FA5}">
                      <a16:colId xmlns:a16="http://schemas.microsoft.com/office/drawing/2014/main" val="291555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사번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생년월일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직 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기술등급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재직상태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입사일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개인 프로젝트 관리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3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6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2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5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82525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495300" y="2542087"/>
            <a:ext cx="198120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89606" y="2949330"/>
            <a:ext cx="198120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89606" y="3302146"/>
            <a:ext cx="198120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83912" y="3642790"/>
            <a:ext cx="198120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93458" y="4042413"/>
            <a:ext cx="198120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493458" y="4395229"/>
            <a:ext cx="198120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542842" y="5380755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 제</a:t>
            </a:r>
            <a:endParaRPr lang="ko-KR" altLang="en-US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7789230" y="5380755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 소</a:t>
            </a:r>
            <a:endParaRPr lang="ko-KR" altLang="en-US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7516209" y="2881536"/>
            <a:ext cx="929937" cy="2567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보기</a:t>
            </a:r>
            <a:endParaRPr lang="ko-KR" altLang="en-US" dirty="0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94163"/>
              </p:ext>
            </p:extLst>
          </p:nvPr>
        </p:nvGraphicFramePr>
        <p:xfrm>
          <a:off x="8979975" y="469652"/>
          <a:ext cx="2891985" cy="4873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52">
                  <a:extLst>
                    <a:ext uri="{9D8B030D-6E8A-4147-A177-3AD203B41FA5}">
                      <a16:colId xmlns:a16="http://schemas.microsoft.com/office/drawing/2014/main" val="2082683218"/>
                    </a:ext>
                  </a:extLst>
                </a:gridCol>
                <a:gridCol w="2490133">
                  <a:extLst>
                    <a:ext uri="{9D8B030D-6E8A-4147-A177-3AD203B41FA5}">
                      <a16:colId xmlns:a16="http://schemas.microsoft.com/office/drawing/2014/main" val="3635185899"/>
                    </a:ext>
                  </a:extLst>
                </a:gridCol>
              </a:tblGrid>
              <a:tr h="38260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처음화면은</a:t>
                      </a:r>
                      <a:r>
                        <a:rPr lang="ko-KR" altLang="en-US" sz="1200" dirty="0" smtClean="0"/>
                        <a:t> 데이터가 나오지 않는다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아무</a:t>
                      </a:r>
                      <a:r>
                        <a:rPr lang="ko-KR" altLang="en-US" sz="1200" baseline="0" dirty="0" smtClean="0"/>
                        <a:t> 조건 없이 조회를 누르면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ko-KR" altLang="en-US" sz="1200" baseline="0" dirty="0" smtClean="0"/>
                        <a:t>전체 데이터가 표시된다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9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9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조건</a:t>
                      </a:r>
                      <a:r>
                        <a:rPr lang="ko-KR" altLang="en-US" sz="1200" baseline="0" dirty="0" smtClean="0"/>
                        <a:t> 중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개라도 선택이 있을 시 조회 버튼을 누르면 검색이 되어야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9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조회된 데이터를 클릭하면 사용자 정보 수정으로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5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보기를 클릭하면 개인 프로젝트 화면으로 이동한다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83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체크박스를 선택하고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삭제를 누르면 프로젝트가 삭제된다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56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취소 버튼을 누르면 화면에 있는 검색 결과와 </a:t>
                      </a:r>
                      <a:r>
                        <a:rPr lang="ko-KR" altLang="en-US" sz="1200" dirty="0" err="1" smtClean="0"/>
                        <a:t>조회값</a:t>
                      </a:r>
                      <a:r>
                        <a:rPr lang="ko-KR" altLang="en-US" sz="1200" dirty="0" smtClean="0"/>
                        <a:t> 초기화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2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맨위에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사원관리를</a:t>
                      </a:r>
                      <a:r>
                        <a:rPr lang="ko-KR" altLang="en-US" sz="1200" dirty="0" smtClean="0"/>
                        <a:t> 누르면 메인페이지로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2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개의 정보 </a:t>
                      </a:r>
                      <a:r>
                        <a:rPr lang="ko-KR" altLang="en-US" sz="1200" dirty="0" err="1" smtClean="0"/>
                        <a:t>페이징처리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70374"/>
                  </a:ext>
                </a:extLst>
              </a:tr>
            </a:tbl>
          </a:graphicData>
        </a:graphic>
      </p:graphicFrame>
      <p:sp>
        <p:nvSpPr>
          <p:cNvPr id="89" name="모서리가 둥근 직사각형 88"/>
          <p:cNvSpPr/>
          <p:nvPr/>
        </p:nvSpPr>
        <p:spPr>
          <a:xfrm>
            <a:off x="948534" y="2881536"/>
            <a:ext cx="6017163" cy="22177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014387" y="2856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70629" y="1073735"/>
            <a:ext cx="35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352097" y="5380755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1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741" y="1233708"/>
            <a:ext cx="8149700" cy="50558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1741" y="469652"/>
            <a:ext cx="8149700" cy="670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 정보 수정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4853" y="1371821"/>
            <a:ext cx="1757779" cy="1831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 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37496" y="1400747"/>
            <a:ext cx="1660124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rdo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5744" y="1393795"/>
            <a:ext cx="12517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사  번 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4079" y="1762405"/>
            <a:ext cx="12517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성 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5744" y="2124737"/>
            <a:ext cx="12517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037420" y="3644185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5972" y="3644184"/>
            <a:ext cx="141746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재직 상태</a:t>
            </a:r>
            <a:r>
              <a:rPr lang="en-US" altLang="ko-KR" dirty="0">
                <a:solidFill>
                  <a:srgbClr val="FF0000"/>
                </a:solidFill>
              </a:rPr>
              <a:t> *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flipV="1">
            <a:off x="3785953" y="3812128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19307" y="3627047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83473" y="3635306"/>
            <a:ext cx="139379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직  급</a:t>
            </a:r>
            <a:r>
              <a:rPr lang="en-US" altLang="ko-KR" dirty="0">
                <a:solidFill>
                  <a:srgbClr val="FF0000"/>
                </a:solidFill>
              </a:rPr>
              <a:t> *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19" name="이등변 삼각형 18"/>
          <p:cNvSpPr/>
          <p:nvPr/>
        </p:nvSpPr>
        <p:spPr>
          <a:xfrm flipV="1">
            <a:off x="7567840" y="3786112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37420" y="4230139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5973" y="4230138"/>
            <a:ext cx="141746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기술 등급</a:t>
            </a:r>
            <a:r>
              <a:rPr lang="en-US" altLang="ko-KR" dirty="0">
                <a:solidFill>
                  <a:srgbClr val="FF0000"/>
                </a:solidFill>
              </a:rPr>
              <a:t> *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 flipV="1">
            <a:off x="3785953" y="4371448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19307" y="4230757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83472" y="4221878"/>
            <a:ext cx="139379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개발 분야</a:t>
            </a:r>
            <a:r>
              <a:rPr lang="en-US" altLang="ko-KR" dirty="0">
                <a:solidFill>
                  <a:srgbClr val="FF0000"/>
                </a:solidFill>
              </a:rPr>
              <a:t> *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25" name="이등변 삼각형 24"/>
          <p:cNvSpPr/>
          <p:nvPr/>
        </p:nvSpPr>
        <p:spPr>
          <a:xfrm flipV="1">
            <a:off x="7567840" y="4425334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485744" y="2494066"/>
            <a:ext cx="12517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 메 일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85744" y="2855553"/>
            <a:ext cx="12517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핸 드 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676008" y="1396842"/>
            <a:ext cx="1583553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rdo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35831" y="1768604"/>
            <a:ext cx="1655128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rdo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728619" y="2496915"/>
            <a:ext cx="4530942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737497" y="2852022"/>
            <a:ext cx="4522064" cy="3686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358718" y="1762396"/>
            <a:ext cx="131728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생년월일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676007" y="1778157"/>
            <a:ext cx="1583554" cy="3827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rdo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280951" y="5655075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 정 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329624" y="5655075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 소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50801"/>
              </p:ext>
            </p:extLst>
          </p:nvPr>
        </p:nvGraphicFramePr>
        <p:xfrm>
          <a:off x="8947000" y="469652"/>
          <a:ext cx="3082746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20">
                  <a:extLst>
                    <a:ext uri="{9D8B030D-6E8A-4147-A177-3AD203B41FA5}">
                      <a16:colId xmlns:a16="http://schemas.microsoft.com/office/drawing/2014/main" val="3907571391"/>
                    </a:ext>
                  </a:extLst>
                </a:gridCol>
                <a:gridCol w="2497126">
                  <a:extLst>
                    <a:ext uri="{9D8B030D-6E8A-4147-A177-3AD203B41FA5}">
                      <a16:colId xmlns:a16="http://schemas.microsoft.com/office/drawing/2014/main" val="414769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1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에서 저장된 정보들을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불러와서 정보들을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보여준다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47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사번</a:t>
                      </a:r>
                      <a:r>
                        <a:rPr lang="ko-KR" altLang="en-US" dirty="0" smtClean="0"/>
                        <a:t> 이름 성별은 </a:t>
                      </a:r>
                      <a:r>
                        <a:rPr lang="en-US" altLang="ko-KR" dirty="0" err="1" smtClean="0"/>
                        <a:t>readonly</a:t>
                      </a:r>
                      <a:r>
                        <a:rPr lang="ko-KR" altLang="en-US" dirty="0" smtClean="0"/>
                        <a:t>로 설정해서 </a:t>
                      </a:r>
                      <a:r>
                        <a:rPr lang="ko-KR" altLang="en-US" dirty="0" err="1" smtClean="0"/>
                        <a:t>읽어오기만</a:t>
                      </a:r>
                      <a:r>
                        <a:rPr lang="ko-KR" altLang="en-US" dirty="0" smtClean="0"/>
                        <a:t> 가능하게 한다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정보를 수정하고 수정하기 버튼을 누르면 </a:t>
                      </a:r>
                      <a:r>
                        <a:rPr lang="en-US" altLang="ko-KR" dirty="0" err="1" smtClean="0"/>
                        <a:t>db</a:t>
                      </a:r>
                      <a:r>
                        <a:rPr lang="ko-KR" altLang="en-US" dirty="0" smtClean="0"/>
                        <a:t>에 정보가 업데이트 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3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최소를 누르면 </a:t>
                      </a:r>
                      <a:r>
                        <a:rPr lang="ko-KR" altLang="en-US" dirty="0" err="1" smtClean="0"/>
                        <a:t>처음에본</a:t>
                      </a:r>
                      <a:r>
                        <a:rPr lang="ko-KR" altLang="en-US" dirty="0" smtClean="0"/>
                        <a:t> 기본화면으로 돌아갑니다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3399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364331" y="1393535"/>
            <a:ext cx="131833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이  </a:t>
            </a:r>
            <a:r>
              <a:rPr lang="ko-KR" altLang="en-US" dirty="0" err="1" smtClean="0"/>
              <a:t>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58718" y="2129698"/>
            <a:ext cx="156247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비밀번호확인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737307" y="2125193"/>
            <a:ext cx="1627024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932230" y="2162774"/>
            <a:ext cx="1327331" cy="3362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037420" y="4812552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45973" y="4812551"/>
            <a:ext cx="141746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입 사 일</a:t>
            </a:r>
            <a:r>
              <a:rPr lang="en-US" altLang="ko-KR" dirty="0">
                <a:solidFill>
                  <a:srgbClr val="FF0000"/>
                </a:solidFill>
              </a:rPr>
              <a:t> *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19307" y="4804292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283472" y="4804291"/>
            <a:ext cx="139379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보관 여부</a:t>
            </a:r>
            <a:r>
              <a:rPr lang="en-US" altLang="ko-KR" dirty="0">
                <a:solidFill>
                  <a:srgbClr val="FF0000"/>
                </a:solidFill>
              </a:rPr>
              <a:t> *</a:t>
            </a:r>
            <a:endParaRPr lang="ko-KR" altLang="en-US" dirty="0"/>
          </a:p>
        </p:txBody>
      </p:sp>
      <p:sp>
        <p:nvSpPr>
          <p:cNvPr id="70" name="이등변 삼각형 69"/>
          <p:cNvSpPr/>
          <p:nvPr/>
        </p:nvSpPr>
        <p:spPr>
          <a:xfrm flipV="1">
            <a:off x="3785953" y="4925280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flipV="1">
            <a:off x="7564691" y="4951833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741" y="461639"/>
            <a:ext cx="8149700" cy="670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 정보 등록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1741" y="1206781"/>
            <a:ext cx="8149700" cy="50558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08699" y="1602415"/>
            <a:ext cx="2032986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3784" y="1602415"/>
            <a:ext cx="124287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사  번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i="1" dirty="0" smtClean="0">
                <a:solidFill>
                  <a:srgbClr val="FF0000"/>
                </a:solidFill>
              </a:rPr>
              <a:t>*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673573" y="1602413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88658" y="1602412"/>
            <a:ext cx="124287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이  </a:t>
            </a:r>
            <a:r>
              <a:rPr lang="ko-KR" altLang="en-US" dirty="0" err="1" smtClean="0"/>
              <a:t>름</a:t>
            </a:r>
            <a:r>
              <a:rPr lang="en-US" altLang="ko-KR" dirty="0" smtClean="0">
                <a:solidFill>
                  <a:srgbClr val="FF0000"/>
                </a:solidFill>
              </a:rPr>
              <a:t> *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908699" y="2184084"/>
            <a:ext cx="2015973" cy="3166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23784" y="2198698"/>
            <a:ext cx="124287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비밀 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5806441" y="2182786"/>
            <a:ext cx="1890872" cy="3179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908699" y="2794978"/>
            <a:ext cx="2032986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23784" y="2794978"/>
            <a:ext cx="124287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생년 월일  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288659" y="2794975"/>
            <a:ext cx="8866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sz="1600" dirty="0" smtClean="0"/>
              <a:t>성 별</a:t>
            </a:r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1908699" y="3365372"/>
            <a:ext cx="2032986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23784" y="3365372"/>
            <a:ext cx="124287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 </a:t>
            </a:r>
            <a:r>
              <a:rPr lang="ko-KR" altLang="en-US" sz="1600" dirty="0" smtClean="0"/>
              <a:t>입 사 일</a:t>
            </a:r>
            <a:r>
              <a:rPr lang="en-US" altLang="ko-KR" sz="1600" dirty="0" smtClean="0">
                <a:solidFill>
                  <a:srgbClr val="FF0000"/>
                </a:solidFill>
              </a:rPr>
              <a:t> *</a:t>
            </a:r>
            <a:r>
              <a:rPr lang="ko-KR" altLang="en-US" sz="1600" dirty="0" smtClean="0"/>
              <a:t>  </a:t>
            </a:r>
            <a:endParaRPr lang="ko-KR" altLang="en-US" sz="1600" dirty="0"/>
          </a:p>
        </p:txBody>
      </p:sp>
      <p:sp>
        <p:nvSpPr>
          <p:cNvPr id="65" name="직사각형 64"/>
          <p:cNvSpPr/>
          <p:nvPr/>
        </p:nvSpPr>
        <p:spPr>
          <a:xfrm>
            <a:off x="5673573" y="3365370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288658" y="3365369"/>
            <a:ext cx="124287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재직 상태</a:t>
            </a:r>
            <a:r>
              <a:rPr lang="en-US" altLang="ko-KR" sz="1600" dirty="0" smtClean="0">
                <a:solidFill>
                  <a:srgbClr val="FF0000"/>
                </a:solidFill>
              </a:rPr>
              <a:t> *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314029" y="2794975"/>
            <a:ext cx="65176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남자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579098" y="2794975"/>
            <a:ext cx="65620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여자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6098959" y="2826792"/>
            <a:ext cx="275208" cy="3056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422105" y="2820450"/>
            <a:ext cx="275208" cy="3056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flipV="1">
            <a:off x="7422106" y="3533313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891686" y="3959600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06771" y="3959599"/>
            <a:ext cx="124287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직  급</a:t>
            </a:r>
            <a:r>
              <a:rPr lang="en-US" altLang="ko-KR" sz="1600" dirty="0" smtClean="0">
                <a:solidFill>
                  <a:srgbClr val="FF0000"/>
                </a:solidFill>
              </a:rPr>
              <a:t> *</a:t>
            </a:r>
            <a:endParaRPr lang="ko-KR" altLang="en-US" sz="1600" dirty="0"/>
          </a:p>
        </p:txBody>
      </p:sp>
      <p:sp>
        <p:nvSpPr>
          <p:cNvPr id="79" name="이등변 삼각형 78"/>
          <p:cNvSpPr/>
          <p:nvPr/>
        </p:nvSpPr>
        <p:spPr>
          <a:xfrm flipV="1">
            <a:off x="3640219" y="4127543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673573" y="3960218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288658" y="3960217"/>
            <a:ext cx="124287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기술 등급</a:t>
            </a:r>
            <a:r>
              <a:rPr lang="en-US" altLang="ko-KR" sz="1600" dirty="0" smtClean="0">
                <a:solidFill>
                  <a:srgbClr val="FF0000"/>
                </a:solidFill>
              </a:rPr>
              <a:t> *</a:t>
            </a:r>
            <a:endParaRPr lang="ko-KR" altLang="en-US" sz="1600" dirty="0"/>
          </a:p>
        </p:txBody>
      </p:sp>
      <p:sp>
        <p:nvSpPr>
          <p:cNvPr id="82" name="이등변 삼각형 81"/>
          <p:cNvSpPr/>
          <p:nvPr/>
        </p:nvSpPr>
        <p:spPr>
          <a:xfrm flipV="1">
            <a:off x="7422106" y="4128161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908699" y="4529992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23784" y="4529991"/>
            <a:ext cx="124287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개발 분야</a:t>
            </a:r>
            <a:r>
              <a:rPr lang="en-US" altLang="ko-KR" sz="1600" dirty="0" smtClean="0">
                <a:solidFill>
                  <a:srgbClr val="FF0000"/>
                </a:solidFill>
              </a:rPr>
              <a:t> *</a:t>
            </a:r>
            <a:endParaRPr lang="ko-KR" altLang="en-US" sz="1600" dirty="0"/>
          </a:p>
        </p:txBody>
      </p:sp>
      <p:sp>
        <p:nvSpPr>
          <p:cNvPr id="85" name="이등변 삼각형 84"/>
          <p:cNvSpPr/>
          <p:nvPr/>
        </p:nvSpPr>
        <p:spPr>
          <a:xfrm flipV="1">
            <a:off x="3657232" y="4697935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673573" y="4529992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288658" y="4529991"/>
            <a:ext cx="124287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사진 첨부</a:t>
            </a:r>
            <a:r>
              <a:rPr lang="en-US" altLang="ko-KR" sz="1600" smtClean="0">
                <a:solidFill>
                  <a:srgbClr val="FF0000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4279412" y="2192920"/>
            <a:ext cx="1481308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비밀 번호 확인</a:t>
            </a:r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1908699" y="5070792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23784" y="5070791"/>
            <a:ext cx="124287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 메 일</a:t>
            </a:r>
            <a:endParaRPr lang="ko-KR" altLang="en-US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6280951" y="5655075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7397318" y="5655075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1908699" y="5061915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23784" y="5061914"/>
            <a:ext cx="124287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 메 일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5664327" y="5064011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279412" y="5064010"/>
            <a:ext cx="124287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핸 드 폰</a:t>
            </a:r>
            <a:endParaRPr lang="ko-KR" altLang="en-US" dirty="0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993662"/>
              </p:ext>
            </p:extLst>
          </p:nvPr>
        </p:nvGraphicFramePr>
        <p:xfrm>
          <a:off x="8727219" y="461639"/>
          <a:ext cx="3213322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341">
                  <a:extLst>
                    <a:ext uri="{9D8B030D-6E8A-4147-A177-3AD203B41FA5}">
                      <a16:colId xmlns:a16="http://schemas.microsoft.com/office/drawing/2014/main" val="2859635708"/>
                    </a:ext>
                  </a:extLst>
                </a:gridCol>
                <a:gridCol w="2506981">
                  <a:extLst>
                    <a:ext uri="{9D8B030D-6E8A-4147-A177-3AD203B41FA5}">
                      <a16:colId xmlns:a16="http://schemas.microsoft.com/office/drawing/2014/main" val="413850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3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*</a:t>
                      </a:r>
                      <a:r>
                        <a:rPr lang="ko-KR" altLang="en-US" sz="1200" dirty="0" smtClean="0"/>
                        <a:t>가 표시된 것들은 필수 </a:t>
                      </a:r>
                      <a:r>
                        <a:rPr lang="ko-KR" altLang="en-US" sz="1200" dirty="0" err="1" smtClean="0"/>
                        <a:t>입력사항입니다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err="1" smtClean="0"/>
                        <a:t>사번은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글자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96063"/>
                  </a:ext>
                </a:extLst>
              </a:tr>
              <a:tr h="491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비밀번호는 </a:t>
                      </a:r>
                      <a:r>
                        <a:rPr lang="en-US" altLang="ko-KR" sz="1200" dirty="0" smtClean="0"/>
                        <a:t>8~20</a:t>
                      </a:r>
                      <a:r>
                        <a:rPr lang="ko-KR" altLang="en-US" sz="1200" dirty="0" smtClean="0"/>
                        <a:t>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사이 </a:t>
                      </a:r>
                      <a:r>
                        <a:rPr lang="ko-KR" altLang="en-US" sz="1200" dirty="0" err="1" smtClean="0"/>
                        <a:t>정규식사용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영문 숫자 특수문자 포함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사진은 </a:t>
                      </a:r>
                      <a:r>
                        <a:rPr lang="en-US" altLang="ko-KR" sz="1200" dirty="0" smtClean="0"/>
                        <a:t>5MB</a:t>
                      </a:r>
                      <a:r>
                        <a:rPr lang="ko-KR" altLang="en-US" sz="1200" dirty="0" smtClean="0"/>
                        <a:t>로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9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등록을 </a:t>
                      </a:r>
                      <a:r>
                        <a:rPr lang="ko-KR" altLang="en-US" sz="1200" dirty="0" err="1" smtClean="0"/>
                        <a:t>누루면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 정보가 저장되고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2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최소를 누르면 </a:t>
                      </a:r>
                      <a:r>
                        <a:rPr lang="ko-KR" altLang="en-US" sz="1200" dirty="0" err="1" smtClean="0"/>
                        <a:t>처음에본</a:t>
                      </a:r>
                      <a:r>
                        <a:rPr lang="ko-KR" altLang="en-US" sz="1200" dirty="0" smtClean="0"/>
                        <a:t> 기본화면으로 돌아갑니다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36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741" y="469652"/>
            <a:ext cx="8442662" cy="670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 프로젝트 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414" y="1345840"/>
            <a:ext cx="137529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rdo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627" y="1345841"/>
            <a:ext cx="8959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 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6260" y="1345840"/>
            <a:ext cx="137529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rdo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67473" y="1345841"/>
            <a:ext cx="8959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 </a:t>
            </a:r>
            <a:r>
              <a:rPr lang="ko-KR" altLang="en-US" dirty="0" err="1" smtClean="0"/>
              <a:t>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03414" y="2008780"/>
            <a:ext cx="137529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필요가없음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4627" y="2008781"/>
            <a:ext cx="8959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투입일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426260" y="2001299"/>
            <a:ext cx="137529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필요가없음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67473" y="2001300"/>
            <a:ext cx="8959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철수일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95545"/>
              </p:ext>
            </p:extLst>
          </p:nvPr>
        </p:nvGraphicFramePr>
        <p:xfrm>
          <a:off x="444627" y="2967566"/>
          <a:ext cx="83797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64">
                  <a:extLst>
                    <a:ext uri="{9D8B030D-6E8A-4147-A177-3AD203B41FA5}">
                      <a16:colId xmlns:a16="http://schemas.microsoft.com/office/drawing/2014/main" val="381326075"/>
                    </a:ext>
                  </a:extLst>
                </a:gridCol>
                <a:gridCol w="1067486">
                  <a:extLst>
                    <a:ext uri="{9D8B030D-6E8A-4147-A177-3AD203B41FA5}">
                      <a16:colId xmlns:a16="http://schemas.microsoft.com/office/drawing/2014/main" val="1597702921"/>
                    </a:ext>
                  </a:extLst>
                </a:gridCol>
                <a:gridCol w="1979720">
                  <a:extLst>
                    <a:ext uri="{9D8B030D-6E8A-4147-A177-3AD203B41FA5}">
                      <a16:colId xmlns:a16="http://schemas.microsoft.com/office/drawing/2014/main" val="2280707173"/>
                    </a:ext>
                  </a:extLst>
                </a:gridCol>
                <a:gridCol w="1629292">
                  <a:extLst>
                    <a:ext uri="{9D8B030D-6E8A-4147-A177-3AD203B41FA5}">
                      <a16:colId xmlns:a16="http://schemas.microsoft.com/office/drawing/2014/main" val="2153121088"/>
                    </a:ext>
                  </a:extLst>
                </a:gridCol>
                <a:gridCol w="1099272">
                  <a:extLst>
                    <a:ext uri="{9D8B030D-6E8A-4147-A177-3AD203B41FA5}">
                      <a16:colId xmlns:a16="http://schemas.microsoft.com/office/drawing/2014/main" val="3164687206"/>
                    </a:ext>
                  </a:extLst>
                </a:gridCol>
                <a:gridCol w="1099272">
                  <a:extLst>
                    <a:ext uri="{9D8B030D-6E8A-4147-A177-3AD203B41FA5}">
                      <a16:colId xmlns:a16="http://schemas.microsoft.com/office/drawing/2014/main" val="921620586"/>
                    </a:ext>
                  </a:extLst>
                </a:gridCol>
                <a:gridCol w="1099272">
                  <a:extLst>
                    <a:ext uri="{9D8B030D-6E8A-4147-A177-3AD203B41FA5}">
                      <a16:colId xmlns:a16="http://schemas.microsoft.com/office/drawing/2014/main" val="747915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  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프로젝트명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고객사명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투입일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철수일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2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5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2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4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7755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81045" y="3036528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5351" y="3443771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5351" y="3796587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3425" y="4182442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5351" y="4559205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5351" y="4927261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83400" y="3428015"/>
            <a:ext cx="267105" cy="1981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54466" y="3419586"/>
            <a:ext cx="267105" cy="1981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flipV="1">
            <a:off x="8538399" y="3500685"/>
            <a:ext cx="171261" cy="730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07190" y="5477941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 제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834950" y="5477941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 소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000505" y="2481969"/>
            <a:ext cx="1682045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프로젝트 추가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34950" y="2481969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 정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21503"/>
              </p:ext>
            </p:extLst>
          </p:nvPr>
        </p:nvGraphicFramePr>
        <p:xfrm>
          <a:off x="9174479" y="469652"/>
          <a:ext cx="290559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1">
                  <a:extLst>
                    <a:ext uri="{9D8B030D-6E8A-4147-A177-3AD203B41FA5}">
                      <a16:colId xmlns:a16="http://schemas.microsoft.com/office/drawing/2014/main" val="2768260923"/>
                    </a:ext>
                  </a:extLst>
                </a:gridCol>
                <a:gridCol w="2402669">
                  <a:extLst>
                    <a:ext uri="{9D8B030D-6E8A-4147-A177-3AD203B41FA5}">
                      <a16:colId xmlns:a16="http://schemas.microsoft.com/office/drawing/2014/main" val="107728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3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사용자 프로젝트 정보를 불러온다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6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프로젝트 추가를 누르면 추가화면으로 이동한다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5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조회된 정보를 누르면 시작일 종료일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역할을 </a:t>
                      </a:r>
                      <a:r>
                        <a:rPr lang="ko-KR" altLang="en-US" sz="1200" dirty="0" err="1" smtClean="0"/>
                        <a:t>바꿀수</a:t>
                      </a:r>
                      <a:r>
                        <a:rPr lang="ko-KR" altLang="en-US" sz="1200" dirty="0" smtClean="0"/>
                        <a:t> 있게 정보들을 불러온다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1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체크박스를 선택하고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삭제를 하면 프로젝트 내용이 삭제가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8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버튼을 누르면 기본 화면으로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err="1" smtClean="0"/>
                        <a:t>페이징이나</a:t>
                      </a:r>
                      <a:r>
                        <a:rPr lang="ko-KR" altLang="en-US" sz="1200" smtClean="0"/>
                        <a:t> 스크롤</a:t>
                      </a:r>
                      <a:r>
                        <a:rPr lang="en-US" altLang="ko-KR" sz="1200" smtClean="0"/>
                        <a:t>10</a:t>
                      </a:r>
                      <a:r>
                        <a:rPr lang="ko-KR" altLang="en-US" sz="1200" dirty="0" smtClean="0"/>
                        <a:t>개 필요 없음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3564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7360806" y="1354718"/>
            <a:ext cx="137529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rdo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57151" y="1354719"/>
            <a:ext cx="8959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직 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1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741" y="469652"/>
            <a:ext cx="8442662" cy="670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추가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67579" y="1503351"/>
            <a:ext cx="2032986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1812" y="1503351"/>
            <a:ext cx="159372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프로젝트 명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99270" y="1503350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14355" y="1503349"/>
            <a:ext cx="124287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고객 사명</a:t>
            </a: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 flipV="1">
            <a:off x="8249280" y="1638249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815383" y="2158376"/>
            <a:ext cx="867794" cy="355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 회 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91717"/>
              </p:ext>
            </p:extLst>
          </p:nvPr>
        </p:nvGraphicFramePr>
        <p:xfrm>
          <a:off x="404255" y="2756249"/>
          <a:ext cx="84201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488">
                  <a:extLst>
                    <a:ext uri="{9D8B030D-6E8A-4147-A177-3AD203B41FA5}">
                      <a16:colId xmlns:a16="http://schemas.microsoft.com/office/drawing/2014/main" val="3705591860"/>
                    </a:ext>
                  </a:extLst>
                </a:gridCol>
                <a:gridCol w="2781723">
                  <a:extLst>
                    <a:ext uri="{9D8B030D-6E8A-4147-A177-3AD203B41FA5}">
                      <a16:colId xmlns:a16="http://schemas.microsoft.com/office/drawing/2014/main" val="1284508730"/>
                    </a:ext>
                  </a:extLst>
                </a:gridCol>
                <a:gridCol w="1925738">
                  <a:extLst>
                    <a:ext uri="{9D8B030D-6E8A-4147-A177-3AD203B41FA5}">
                      <a16:colId xmlns:a16="http://schemas.microsoft.com/office/drawing/2014/main" val="296504543"/>
                    </a:ext>
                  </a:extLst>
                </a:gridCol>
                <a:gridCol w="1501518">
                  <a:extLst>
                    <a:ext uri="{9D8B030D-6E8A-4147-A177-3AD203B41FA5}">
                      <a16:colId xmlns:a16="http://schemas.microsoft.com/office/drawing/2014/main" val="573350212"/>
                    </a:ext>
                  </a:extLst>
                </a:gridCol>
                <a:gridCol w="1582681">
                  <a:extLst>
                    <a:ext uri="{9D8B030D-6E8A-4147-A177-3AD203B41FA5}">
                      <a16:colId xmlns:a16="http://schemas.microsoft.com/office/drawing/2014/main" val="75832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프로젝트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고객</a:t>
                      </a:r>
                      <a:r>
                        <a:rPr lang="ko-KR" altLang="en-US" baseline="0" dirty="0" err="1" smtClean="0"/>
                        <a:t>사명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종료일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7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rdo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rdo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rdo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rdo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4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2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6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360107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38692" y="2838408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1812" y="3219350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8692" y="3600293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8691" y="3960482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9431" y="4308656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46311" y="4673728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53240" y="5279821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 소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85826" y="5279821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 가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47249"/>
              </p:ext>
            </p:extLst>
          </p:nvPr>
        </p:nvGraphicFramePr>
        <p:xfrm>
          <a:off x="9011381" y="469652"/>
          <a:ext cx="2801840" cy="45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86">
                  <a:extLst>
                    <a:ext uri="{9D8B030D-6E8A-4147-A177-3AD203B41FA5}">
                      <a16:colId xmlns:a16="http://schemas.microsoft.com/office/drawing/2014/main" val="2829954124"/>
                    </a:ext>
                  </a:extLst>
                </a:gridCol>
                <a:gridCol w="2346154">
                  <a:extLst>
                    <a:ext uri="{9D8B030D-6E8A-4147-A177-3AD203B41FA5}">
                      <a16:colId xmlns:a16="http://schemas.microsoft.com/office/drawing/2014/main" val="830030827"/>
                    </a:ext>
                  </a:extLst>
                </a:gridCol>
              </a:tblGrid>
              <a:tr h="5122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98259"/>
                  </a:ext>
                </a:extLst>
              </a:tr>
              <a:tr h="512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10141"/>
                  </a:ext>
                </a:extLst>
              </a:tr>
              <a:tr h="512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기존에 입력된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프로젝트 정보를 불러온다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58191"/>
                  </a:ext>
                </a:extLst>
              </a:tr>
              <a:tr h="512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체크 박스를 선택하고</a:t>
                      </a:r>
                      <a:r>
                        <a:rPr lang="ko-KR" altLang="en-US" baseline="0" dirty="0" smtClean="0"/>
                        <a:t> 추가 버튼을 클릭하면 사용자 별로 목록에 추가 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75998"/>
                  </a:ext>
                </a:extLst>
              </a:tr>
              <a:tr h="512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취소를 누르면 개인프로젝트 화면으로 이동한다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96717"/>
                  </a:ext>
                </a:extLst>
              </a:tr>
              <a:tr h="5122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페이징이나</a:t>
                      </a:r>
                      <a:r>
                        <a:rPr lang="ko-KR" altLang="en-US" dirty="0" smtClean="0"/>
                        <a:t> 스크롤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2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7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741" y="469652"/>
            <a:ext cx="8442662" cy="670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프로젝트 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1741" y="1139908"/>
            <a:ext cx="8442663" cy="13280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4627" y="1921104"/>
            <a:ext cx="126819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 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868391" y="1921104"/>
            <a:ext cx="145973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430425" y="1921104"/>
            <a:ext cx="32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807070" y="1906916"/>
            <a:ext cx="145973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61051" y="1906916"/>
            <a:ext cx="867794" cy="355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 회 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543346" y="5129657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 제</a:t>
            </a:r>
            <a:endParaRPr lang="ko-KR" altLang="en-US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7733587" y="5129657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 소</a:t>
            </a:r>
            <a:endParaRPr lang="ko-KR" altLang="en-US" dirty="0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42199"/>
              </p:ext>
            </p:extLst>
          </p:nvPr>
        </p:nvGraphicFramePr>
        <p:xfrm>
          <a:off x="8979975" y="469652"/>
          <a:ext cx="2891985" cy="459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52">
                  <a:extLst>
                    <a:ext uri="{9D8B030D-6E8A-4147-A177-3AD203B41FA5}">
                      <a16:colId xmlns:a16="http://schemas.microsoft.com/office/drawing/2014/main" val="2082683218"/>
                    </a:ext>
                  </a:extLst>
                </a:gridCol>
                <a:gridCol w="2490133">
                  <a:extLst>
                    <a:ext uri="{9D8B030D-6E8A-4147-A177-3AD203B41FA5}">
                      <a16:colId xmlns:a16="http://schemas.microsoft.com/office/drawing/2014/main" val="3635185899"/>
                    </a:ext>
                  </a:extLst>
                </a:gridCol>
              </a:tblGrid>
              <a:tr h="38260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처음화면은</a:t>
                      </a:r>
                      <a:r>
                        <a:rPr lang="ko-KR" altLang="en-US" sz="1200" dirty="0" smtClean="0"/>
                        <a:t> 데이터가 나오지 않는다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아무</a:t>
                      </a:r>
                      <a:r>
                        <a:rPr lang="ko-KR" altLang="en-US" sz="1200" baseline="0" dirty="0" smtClean="0"/>
                        <a:t> 조건 없이 조회를 누르면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ko-KR" altLang="en-US" sz="1200" baseline="0" dirty="0" smtClean="0"/>
                        <a:t>전체 데이터가 표시된다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9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조건</a:t>
                      </a:r>
                      <a:r>
                        <a:rPr lang="ko-KR" altLang="en-US" sz="1200" baseline="0" dirty="0" smtClean="0"/>
                        <a:t> 중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개라도 선택이 있을 시 조회 버튼을 누르면 검색이 되어야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  <a:p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9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9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조회된 프로젝트 번호를 클릭하면 프로젝트 정보 수정으로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5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선택을 클릭하면 </a:t>
                      </a:r>
                      <a:r>
                        <a:rPr lang="ko-KR" altLang="en-US" sz="1200" dirty="0" err="1" smtClean="0"/>
                        <a:t>인원관리</a:t>
                      </a:r>
                      <a:r>
                        <a:rPr lang="ko-KR" altLang="en-US" sz="1200" dirty="0" smtClean="0"/>
                        <a:t> 화면으로 이동한다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83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체크박스를 선택하고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삭제를 누르면 프로젝트가 삭제된다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56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취소 버튼을 누르면 화면이 처음으로 </a:t>
                      </a:r>
                      <a:r>
                        <a:rPr lang="ko-KR" altLang="en-US" sz="1200" dirty="0" err="1" smtClean="0"/>
                        <a:t>리셋된다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2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70374"/>
                  </a:ext>
                </a:extLst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5412865" y="5129657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80394" y="1319429"/>
            <a:ext cx="2032986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44627" y="1319429"/>
            <a:ext cx="159372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프로젝트 명  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019876" y="1315535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634961" y="1315534"/>
            <a:ext cx="124287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고객 사명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 flipV="1">
            <a:off x="7769886" y="1450434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46166"/>
              </p:ext>
            </p:extLst>
          </p:nvPr>
        </p:nvGraphicFramePr>
        <p:xfrm>
          <a:off x="368743" y="2578695"/>
          <a:ext cx="845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82">
                  <a:extLst>
                    <a:ext uri="{9D8B030D-6E8A-4147-A177-3AD203B41FA5}">
                      <a16:colId xmlns:a16="http://schemas.microsoft.com/office/drawing/2014/main" val="3705591860"/>
                    </a:ext>
                  </a:extLst>
                </a:gridCol>
                <a:gridCol w="1529878">
                  <a:extLst>
                    <a:ext uri="{9D8B030D-6E8A-4147-A177-3AD203B41FA5}">
                      <a16:colId xmlns:a16="http://schemas.microsoft.com/office/drawing/2014/main" val="1926229536"/>
                    </a:ext>
                  </a:extLst>
                </a:gridCol>
                <a:gridCol w="1333763">
                  <a:extLst>
                    <a:ext uri="{9D8B030D-6E8A-4147-A177-3AD203B41FA5}">
                      <a16:colId xmlns:a16="http://schemas.microsoft.com/office/drawing/2014/main" val="1284508730"/>
                    </a:ext>
                  </a:extLst>
                </a:gridCol>
                <a:gridCol w="1282473">
                  <a:extLst>
                    <a:ext uri="{9D8B030D-6E8A-4147-A177-3AD203B41FA5}">
                      <a16:colId xmlns:a16="http://schemas.microsoft.com/office/drawing/2014/main" val="399257651"/>
                    </a:ext>
                  </a:extLst>
                </a:gridCol>
                <a:gridCol w="1355987">
                  <a:extLst>
                    <a:ext uri="{9D8B030D-6E8A-4147-A177-3AD203B41FA5}">
                      <a16:colId xmlns:a16="http://schemas.microsoft.com/office/drawing/2014/main" val="296504543"/>
                    </a:ext>
                  </a:extLst>
                </a:gridCol>
                <a:gridCol w="1194505">
                  <a:extLst>
                    <a:ext uri="{9D8B030D-6E8A-4147-A177-3AD203B41FA5}">
                      <a16:colId xmlns:a16="http://schemas.microsoft.com/office/drawing/2014/main" val="573350212"/>
                    </a:ext>
                  </a:extLst>
                </a:gridCol>
                <a:gridCol w="1259072">
                  <a:extLst>
                    <a:ext uri="{9D8B030D-6E8A-4147-A177-3AD203B41FA5}">
                      <a16:colId xmlns:a16="http://schemas.microsoft.com/office/drawing/2014/main" val="75832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프로젝트 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프로젝트 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고객사명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시작일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종료일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인원관리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7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4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2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6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360107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503180" y="2660854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6300" y="3041796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03180" y="3422739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03179" y="3782928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03919" y="4131102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10799" y="4496174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733586" y="2985016"/>
            <a:ext cx="929937" cy="26840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 </a:t>
            </a:r>
            <a:r>
              <a:rPr lang="ko-KR" altLang="en-US" dirty="0" err="1" smtClean="0"/>
              <a:t>택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19876" y="3020159"/>
            <a:ext cx="267105" cy="1981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206178" y="3020159"/>
            <a:ext cx="267105" cy="1981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2200" y="313941"/>
            <a:ext cx="8442662" cy="670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12509" y="3546505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 록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64925" y="3537627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 소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25885"/>
              </p:ext>
            </p:extLst>
          </p:nvPr>
        </p:nvGraphicFramePr>
        <p:xfrm>
          <a:off x="9112446" y="313941"/>
          <a:ext cx="239522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1349297644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4163364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 </a:t>
                      </a:r>
                      <a:r>
                        <a:rPr lang="ko-KR" altLang="en-US" dirty="0" smtClean="0"/>
                        <a:t>필수 기입 항목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74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정보가 출력</a:t>
                      </a:r>
                      <a:r>
                        <a:rPr lang="ko-KR" altLang="en-US" baseline="0" dirty="0" smtClean="0"/>
                        <a:t> 돼있으면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dirty="0" smtClean="0"/>
                        <a:t>정보를</a:t>
                      </a:r>
                      <a:r>
                        <a:rPr lang="ko-KR" altLang="en-US" baseline="0" dirty="0" smtClean="0"/>
                        <a:t> 수정하고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정보가 없다면 정보 입력 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등록버튼을 클릭하면 </a:t>
                      </a:r>
                      <a:r>
                        <a:rPr lang="en-US" altLang="ko-KR" dirty="0" err="1" smtClean="0"/>
                        <a:t>db</a:t>
                      </a:r>
                      <a:r>
                        <a:rPr lang="ko-KR" altLang="en-US" dirty="0" smtClean="0"/>
                        <a:t>에 프로젝트정보를 저장한다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19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취소 버튼을 누르면 프로젝트 관리화면으로 넘어간다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4034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4627" y="2092162"/>
            <a:ext cx="126819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시작일</a:t>
            </a:r>
            <a:r>
              <a:rPr lang="en-US" altLang="ko-KR" i="1" dirty="0">
                <a:solidFill>
                  <a:srgbClr val="FF0000"/>
                </a:solidFill>
              </a:rPr>
              <a:t>*</a:t>
            </a:r>
            <a:r>
              <a:rPr lang="ko-KR" altLang="en-US" dirty="0"/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41649" y="2094002"/>
            <a:ext cx="145973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29145" y="1319429"/>
            <a:ext cx="2032986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1643" y="1328307"/>
            <a:ext cx="1674368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프로젝트 번호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56734" y="2855713"/>
            <a:ext cx="133128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고객 사명</a:t>
            </a:r>
            <a:r>
              <a:rPr lang="en-US" altLang="ko-KR" i="1" dirty="0">
                <a:solidFill>
                  <a:srgbClr val="FF0000"/>
                </a:solidFill>
              </a:rPr>
              <a:t>*</a:t>
            </a:r>
            <a:r>
              <a:rPr lang="ko-KR" altLang="en-US" dirty="0"/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18641" y="2085382"/>
            <a:ext cx="126819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종료일</a:t>
            </a:r>
            <a:r>
              <a:rPr lang="en-US" altLang="ko-KR" i="1" dirty="0">
                <a:solidFill>
                  <a:srgbClr val="FF0000"/>
                </a:solidFill>
              </a:rPr>
              <a:t>*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916573" y="2092162"/>
            <a:ext cx="145973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639869" y="1319429"/>
            <a:ext cx="2032986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904102" y="1319429"/>
            <a:ext cx="159372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프로젝트 명</a:t>
            </a:r>
            <a:r>
              <a:rPr lang="en-US" altLang="ko-KR" i="1" dirty="0">
                <a:solidFill>
                  <a:srgbClr val="FF0000"/>
                </a:solidFill>
              </a:rPr>
              <a:t> *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921551" y="2854963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flipV="1">
            <a:off x="3663803" y="2989863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620" y="214881"/>
            <a:ext cx="8442662" cy="670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인원 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40022" y="1135331"/>
            <a:ext cx="2032986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rdo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255" y="1135331"/>
            <a:ext cx="159372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프로젝트 명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71713" y="1135330"/>
            <a:ext cx="2032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rdo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56216" y="1135329"/>
            <a:ext cx="157345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고객 사명</a:t>
            </a: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 flipV="1">
            <a:off x="8121723" y="1270229"/>
            <a:ext cx="210472" cy="99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46743"/>
              </p:ext>
            </p:extLst>
          </p:nvPr>
        </p:nvGraphicFramePr>
        <p:xfrm>
          <a:off x="404255" y="2756249"/>
          <a:ext cx="82220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00">
                  <a:extLst>
                    <a:ext uri="{9D8B030D-6E8A-4147-A177-3AD203B41FA5}">
                      <a16:colId xmlns:a16="http://schemas.microsoft.com/office/drawing/2014/main" val="3705591860"/>
                    </a:ext>
                  </a:extLst>
                </a:gridCol>
                <a:gridCol w="1358135">
                  <a:extLst>
                    <a:ext uri="{9D8B030D-6E8A-4147-A177-3AD203B41FA5}">
                      <a16:colId xmlns:a16="http://schemas.microsoft.com/office/drawing/2014/main" val="1284508730"/>
                    </a:ext>
                  </a:extLst>
                </a:gridCol>
                <a:gridCol w="1574164">
                  <a:extLst>
                    <a:ext uri="{9D8B030D-6E8A-4147-A177-3AD203B41FA5}">
                      <a16:colId xmlns:a16="http://schemas.microsoft.com/office/drawing/2014/main" val="399257651"/>
                    </a:ext>
                  </a:extLst>
                </a:gridCol>
                <a:gridCol w="1664399">
                  <a:extLst>
                    <a:ext uri="{9D8B030D-6E8A-4147-A177-3AD203B41FA5}">
                      <a16:colId xmlns:a16="http://schemas.microsoft.com/office/drawing/2014/main" val="296504543"/>
                    </a:ext>
                  </a:extLst>
                </a:gridCol>
                <a:gridCol w="1466188">
                  <a:extLst>
                    <a:ext uri="{9D8B030D-6E8A-4147-A177-3AD203B41FA5}">
                      <a16:colId xmlns:a16="http://schemas.microsoft.com/office/drawing/2014/main" val="573350212"/>
                    </a:ext>
                  </a:extLst>
                </a:gridCol>
                <a:gridCol w="1545441">
                  <a:extLst>
                    <a:ext uri="{9D8B030D-6E8A-4147-A177-3AD203B41FA5}">
                      <a16:colId xmlns:a16="http://schemas.microsoft.com/office/drawing/2014/main" val="75832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  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성 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투입일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철수일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7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Readonly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Readonly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4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2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6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36010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38692" y="2838408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1812" y="3219350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8692" y="3600293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8691" y="3960482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431" y="4308656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6311" y="4673728"/>
            <a:ext cx="204257" cy="19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04542" y="2191698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 제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07385" y="2191698"/>
            <a:ext cx="1308951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 추가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140022" y="1639562"/>
            <a:ext cx="2032986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rdo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4255" y="1639562"/>
            <a:ext cx="159372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시작일 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91982" y="1639560"/>
            <a:ext cx="2032986" cy="369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rdo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56215" y="1639560"/>
            <a:ext cx="159372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종료일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802199" y="5239698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23744"/>
              </p:ext>
            </p:extLst>
          </p:nvPr>
        </p:nvGraphicFramePr>
        <p:xfrm>
          <a:off x="9202938" y="208229"/>
          <a:ext cx="2493762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2">
                  <a:extLst>
                    <a:ext uri="{9D8B030D-6E8A-4147-A177-3AD203B41FA5}">
                      <a16:colId xmlns:a16="http://schemas.microsoft.com/office/drawing/2014/main" val="76548466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5308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선택된 프로젝트 정보를 불러옵니다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인원추가를</a:t>
                      </a:r>
                      <a:r>
                        <a:rPr lang="ko-KR" altLang="en-US" sz="1600" dirty="0" smtClean="0"/>
                        <a:t> 누르면 </a:t>
                      </a:r>
                      <a:r>
                        <a:rPr lang="ko-KR" altLang="en-US" sz="1600" dirty="0" err="1" smtClean="0"/>
                        <a:t>인원추가</a:t>
                      </a:r>
                      <a:r>
                        <a:rPr lang="ko-KR" altLang="en-US" sz="1600" dirty="0" smtClean="0"/>
                        <a:t> 페이지로 이동한다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3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취소버튼을 누르면 기본화면으로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0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프로젝트에 등록된 </a:t>
                      </a:r>
                      <a:r>
                        <a:rPr lang="ko-KR" altLang="en-US" sz="1600" dirty="0" err="1" smtClean="0"/>
                        <a:t>인원정보를</a:t>
                      </a:r>
                      <a:r>
                        <a:rPr lang="ko-KR" altLang="en-US" sz="1600" dirty="0" smtClean="0"/>
                        <a:t> 보여줍니다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5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인원정보를</a:t>
                      </a:r>
                      <a:r>
                        <a:rPr lang="ko-KR" altLang="en-US" sz="1600" dirty="0" smtClean="0"/>
                        <a:t> 클릭하면 개인프로젝트</a:t>
                      </a:r>
                      <a:r>
                        <a:rPr lang="ko-KR" altLang="en-US" sz="1600" baseline="0" dirty="0" smtClean="0"/>
                        <a:t> 수정 페이지로 이동됩니다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체크박스 </a:t>
                      </a:r>
                      <a:r>
                        <a:rPr lang="ko-KR" altLang="en-US" dirty="0" err="1" smtClean="0"/>
                        <a:t>선택후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삭제 버튼을 누르면 선택된 인원이 프로젝트</a:t>
                      </a:r>
                      <a:r>
                        <a:rPr lang="ko-KR" altLang="en-US" baseline="0" dirty="0" smtClean="0"/>
                        <a:t> 인원에서 삭제 됩니다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77080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220916" y="3186082"/>
            <a:ext cx="267105" cy="1981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32154" y="3186082"/>
            <a:ext cx="267105" cy="1981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flipV="1">
            <a:off x="8331266" y="3232806"/>
            <a:ext cx="171261" cy="730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36861" y="5239698"/>
            <a:ext cx="929937" cy="381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6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704</Words>
  <Application>Microsoft Office PowerPoint</Application>
  <PresentationFormat>와이드스크린</PresentationFormat>
  <Paragraphs>268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76</cp:revision>
  <dcterms:created xsi:type="dcterms:W3CDTF">2023-10-31T01:20:01Z</dcterms:created>
  <dcterms:modified xsi:type="dcterms:W3CDTF">2023-12-07T01:59:12Z</dcterms:modified>
</cp:coreProperties>
</file>