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0" autoAdjust="0"/>
    <p:restoredTop sz="94660"/>
  </p:normalViewPr>
  <p:slideViewPr>
    <p:cSldViewPr snapToGrid="0">
      <p:cViewPr>
        <p:scale>
          <a:sx n="76" d="100"/>
          <a:sy n="76" d="100"/>
        </p:scale>
        <p:origin x="-284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DB78A697-9D75-4DE8-8C28-1296A6CF43C1}" type="datetimeFigureOut">
              <a:rPr lang="en-US" dirty="0"/>
              <a:t>9/11/2016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9144" y="4882896"/>
            <a:ext cx="4050792" cy="1197864"/>
          </a:xfrm>
          <a:noFill/>
        </p:spPr>
        <p:txBody>
          <a:bodyPr wrap="square" rtlCol="0">
            <a:spAutoFit/>
          </a:bodyPr>
          <a:lstStyle>
            <a:lvl1pPr>
              <a:defRPr lang="en-US" sz="5400" dirty="0"/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3075A-B3CA-4308-8288-4AA3FDE33D80}" type="datetimeFigureOut">
              <a:rPr lang="en-US" dirty="0"/>
              <a:t>9/11/2016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74B8D-FEEF-4ACC-AE11-BD533592BCDC}" type="datetimeFigureOut">
              <a:rPr lang="en-US" dirty="0"/>
              <a:t>9/11/2016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26006-7E0B-4944-9FC8-8FFECA54B11C}" type="datetimeFigureOut">
              <a:rPr lang="en-US" dirty="0"/>
              <a:t>9/11/2016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A3413-B80B-4905-8668-7292F4C8B0D5}" type="datetimeFigureOut">
              <a:rPr lang="en-US" dirty="0"/>
              <a:t>9/11/2016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19662-C6A4-45F9-A235-129F0C1DEF43}" type="datetimeFigureOut">
              <a:rPr lang="en-US" dirty="0"/>
              <a:t>9/11/2016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BB764-976A-4040-BDCA-252C91CEE939}" type="datetimeFigureOut">
              <a:rPr lang="en-US" dirty="0"/>
              <a:t>9/11/2016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FC935-CE77-4008-BAD9-6108F00BE393}" type="datetimeFigureOut">
              <a:rPr lang="en-US" dirty="0"/>
              <a:t>9/11/2016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562D5-4244-4B26-B385-E71032EABECD}" type="datetimeFigureOut">
              <a:rPr lang="en-US" dirty="0"/>
              <a:t>9/11/2016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BD967-1B7E-40AA-AAF7-BA98E0E039F7}" type="datetimeFigureOut">
              <a:rPr lang="en-US" dirty="0"/>
              <a:t>9/11/2016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90F-3E6A-4544-9694-22B6007FE3C6}" type="datetimeFigureOut">
              <a:rPr lang="en-US" dirty="0"/>
              <a:t>9/11/2016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F9620-38BC-4982-922B-C904A70C41DD}" type="datetimeFigureOut">
              <a:rPr lang="en-US" dirty="0"/>
              <a:t>9/11/2016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56FC6-E80E-40CB-B83C-A6FFE3EF0BA6}" type="datetimeFigureOut">
              <a:rPr lang="en-US" dirty="0"/>
              <a:t>9/11/2016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F863F-52DC-41B2-9D00-5A4E5632AC32}" type="datetimeFigureOut">
              <a:rPr lang="en-US" dirty="0"/>
              <a:t>9/11/2016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55614-3909-43DC-A067-7F9842F8B81D}" type="datetimeFigureOut">
              <a:rPr lang="en-US" dirty="0"/>
              <a:t>9/11/2016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29323-6A73-409C-86A6-9EAF0F851121}" type="datetimeFigureOut">
              <a:rPr lang="en-US" dirty="0"/>
              <a:t>9/11/2016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40176-F1D3-49EC-82F4-0915A3AC4184}" type="datetimeFigureOut">
              <a:rPr lang="en-US" dirty="0"/>
              <a:t>9/11/2016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50172865-FBF0-458A-BAFF-4F75173770F5}" type="datetimeFigureOut">
              <a:rPr lang="en-US" dirty="0"/>
              <a:t>9/11/2016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>
              <a:lumMod val="60000"/>
              <a:lumOff val="40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Text-mining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2016-09-12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31311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Text-mining </a:t>
            </a:r>
            <a:r>
              <a:rPr lang="ko-KR" altLang="en-US" dirty="0" smtClean="0"/>
              <a:t>과정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 smtClean="0"/>
              <a:t>1.  </a:t>
            </a:r>
            <a:r>
              <a:rPr lang="ko-KR" altLang="en-US" dirty="0" smtClean="0"/>
              <a:t>데이터 준비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코드할때</a:t>
            </a:r>
            <a:r>
              <a:rPr lang="ko-KR" altLang="en-US" dirty="0" smtClean="0"/>
              <a:t> 설명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데이터 탐색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코드할때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다음장부터</a:t>
            </a:r>
            <a:r>
              <a:rPr lang="ko-KR" altLang="en-US" dirty="0" smtClean="0"/>
              <a:t> 설명</a:t>
            </a:r>
            <a:r>
              <a:rPr lang="en-US" altLang="ko-KR" dirty="0" smtClean="0"/>
              <a:t>)</a:t>
            </a:r>
            <a:endParaRPr lang="en-US" altLang="ko-KR" dirty="0" smtClean="0"/>
          </a:p>
          <a:p>
            <a:r>
              <a:rPr lang="en-US" altLang="ko-KR" dirty="0" smtClean="0"/>
              <a:t>3. </a:t>
            </a:r>
            <a:r>
              <a:rPr lang="ko-KR" altLang="en-US" dirty="0" smtClean="0"/>
              <a:t>알고리즘을 통한 분석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다음장부터</a:t>
            </a:r>
            <a:r>
              <a:rPr lang="ko-KR" altLang="en-US" dirty="0" smtClean="0"/>
              <a:t> 설명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4. </a:t>
            </a:r>
            <a:r>
              <a:rPr lang="ko-KR" altLang="en-US" dirty="0" smtClean="0"/>
              <a:t>새로운 데이터 평가 </a:t>
            </a:r>
            <a:r>
              <a:rPr lang="en-US" altLang="ko-KR" dirty="0" smtClean="0"/>
              <a:t> (</a:t>
            </a:r>
            <a:r>
              <a:rPr lang="ko-KR" altLang="en-US" dirty="0" err="1" smtClean="0"/>
              <a:t>안함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392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1" y="568411"/>
            <a:ext cx="10396882" cy="926756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공통적인 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>
          <a:xfrm>
            <a:off x="685800" y="1742304"/>
            <a:ext cx="10394707" cy="3571102"/>
          </a:xfrm>
        </p:spPr>
        <p:txBody>
          <a:bodyPr/>
          <a:lstStyle/>
          <a:p>
            <a:r>
              <a:rPr lang="ko-KR" altLang="en-US" dirty="0" err="1" smtClean="0"/>
              <a:t>불용어</a:t>
            </a:r>
            <a:r>
              <a:rPr lang="ko-KR" altLang="en-US" dirty="0" smtClean="0"/>
              <a:t> 처리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         </a:t>
            </a:r>
            <a:r>
              <a:rPr lang="ko-KR" altLang="en-US" dirty="0" smtClean="0"/>
              <a:t>의미 </a:t>
            </a:r>
            <a:r>
              <a:rPr lang="en-US" altLang="ko-KR" dirty="0" smtClean="0"/>
              <a:t>:  </a:t>
            </a:r>
            <a:r>
              <a:rPr lang="ko-KR" altLang="en-US" dirty="0" smtClean="0"/>
              <a:t>뜻은 없지만 문법적으로 중요한 단어 </a:t>
            </a:r>
            <a:r>
              <a:rPr lang="en-US" altLang="ko-KR" dirty="0" smtClean="0"/>
              <a:t>EX )  </a:t>
            </a:r>
            <a:r>
              <a:rPr lang="ko-KR" altLang="en-US" dirty="0" smtClean="0"/>
              <a:t>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를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가</a:t>
            </a:r>
            <a:r>
              <a:rPr lang="en-US" altLang="ko-KR" dirty="0" smtClean="0"/>
              <a:t>, </a:t>
            </a:r>
            <a:r>
              <a:rPr lang="ko-KR" altLang="en-US" dirty="0" smtClean="0"/>
              <a:t>등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  </a:t>
            </a:r>
            <a:r>
              <a:rPr lang="ko-KR" altLang="en-US" dirty="0" smtClean="0"/>
              <a:t>특징 </a:t>
            </a:r>
            <a:r>
              <a:rPr lang="en-US" altLang="ko-KR" dirty="0" smtClean="0"/>
              <a:t>:  </a:t>
            </a:r>
            <a:r>
              <a:rPr lang="ko-KR" altLang="en-US" dirty="0" smtClean="0"/>
              <a:t>처리를 못해주면  문서의 특성이 부각될 수 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단어빈도와 역문서 빈도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         </a:t>
            </a:r>
            <a:r>
              <a:rPr lang="ko-KR" altLang="en-US" dirty="0" smtClean="0"/>
              <a:t>의미 </a:t>
            </a:r>
            <a:r>
              <a:rPr lang="en-US" altLang="ko-KR" dirty="0" smtClean="0"/>
              <a:t>:  </a:t>
            </a:r>
            <a:r>
              <a:rPr lang="ko-KR" altLang="en-US" dirty="0" err="1" smtClean="0"/>
              <a:t>불용어는</a:t>
            </a:r>
            <a:r>
              <a:rPr lang="ko-KR" altLang="en-US" dirty="0" smtClean="0"/>
              <a:t> 아니지만 모든 문서에서 나올 수 있는 단어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  </a:t>
            </a:r>
            <a:r>
              <a:rPr lang="ko-KR" altLang="en-US" dirty="0" smtClean="0"/>
              <a:t>특징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tf-idf</a:t>
            </a:r>
            <a:r>
              <a:rPr lang="ko-KR" altLang="en-US" dirty="0" smtClean="0"/>
              <a:t>로 제거가능하고 </a:t>
            </a:r>
            <a:r>
              <a:rPr lang="ko-KR" altLang="en-US" dirty="0" err="1" smtClean="0"/>
              <a:t>불용어</a:t>
            </a:r>
            <a:r>
              <a:rPr lang="ko-KR" altLang="en-US" dirty="0" smtClean="0"/>
              <a:t> 처리의 특징과 같다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57172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1" y="568411"/>
            <a:ext cx="10396882" cy="926756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전통적인 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>
          <a:xfrm>
            <a:off x="685800" y="1742304"/>
            <a:ext cx="10394707" cy="3571102"/>
          </a:xfrm>
        </p:spPr>
        <p:txBody>
          <a:bodyPr/>
          <a:lstStyle/>
          <a:p>
            <a:r>
              <a:rPr lang="en-US" altLang="ko-KR" dirty="0" smtClean="0"/>
              <a:t>Bag of words</a:t>
            </a:r>
          </a:p>
          <a:p>
            <a:pPr marL="0" indent="0">
              <a:buNone/>
            </a:pPr>
            <a:r>
              <a:rPr lang="en-US" altLang="ko-KR" dirty="0" smtClean="0"/>
              <a:t>          </a:t>
            </a:r>
            <a:r>
              <a:rPr lang="ko-KR" altLang="en-US" dirty="0" smtClean="0"/>
              <a:t>의미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해당문서에 등장하는 단어들의 빈도수를 벡터로 나타냄</a:t>
            </a:r>
            <a:r>
              <a:rPr lang="en-US" altLang="ko-KR" dirty="0" smtClean="0"/>
              <a:t> 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          </a:t>
            </a:r>
            <a:r>
              <a:rPr lang="ko-KR" altLang="en-US" dirty="0" smtClean="0"/>
              <a:t>특징 </a:t>
            </a:r>
            <a:r>
              <a:rPr lang="en-US" altLang="ko-KR" dirty="0" smtClean="0"/>
              <a:t>:  </a:t>
            </a:r>
            <a:r>
              <a:rPr lang="ko-KR" altLang="en-US" dirty="0" smtClean="0"/>
              <a:t>등장하는 순서가 보장되지 않고 </a:t>
            </a:r>
            <a:r>
              <a:rPr lang="en-US" altLang="ko-KR" dirty="0" smtClean="0"/>
              <a:t>0, 1</a:t>
            </a:r>
            <a:r>
              <a:rPr lang="ko-KR" altLang="en-US" dirty="0" smtClean="0"/>
              <a:t>의 값만 </a:t>
            </a:r>
            <a:r>
              <a:rPr lang="ko-KR" altLang="en-US" dirty="0" err="1" smtClean="0"/>
              <a:t>가질수</a:t>
            </a:r>
            <a:r>
              <a:rPr lang="ko-KR" altLang="en-US" dirty="0" smtClean="0"/>
              <a:t> 있음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코사인 </a:t>
            </a:r>
            <a:r>
              <a:rPr lang="ko-KR" altLang="en-US" dirty="0" smtClean="0">
                <a:latin typeface="+mj-lt"/>
              </a:rPr>
              <a:t>유사도</a:t>
            </a:r>
            <a:endParaRPr lang="en-US" altLang="ko-KR" dirty="0">
              <a:latin typeface="+mj-lt"/>
            </a:endParaRPr>
          </a:p>
          <a:p>
            <a:pPr marL="0" indent="0">
              <a:buNone/>
            </a:pPr>
            <a:r>
              <a:rPr lang="en-US" altLang="ko-KR" dirty="0" smtClean="0"/>
              <a:t>          </a:t>
            </a:r>
            <a:r>
              <a:rPr lang="ko-KR" altLang="en-US" dirty="0" smtClean="0"/>
              <a:t>의미 </a:t>
            </a:r>
            <a:r>
              <a:rPr lang="en-US" altLang="ko-KR" dirty="0" smtClean="0"/>
              <a:t>:  </a:t>
            </a:r>
            <a:r>
              <a:rPr lang="ko-KR" altLang="en-US" dirty="0" smtClean="0"/>
              <a:t>문서벡터의 연관성을 구할 수 있는 방법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         </a:t>
            </a:r>
            <a:r>
              <a:rPr lang="ko-KR" altLang="en-US" dirty="0" smtClean="0"/>
              <a:t>특징</a:t>
            </a:r>
            <a:r>
              <a:rPr lang="en-US" altLang="ko-KR" dirty="0" smtClean="0"/>
              <a:t>:  </a:t>
            </a:r>
            <a:r>
              <a:rPr lang="ko-KR" altLang="en-US" dirty="0" err="1" smtClean="0"/>
              <a:t>유사도를</a:t>
            </a:r>
            <a:r>
              <a:rPr lang="ko-KR" altLang="en-US" dirty="0" smtClean="0"/>
              <a:t> </a:t>
            </a:r>
            <a:r>
              <a:rPr lang="ko-KR" altLang="en-US" dirty="0"/>
              <a:t>측정할 수 있지만</a:t>
            </a:r>
            <a:r>
              <a:rPr lang="en-US" altLang="ko-KR" dirty="0"/>
              <a:t>, </a:t>
            </a:r>
            <a:r>
              <a:rPr lang="en-US" altLang="ko-KR" dirty="0" smtClean="0"/>
              <a:t> </a:t>
            </a:r>
            <a:r>
              <a:rPr lang="ko-KR" altLang="en-US" dirty="0" smtClean="0"/>
              <a:t>그 </a:t>
            </a:r>
            <a:r>
              <a:rPr lang="ko-KR" altLang="en-US" dirty="0"/>
              <a:t>유사도가 반드시 사람이 느끼는 두 문서간의 </a:t>
            </a:r>
            <a:r>
              <a:rPr lang="ko-KR" altLang="en-US" dirty="0" smtClean="0"/>
              <a:t>유사성                </a:t>
            </a:r>
            <a:r>
              <a:rPr lang="en-US" altLang="ko-KR" dirty="0"/>
              <a:t> </a:t>
            </a:r>
            <a:r>
              <a:rPr lang="en-US" altLang="ko-KR" dirty="0" smtClean="0"/>
              <a:t> 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                </a:t>
            </a:r>
            <a:r>
              <a:rPr lang="ko-KR" altLang="en-US" dirty="0" smtClean="0"/>
              <a:t>을 </a:t>
            </a:r>
            <a:r>
              <a:rPr lang="ko-KR" altLang="en-US" dirty="0"/>
              <a:t>나타낸다고 볼 수는 </a:t>
            </a:r>
            <a:r>
              <a:rPr lang="ko-KR" altLang="en-US" dirty="0" smtClean="0"/>
              <a:t>없다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75213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단어 벡터화</a:t>
            </a:r>
            <a:r>
              <a:rPr lang="en-US" altLang="ko-KR" dirty="0" smtClean="0"/>
              <a:t>(WORD2VEC)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 smtClean="0"/>
              <a:t>의미</a:t>
            </a:r>
            <a:r>
              <a:rPr lang="en-US" altLang="ko-KR" dirty="0"/>
              <a:t> </a:t>
            </a:r>
            <a:r>
              <a:rPr lang="en-US" altLang="ko-KR" dirty="0" smtClean="0"/>
              <a:t>: </a:t>
            </a:r>
            <a:r>
              <a:rPr lang="ko-KR" altLang="en-US" dirty="0"/>
              <a:t>신경망 </a:t>
            </a:r>
            <a:r>
              <a:rPr lang="ko-KR" altLang="en-US" dirty="0" smtClean="0"/>
              <a:t>알고리즘으로 </a:t>
            </a:r>
            <a:r>
              <a:rPr lang="ko-KR" altLang="en-US" dirty="0"/>
              <a:t>구현된 것으로써 문서 집합을 입력으로 받아 출력으로 각 </a:t>
            </a:r>
            <a:r>
              <a:rPr lang="ko-KR" altLang="en-US" dirty="0" smtClean="0"/>
              <a:t>단어들    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            </a:t>
            </a:r>
            <a:r>
              <a:rPr lang="ko-KR" altLang="en-US" dirty="0" smtClean="0"/>
              <a:t>의 </a:t>
            </a:r>
            <a:r>
              <a:rPr lang="ko-KR" altLang="en-US" dirty="0"/>
              <a:t>특징을 나타내는 고유한 벡터들을 산출하는 도구</a:t>
            </a:r>
            <a:endParaRPr lang="en-US" altLang="ko-KR" dirty="0" smtClean="0"/>
          </a:p>
          <a:p>
            <a:r>
              <a:rPr lang="en-US" altLang="ko-KR" dirty="0" smtClean="0"/>
              <a:t>CBOW : </a:t>
            </a:r>
            <a:r>
              <a:rPr lang="ko-KR" altLang="en-US" dirty="0" smtClean="0"/>
              <a:t>주변단어가 주어졌을 때 주변 단어 사이에 들어갈 적절한 단어를 예상하는 방법</a:t>
            </a:r>
            <a:endParaRPr lang="en-US" altLang="ko-KR" dirty="0" smtClean="0"/>
          </a:p>
          <a:p>
            <a:r>
              <a:rPr lang="en-US" altLang="ko-KR" dirty="0" smtClean="0"/>
              <a:t>SKIP-GRAM : CBOW</a:t>
            </a:r>
            <a:r>
              <a:rPr lang="ko-KR" altLang="en-US" dirty="0" smtClean="0"/>
              <a:t>와는 반대로 한 단어가 주어지고 주변에 들어갈 적절한 단어를 예상하는 방            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                                </a:t>
            </a:r>
            <a:r>
              <a:rPr lang="ko-KR" altLang="en-US" dirty="0" smtClean="0"/>
              <a:t>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2070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문서 벡터화</a:t>
            </a:r>
            <a:r>
              <a:rPr lang="en-US" altLang="ko-KR" dirty="0" smtClean="0"/>
              <a:t>(DOC2VEC)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 smtClean="0"/>
              <a:t>의미</a:t>
            </a:r>
            <a:r>
              <a:rPr lang="en-US" altLang="ko-KR" dirty="0"/>
              <a:t> </a:t>
            </a:r>
            <a:r>
              <a:rPr lang="en-US" altLang="ko-KR" dirty="0" smtClean="0"/>
              <a:t>: </a:t>
            </a:r>
            <a:r>
              <a:rPr lang="ko-KR" altLang="en-US" dirty="0"/>
              <a:t>단어의 특징을 반영하는 단어 벡터를 문서의 유사도 비교에 접목하기 위해선 이런 </a:t>
            </a:r>
            <a:r>
              <a:rPr lang="ko-KR" altLang="en-US" dirty="0" smtClean="0"/>
              <a:t>단         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                    </a:t>
            </a:r>
            <a:r>
              <a:rPr lang="ko-KR" altLang="en-US" dirty="0" err="1" smtClean="0"/>
              <a:t>어벡터들을</a:t>
            </a:r>
            <a:r>
              <a:rPr lang="ko-KR" altLang="en-US" dirty="0" smtClean="0"/>
              <a:t> 이용해 다시 문서 벡터를 표현해야 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특징 </a:t>
            </a:r>
            <a:r>
              <a:rPr lang="en-US" altLang="ko-KR" dirty="0" smtClean="0"/>
              <a:t>:  </a:t>
            </a:r>
            <a:r>
              <a:rPr lang="ko-KR" altLang="en-US" dirty="0"/>
              <a:t>단어의 빈도를 기반으로 표현한 문서 벡터와 </a:t>
            </a:r>
            <a:r>
              <a:rPr lang="en-US" altLang="ko-KR" dirty="0"/>
              <a:t>Word2Vec</a:t>
            </a:r>
            <a:r>
              <a:rPr lang="ko-KR" altLang="en-US" dirty="0"/>
              <a:t>에 의해 산출된 단어 벡터들의 </a:t>
            </a:r>
            <a:r>
              <a:rPr lang="ko-KR" altLang="en-US" dirty="0" smtClean="0"/>
              <a:t>  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             </a:t>
            </a:r>
            <a:r>
              <a:rPr lang="ko-KR" altLang="en-US" dirty="0" smtClean="0"/>
              <a:t>크로스 곱으로 구함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453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주요 이벤트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346492"/>
      </a:accent1>
      <a:accent2>
        <a:srgbClr val="6DA5D4"/>
      </a:accent2>
      <a:accent3>
        <a:srgbClr val="538C79"/>
      </a:accent3>
      <a:accent4>
        <a:srgbClr val="93B75D"/>
      </a:accent4>
      <a:accent5>
        <a:srgbClr val="DEB050"/>
      </a:accent5>
      <a:accent6>
        <a:srgbClr val="BB5354"/>
      </a:accent6>
      <a:hlink>
        <a:srgbClr val="3289DD"/>
      </a:hlink>
      <a:folHlink>
        <a:srgbClr val="859EB6"/>
      </a:folHlink>
    </a:clrScheme>
    <a:fontScheme name="Main Event">
      <a:majorFont>
        <a:latin typeface="Impac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Main Event" id="{AC372BB4-D83D-411E-B849-B641926BA760}" vid="{FE3530EC-BA5B-407C-9B36-00820F39551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TM04033927[[fn=주요 이벤트]]</Template>
  <TotalTime>1158</TotalTime>
  <Words>261</Words>
  <Application>Microsoft Office PowerPoint</Application>
  <PresentationFormat>사용자 지정</PresentationFormat>
  <Paragraphs>33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주요 이벤트</vt:lpstr>
      <vt:lpstr>Text-mining</vt:lpstr>
      <vt:lpstr>Text-mining 과정</vt:lpstr>
      <vt:lpstr>공통적인 방법</vt:lpstr>
      <vt:lpstr>전통적인 방법</vt:lpstr>
      <vt:lpstr>단어 벡터화(WORD2VEC)</vt:lpstr>
      <vt:lpstr>문서 벡터화(DOC2VEC)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Text-mining</dc:title>
  <dc:creator>장성욱</dc:creator>
  <cp:lastModifiedBy>USER</cp:lastModifiedBy>
  <cp:revision>7</cp:revision>
  <dcterms:created xsi:type="dcterms:W3CDTF">2016-09-10T00:57:50Z</dcterms:created>
  <dcterms:modified xsi:type="dcterms:W3CDTF">2016-09-12T01:44:35Z</dcterms:modified>
</cp:coreProperties>
</file>