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8"/>
  </p:notesMasterIdLst>
  <p:sldIdLst>
    <p:sldId id="271" r:id="rId2"/>
    <p:sldId id="309" r:id="rId3"/>
    <p:sldId id="304" r:id="rId4"/>
    <p:sldId id="308" r:id="rId5"/>
    <p:sldId id="307" r:id="rId6"/>
    <p:sldId id="306" r:id="rId7"/>
  </p:sldIdLst>
  <p:sldSz cx="9144000" cy="5143500" type="screen16x9"/>
  <p:notesSz cx="6858000" cy="9144000"/>
  <p:embeddedFontLst>
    <p:embeddedFont>
      <p:font typeface="배달의민족 한나" panose="020B0600000101010101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8E8"/>
    <a:srgbClr val="4BACC6"/>
    <a:srgbClr val="FF6E57"/>
    <a:srgbClr val="FFCC00"/>
    <a:srgbClr val="3B589E"/>
    <a:srgbClr val="CCFF33"/>
    <a:srgbClr val="99FF33"/>
    <a:srgbClr val="808000"/>
    <a:srgbClr val="996633"/>
    <a:srgbClr val="D8D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6390" autoAdjust="0"/>
  </p:normalViewPr>
  <p:slideViewPr>
    <p:cSldViewPr>
      <p:cViewPr varScale="1">
        <p:scale>
          <a:sx n="48" d="100"/>
          <a:sy n="48" d="100"/>
        </p:scale>
        <p:origin x="1120" y="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B3AA-5B37-4005-8425-0E694C5F9D4A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F784-1B95-4BAD-A83D-2966D33AF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5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부제목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F784-1B95-4BAD-A83D-2966D33AFE1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2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F784-1B95-4BAD-A83D-2966D33AFE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9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부제목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F784-1B95-4BAD-A83D-2966D33AFE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9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부제목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F784-1B95-4BAD-A83D-2966D33AFE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4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부제목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F784-1B95-4BAD-A83D-2966D33AFE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5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부제목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F784-1B95-4BAD-A83D-2966D33AFE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5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4867908"/>
            <a:ext cx="1928826" cy="188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" panose="020B0600000101010101" charset="-127"/>
                <a:ea typeface="배달의민족 한나" panose="020B0600000101010101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배달의민족 한나" panose="020B0600000101010101" charset="-127"/>
              <a:ea typeface="배달의민족 한나" panose="020B0600000101010101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CCF5C1-B9D3-4EFD-810F-BF0A3B5167FD}"/>
              </a:ext>
            </a:extLst>
          </p:cNvPr>
          <p:cNvGrpSpPr/>
          <p:nvPr/>
        </p:nvGrpSpPr>
        <p:grpSpPr>
          <a:xfrm>
            <a:off x="107505" y="51470"/>
            <a:ext cx="1224136" cy="864096"/>
            <a:chOff x="179512" y="178610"/>
            <a:chExt cx="4756787" cy="830997"/>
          </a:xfrm>
        </p:grpSpPr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4D31D9F3-7C9B-49FC-ACC1-F021EBDB705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08747" y="356702"/>
              <a:ext cx="4727552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altLang="ko-KR" sz="2800" b="1" dirty="0">
                  <a:solidFill>
                    <a:schemeClr val="accent5"/>
                  </a:solidFill>
                  <a:latin typeface="+mj-ea"/>
                  <a:ea typeface="+mj-ea"/>
                </a:rPr>
                <a:t>ERD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F6C929-4139-4DA7-A9D4-E6DC4656B3D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87896" y="178610"/>
              <a:ext cx="792088" cy="83099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endParaRPr lang="en-US" altLang="ko-KR" sz="48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F902AD1-2595-43BD-8600-E3003C33C252}"/>
                </a:ext>
              </a:extLst>
            </p:cNvPr>
            <p:cNvCxnSpPr/>
            <p:nvPr/>
          </p:nvCxnSpPr>
          <p:spPr>
            <a:xfrm>
              <a:off x="179512" y="957745"/>
              <a:ext cx="475252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E930274-836A-4E91-9DC1-E6B24B4CEA96}"/>
                </a:ext>
              </a:extLst>
            </p:cNvPr>
            <p:cNvCxnSpPr/>
            <p:nvPr/>
          </p:nvCxnSpPr>
          <p:spPr>
            <a:xfrm>
              <a:off x="179512" y="267494"/>
              <a:ext cx="475252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B05995B-59EF-40FE-AEC7-390647747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0"/>
            <a:ext cx="542265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2266E2-65AF-444F-85BF-08534E601D4F}"/>
              </a:ext>
            </a:extLst>
          </p:cNvPr>
          <p:cNvSpPr txBox="1"/>
          <p:nvPr/>
        </p:nvSpPr>
        <p:spPr>
          <a:xfrm>
            <a:off x="351247" y="1280162"/>
            <a:ext cx="364468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게임검색</a:t>
            </a:r>
            <a:endParaRPr lang="en-US" altLang="ko-KR" b="1" dirty="0"/>
          </a:p>
          <a:p>
            <a:r>
              <a:rPr lang="en-US" altLang="ko-KR" sz="800" dirty="0"/>
              <a:t> </a:t>
            </a:r>
            <a:br>
              <a:rPr lang="en-US" altLang="ko-KR" dirty="0"/>
            </a:br>
            <a:r>
              <a:rPr lang="ko-KR" altLang="en-US" dirty="0"/>
              <a:t>게임의 이름을 검색하면 게임의 정보를 화면상에 출력해줌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2CD18-2C70-4F8E-B7DF-7FEAFA694530}"/>
              </a:ext>
            </a:extLst>
          </p:cNvPr>
          <p:cNvSpPr txBox="1"/>
          <p:nvPr/>
        </p:nvSpPr>
        <p:spPr>
          <a:xfrm>
            <a:off x="4147701" y="1280162"/>
            <a:ext cx="41044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게임 </a:t>
            </a:r>
            <a:r>
              <a:rPr lang="en-US" altLang="ko-KR" b="1" dirty="0"/>
              <a:t>top10 </a:t>
            </a:r>
            <a:r>
              <a:rPr lang="ko-KR" altLang="en-US" b="1" dirty="0"/>
              <a:t>조회</a:t>
            </a:r>
            <a:endParaRPr lang="en-US" altLang="ko-KR" b="1" dirty="0"/>
          </a:p>
          <a:p>
            <a:r>
              <a:rPr lang="en-US" altLang="ko-KR" sz="800" dirty="0"/>
              <a:t> </a:t>
            </a:r>
          </a:p>
          <a:p>
            <a:r>
              <a:rPr lang="ko-KR" altLang="en-US" dirty="0"/>
              <a:t>만족 순</a:t>
            </a:r>
            <a:r>
              <a:rPr lang="en-US" altLang="ko-KR" dirty="0"/>
              <a:t>, </a:t>
            </a:r>
            <a:r>
              <a:rPr lang="ko-KR" altLang="en-US" dirty="0"/>
              <a:t>할인율 순</a:t>
            </a:r>
            <a:r>
              <a:rPr lang="en-US" altLang="ko-KR" dirty="0"/>
              <a:t>, </a:t>
            </a:r>
            <a:r>
              <a:rPr lang="ko-KR" altLang="en-US" dirty="0"/>
              <a:t>출시일순</a:t>
            </a:r>
            <a:r>
              <a:rPr lang="en-US" altLang="ko-KR" dirty="0"/>
              <a:t>, </a:t>
            </a:r>
            <a:r>
              <a:rPr lang="ko-KR" altLang="en-US" dirty="0"/>
              <a:t>낮은 가격 순</a:t>
            </a:r>
            <a:r>
              <a:rPr lang="en-US" altLang="ko-KR" dirty="0"/>
              <a:t>, </a:t>
            </a:r>
            <a:r>
              <a:rPr lang="ko-KR" altLang="en-US" dirty="0"/>
              <a:t>높은 가격 순</a:t>
            </a:r>
            <a:r>
              <a:rPr lang="en-US" altLang="ko-KR" dirty="0"/>
              <a:t>, </a:t>
            </a:r>
            <a:r>
              <a:rPr lang="ko-KR" altLang="en-US" dirty="0"/>
              <a:t>마감 순</a:t>
            </a:r>
            <a:r>
              <a:rPr lang="en-US" altLang="ko-KR" dirty="0"/>
              <a:t>, </a:t>
            </a:r>
            <a:r>
              <a:rPr lang="ko-KR" altLang="en-US" dirty="0"/>
              <a:t>가장 많이 구매된 순으로 상위게임</a:t>
            </a:r>
            <a:r>
              <a:rPr lang="en-US" altLang="ko-KR" dirty="0"/>
              <a:t>10</a:t>
            </a:r>
            <a:r>
              <a:rPr lang="ko-KR" altLang="en-US" dirty="0"/>
              <a:t>개를 조회해줌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2F9F1-514D-4D7C-8707-34865251129C}"/>
              </a:ext>
            </a:extLst>
          </p:cNvPr>
          <p:cNvSpPr txBox="1"/>
          <p:nvPr/>
        </p:nvSpPr>
        <p:spPr>
          <a:xfrm>
            <a:off x="351246" y="3139315"/>
            <a:ext cx="3644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 구매기능</a:t>
            </a:r>
            <a:endParaRPr lang="en-US" altLang="ko-KR" b="1" dirty="0"/>
          </a:p>
          <a:p>
            <a:r>
              <a:rPr lang="en-US" altLang="ko-KR" sz="800" dirty="0"/>
              <a:t> </a:t>
            </a:r>
          </a:p>
          <a:p>
            <a:r>
              <a:rPr lang="ko-KR" altLang="en-US" dirty="0"/>
              <a:t>검색이나 조회로 선택한 게임이나 장바구니에 있는 게임을 구매할 수 있다</a:t>
            </a:r>
            <a:r>
              <a:rPr lang="en-US" altLang="ko-KR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AAEA80-6F96-47B7-9DA8-9CD067F9CC7C}"/>
              </a:ext>
            </a:extLst>
          </p:cNvPr>
          <p:cNvSpPr txBox="1"/>
          <p:nvPr/>
        </p:nvSpPr>
        <p:spPr>
          <a:xfrm>
            <a:off x="4147110" y="3139315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장바구니 기능</a:t>
            </a:r>
            <a:endParaRPr lang="en-US" altLang="ko-KR" b="1" dirty="0"/>
          </a:p>
          <a:p>
            <a:r>
              <a:rPr lang="en-US" altLang="ko-KR" sz="800" dirty="0"/>
              <a:t> </a:t>
            </a:r>
          </a:p>
          <a:p>
            <a:r>
              <a:rPr lang="ko-KR" altLang="en-US" dirty="0"/>
              <a:t>검색 또는 조회한 게임을 구매 하기전에 장바구니에 넣어 둘 수 있다</a:t>
            </a:r>
            <a:r>
              <a:rPr lang="en-US" altLang="ko-KR" dirty="0"/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31AC46-29AE-4F76-B8D9-DB0BA3E86024}"/>
              </a:ext>
            </a:extLst>
          </p:cNvPr>
          <p:cNvGrpSpPr/>
          <p:nvPr/>
        </p:nvGrpSpPr>
        <p:grpSpPr>
          <a:xfrm>
            <a:off x="179512" y="267494"/>
            <a:ext cx="4727552" cy="690251"/>
            <a:chOff x="179512" y="267494"/>
            <a:chExt cx="4727552" cy="690251"/>
          </a:xfrm>
        </p:grpSpPr>
        <p:sp>
          <p:nvSpPr>
            <p:cNvPr id="16" name="TextBox 25">
              <a:extLst>
                <a:ext uri="{FF2B5EF4-FFF2-40B4-BE49-F238E27FC236}">
                  <a16:creationId xmlns:a16="http://schemas.microsoft.com/office/drawing/2014/main" id="{D1DECE41-5BCF-4EEE-808B-4E84A9C239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9512" y="368044"/>
              <a:ext cx="4727552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ko-KR" altLang="en-US" sz="2800" b="1" dirty="0">
                  <a:solidFill>
                    <a:schemeClr val="accent5"/>
                  </a:solidFill>
                  <a:latin typeface="+mj-ea"/>
                  <a:ea typeface="+mj-ea"/>
                </a:rPr>
                <a:t>기능정의</a:t>
              </a:r>
              <a:endParaRPr lang="en-US" altLang="ko-KR" sz="28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770CAE-BC7F-4CFF-96D9-208A30BA5B8B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957745"/>
              <a:ext cx="151216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CF6B005-F9A5-446F-85B4-E58BFF9D54DC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67494"/>
              <a:ext cx="151216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74855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CCF5C1-B9D3-4EFD-810F-BF0A3B5167FD}"/>
              </a:ext>
            </a:extLst>
          </p:cNvPr>
          <p:cNvGrpSpPr/>
          <p:nvPr/>
        </p:nvGrpSpPr>
        <p:grpSpPr>
          <a:xfrm>
            <a:off x="107505" y="51470"/>
            <a:ext cx="2448263" cy="985404"/>
            <a:chOff x="179512" y="178610"/>
            <a:chExt cx="9513539" cy="947659"/>
          </a:xfrm>
        </p:grpSpPr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4D31D9F3-7C9B-49FC-ACC1-F021EBDB705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08741" y="356702"/>
              <a:ext cx="9484310" cy="7695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altLang="ko-KR" sz="2800" b="1" dirty="0">
                  <a:solidFill>
                    <a:schemeClr val="accent5"/>
                  </a:solidFill>
                  <a:latin typeface="+mj-ea"/>
                  <a:ea typeface="+mj-ea"/>
                </a:rPr>
                <a:t>Process</a:t>
              </a:r>
            </a:p>
            <a:p>
              <a:pPr marL="342900" indent="-342900">
                <a:defRPr/>
              </a:pPr>
              <a:endParaRPr lang="en-US" altLang="ko-KR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F6C929-4139-4DA7-A9D4-E6DC4656B3D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87896" y="178610"/>
              <a:ext cx="792088" cy="83099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endParaRPr lang="en-US" altLang="ko-KR" sz="48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E930274-836A-4E91-9DC1-E6B24B4CEA96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67494"/>
              <a:ext cx="531641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1E8019-3BD9-4EB0-8861-C4B0FEBE9284}"/>
              </a:ext>
            </a:extLst>
          </p:cNvPr>
          <p:cNvSpPr/>
          <p:nvPr/>
        </p:nvSpPr>
        <p:spPr>
          <a:xfrm>
            <a:off x="827584" y="2355726"/>
            <a:ext cx="12961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FAE2C6-4FFE-4B81-BC37-4E62A4C81390}"/>
              </a:ext>
            </a:extLst>
          </p:cNvPr>
          <p:cNvSpPr/>
          <p:nvPr/>
        </p:nvSpPr>
        <p:spPr>
          <a:xfrm>
            <a:off x="3707904" y="1999232"/>
            <a:ext cx="1167038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쇼핑하기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4D1C59-952A-4421-B41A-9333C019E826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2123732" y="2179251"/>
            <a:ext cx="1584172" cy="57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440E168-C13D-4DCB-8EFA-1F46BFED63E4}"/>
              </a:ext>
            </a:extLst>
          </p:cNvPr>
          <p:cNvCxnSpPr>
            <a:cxnSpLocks/>
          </p:cNvCxnSpPr>
          <p:nvPr/>
        </p:nvCxnSpPr>
        <p:spPr>
          <a:xfrm>
            <a:off x="115027" y="843558"/>
            <a:ext cx="1360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CB45D7E8-FA2D-43E5-9A2D-D2097F533A66}"/>
              </a:ext>
            </a:extLst>
          </p:cNvPr>
          <p:cNvSpPr/>
          <p:nvPr/>
        </p:nvSpPr>
        <p:spPr>
          <a:xfrm>
            <a:off x="3707904" y="3147814"/>
            <a:ext cx="1167039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내 기록 보기</a:t>
            </a:r>
            <a:endParaRPr lang="ko-KR" altLang="en-US" sz="1100" dirty="0"/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934E5436-8CC2-4165-8F81-DB501F60DF85}"/>
              </a:ext>
            </a:extLst>
          </p:cNvPr>
          <p:cNvCxnSpPr>
            <a:cxnSpLocks/>
            <a:stCxn id="15" idx="3"/>
            <a:endCxn id="255" idx="1"/>
          </p:cNvCxnSpPr>
          <p:nvPr/>
        </p:nvCxnSpPr>
        <p:spPr>
          <a:xfrm>
            <a:off x="2123732" y="2751770"/>
            <a:ext cx="1584172" cy="57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1C89BBAB-D59A-422B-8A78-FE7F05FB910F}"/>
              </a:ext>
            </a:extLst>
          </p:cNvPr>
          <p:cNvSpPr/>
          <p:nvPr/>
        </p:nvSpPr>
        <p:spPr>
          <a:xfrm>
            <a:off x="6595192" y="1633034"/>
            <a:ext cx="1292625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이름으로 검색</a:t>
            </a:r>
            <a:endParaRPr lang="ko-KR" altLang="en-US" sz="1100" dirty="0"/>
          </a:p>
        </p:txBody>
      </p:sp>
      <p:sp>
        <p:nvSpPr>
          <p:cNvPr id="263" name="사각형: 둥근 모서리 262">
            <a:extLst>
              <a:ext uri="{FF2B5EF4-FFF2-40B4-BE49-F238E27FC236}">
                <a16:creationId xmlns:a16="http://schemas.microsoft.com/office/drawing/2014/main" id="{D4A0B885-EC45-44DD-A41B-CE24DC40B56B}"/>
              </a:ext>
            </a:extLst>
          </p:cNvPr>
          <p:cNvSpPr/>
          <p:nvPr/>
        </p:nvSpPr>
        <p:spPr>
          <a:xfrm>
            <a:off x="6595192" y="2345915"/>
            <a:ext cx="1296144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Top10</a:t>
            </a:r>
            <a:r>
              <a:rPr lang="ko-KR" altLang="en-US" sz="1100" dirty="0"/>
              <a:t>으로 검색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AB604D62-B7A1-4DF7-AF47-ECA43426D76D}"/>
              </a:ext>
            </a:extLst>
          </p:cNvPr>
          <p:cNvSpPr/>
          <p:nvPr/>
        </p:nvSpPr>
        <p:spPr>
          <a:xfrm>
            <a:off x="6591673" y="2790049"/>
            <a:ext cx="1296144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목록</a:t>
            </a: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D47C5FE8-5C75-4CC7-96B7-32E9C492BE16}"/>
              </a:ext>
            </a:extLst>
          </p:cNvPr>
          <p:cNvSpPr/>
          <p:nvPr/>
        </p:nvSpPr>
        <p:spPr>
          <a:xfrm>
            <a:off x="6591673" y="3507852"/>
            <a:ext cx="1296144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 목록</a:t>
            </a:r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67C2DE13-935A-402D-AA6C-5D5DA797D826}"/>
              </a:ext>
            </a:extLst>
          </p:cNvPr>
          <p:cNvCxnSpPr>
            <a:cxnSpLocks/>
            <a:stCxn id="24" idx="3"/>
            <a:endCxn id="262" idx="1"/>
          </p:cNvCxnSpPr>
          <p:nvPr/>
        </p:nvCxnSpPr>
        <p:spPr>
          <a:xfrm flipV="1">
            <a:off x="4874942" y="1813053"/>
            <a:ext cx="1720250" cy="36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39D4AC92-FE16-46BA-A2FC-8955DBD1FF71}"/>
              </a:ext>
            </a:extLst>
          </p:cNvPr>
          <p:cNvCxnSpPr>
            <a:cxnSpLocks/>
            <a:stCxn id="24" idx="3"/>
            <a:endCxn id="263" idx="1"/>
          </p:cNvCxnSpPr>
          <p:nvPr/>
        </p:nvCxnSpPr>
        <p:spPr>
          <a:xfrm>
            <a:off x="4874942" y="2179251"/>
            <a:ext cx="1720250" cy="34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B517591-030D-4078-9ECF-871F6C50828C}"/>
              </a:ext>
            </a:extLst>
          </p:cNvPr>
          <p:cNvCxnSpPr>
            <a:cxnSpLocks/>
            <a:stCxn id="255" idx="3"/>
            <a:endCxn id="264" idx="1"/>
          </p:cNvCxnSpPr>
          <p:nvPr/>
        </p:nvCxnSpPr>
        <p:spPr>
          <a:xfrm flipV="1">
            <a:off x="4874943" y="2970068"/>
            <a:ext cx="1716730" cy="35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38C0739E-F969-4D27-8524-EDF2A483C117}"/>
              </a:ext>
            </a:extLst>
          </p:cNvPr>
          <p:cNvCxnSpPr>
            <a:cxnSpLocks/>
            <a:stCxn id="255" idx="3"/>
            <a:endCxn id="265" idx="1"/>
          </p:cNvCxnSpPr>
          <p:nvPr/>
        </p:nvCxnSpPr>
        <p:spPr>
          <a:xfrm>
            <a:off x="4874943" y="3327833"/>
            <a:ext cx="1716730" cy="36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9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CCF5C1-B9D3-4EFD-810F-BF0A3B5167FD}"/>
              </a:ext>
            </a:extLst>
          </p:cNvPr>
          <p:cNvGrpSpPr/>
          <p:nvPr/>
        </p:nvGrpSpPr>
        <p:grpSpPr>
          <a:xfrm>
            <a:off x="107505" y="51470"/>
            <a:ext cx="2448263" cy="985404"/>
            <a:chOff x="179512" y="178610"/>
            <a:chExt cx="9513539" cy="947659"/>
          </a:xfrm>
        </p:grpSpPr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4D31D9F3-7C9B-49FC-ACC1-F021EBDB705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08741" y="356702"/>
              <a:ext cx="9484310" cy="7695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altLang="ko-KR" sz="2800" b="1" dirty="0">
                  <a:solidFill>
                    <a:schemeClr val="accent5"/>
                  </a:solidFill>
                  <a:latin typeface="+mj-ea"/>
                  <a:ea typeface="+mj-ea"/>
                </a:rPr>
                <a:t>Process</a:t>
              </a:r>
            </a:p>
            <a:p>
              <a:pPr marL="342900" indent="-342900">
                <a:defRPr/>
              </a:pPr>
              <a:r>
                <a:rPr lang="en-US" altLang="ko-KR" b="1" dirty="0">
                  <a:solidFill>
                    <a:schemeClr val="accent5"/>
                  </a:solidFill>
                  <a:latin typeface="+mj-ea"/>
                  <a:ea typeface="+mj-ea"/>
                </a:rPr>
                <a:t>1. </a:t>
              </a:r>
              <a:r>
                <a:rPr lang="ko-KR" altLang="en-US" b="1" dirty="0">
                  <a:solidFill>
                    <a:schemeClr val="accent5"/>
                  </a:solidFill>
                  <a:latin typeface="+mj-ea"/>
                  <a:ea typeface="+mj-ea"/>
                </a:rPr>
                <a:t>쇼핑하기</a:t>
              </a:r>
              <a:r>
                <a:rPr lang="en-US" altLang="ko-KR" b="1" dirty="0">
                  <a:solidFill>
                    <a:schemeClr val="accent5"/>
                  </a:solidFill>
                  <a:latin typeface="+mj-ea"/>
                  <a:ea typeface="+mj-ea"/>
                </a:rPr>
                <a:t>(</a:t>
              </a:r>
              <a:r>
                <a:rPr lang="ko-KR" altLang="en-US" b="1" dirty="0">
                  <a:solidFill>
                    <a:schemeClr val="accent5"/>
                  </a:solidFill>
                  <a:latin typeface="+mj-ea"/>
                  <a:ea typeface="+mj-ea"/>
                </a:rPr>
                <a:t>이름검색</a:t>
              </a:r>
              <a:r>
                <a:rPr lang="en-US" altLang="ko-KR" b="1" dirty="0">
                  <a:solidFill>
                    <a:schemeClr val="accent5"/>
                  </a:solidFill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F6C929-4139-4DA7-A9D4-E6DC4656B3D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87896" y="178610"/>
              <a:ext cx="792088" cy="83099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endParaRPr lang="en-US" altLang="ko-KR" sz="48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E930274-836A-4E91-9DC1-E6B24B4CEA96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67494"/>
              <a:ext cx="951353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1E8019-3BD9-4EB0-8861-C4B0FEBE9284}"/>
              </a:ext>
            </a:extLst>
          </p:cNvPr>
          <p:cNvSpPr/>
          <p:nvPr/>
        </p:nvSpPr>
        <p:spPr>
          <a:xfrm>
            <a:off x="115028" y="2427734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쇼핑하기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FAE2C6-4FFE-4B81-BC37-4E62A4C81390}"/>
              </a:ext>
            </a:extLst>
          </p:cNvPr>
          <p:cNvSpPr/>
          <p:nvPr/>
        </p:nvSpPr>
        <p:spPr>
          <a:xfrm>
            <a:off x="1175425" y="2427734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이름으로 </a:t>
            </a:r>
            <a:endParaRPr lang="en-US" altLang="ko-KR" sz="1100" dirty="0"/>
          </a:p>
          <a:p>
            <a:pPr algn="ctr"/>
            <a:r>
              <a:rPr lang="ko-KR" altLang="en-US" sz="1100" dirty="0"/>
              <a:t>검색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4D1C59-952A-4421-B41A-9333C019E826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979124" y="2607753"/>
            <a:ext cx="19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CBC76A1-F3B9-4990-96C7-53C3DCDBB335}"/>
              </a:ext>
            </a:extLst>
          </p:cNvPr>
          <p:cNvSpPr/>
          <p:nvPr/>
        </p:nvSpPr>
        <p:spPr>
          <a:xfrm>
            <a:off x="2301685" y="2435493"/>
            <a:ext cx="864096" cy="360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이름 입력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693697-CC84-4354-8F84-22D861C27328}"/>
              </a:ext>
            </a:extLst>
          </p:cNvPr>
          <p:cNvCxnSpPr>
            <a:stCxn id="24" idx="3"/>
            <a:endCxn id="38" idx="1"/>
          </p:cNvCxnSpPr>
          <p:nvPr/>
        </p:nvCxnSpPr>
        <p:spPr>
          <a:xfrm>
            <a:off x="2039521" y="2607753"/>
            <a:ext cx="262164" cy="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A424ACB-A468-4D27-B065-044BFAE2071B}"/>
              </a:ext>
            </a:extLst>
          </p:cNvPr>
          <p:cNvSpPr/>
          <p:nvPr/>
        </p:nvSpPr>
        <p:spPr>
          <a:xfrm>
            <a:off x="3480889" y="2073326"/>
            <a:ext cx="1294831" cy="10843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게임 정보</a:t>
            </a:r>
            <a:endParaRPr lang="en-US" altLang="ko-KR" sz="1100" dirty="0"/>
          </a:p>
          <a:p>
            <a:r>
              <a:rPr lang="ko-KR" altLang="en-US" sz="1100" dirty="0"/>
              <a:t>게임 이름</a:t>
            </a:r>
            <a:r>
              <a:rPr lang="en-US" altLang="ko-KR" sz="1100" dirty="0"/>
              <a:t> : </a:t>
            </a:r>
          </a:p>
          <a:p>
            <a:r>
              <a:rPr lang="ko-KR" altLang="en-US" sz="1100" dirty="0"/>
              <a:t>할인율 </a:t>
            </a:r>
            <a:r>
              <a:rPr lang="en-US" altLang="ko-KR" sz="1100" dirty="0"/>
              <a:t>:</a:t>
            </a:r>
          </a:p>
          <a:p>
            <a:r>
              <a:rPr lang="ko-KR" altLang="en-US" sz="1100" dirty="0"/>
              <a:t>가격 </a:t>
            </a:r>
            <a:r>
              <a:rPr lang="en-US" altLang="ko-KR" sz="1100" dirty="0"/>
              <a:t>: </a:t>
            </a:r>
          </a:p>
          <a:p>
            <a:r>
              <a:rPr lang="ko-KR" altLang="en-US" sz="1100" dirty="0"/>
              <a:t>남은 할인 기간 </a:t>
            </a:r>
            <a:r>
              <a:rPr lang="en-US" altLang="ko-KR" sz="1100" dirty="0"/>
              <a:t>: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A4E8899-3316-41C9-97B8-7C9B0CD56F6A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3165781" y="2615512"/>
            <a:ext cx="315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523049C-5F40-4DD0-AFC9-F58A4ED380CA}"/>
              </a:ext>
            </a:extLst>
          </p:cNvPr>
          <p:cNvSpPr/>
          <p:nvPr/>
        </p:nvSpPr>
        <p:spPr>
          <a:xfrm>
            <a:off x="7423851" y="2145204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하기</a:t>
            </a:r>
            <a:endParaRPr lang="en-US" altLang="ko-KR" sz="11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869C492-B834-42BC-AC17-DB1C563F02ED}"/>
              </a:ext>
            </a:extLst>
          </p:cNvPr>
          <p:cNvSpPr/>
          <p:nvPr/>
        </p:nvSpPr>
        <p:spPr>
          <a:xfrm>
            <a:off x="7439611" y="1644897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취소</a:t>
            </a:r>
            <a:endParaRPr lang="en-US" altLang="ko-KR" sz="11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E8913A0-DA78-480C-8141-BF062011A6B1}"/>
              </a:ext>
            </a:extLst>
          </p:cNvPr>
          <p:cNvSpPr/>
          <p:nvPr/>
        </p:nvSpPr>
        <p:spPr>
          <a:xfrm>
            <a:off x="7434128" y="2595251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 취소</a:t>
            </a:r>
            <a:endParaRPr lang="en-US" altLang="ko-KR" sz="11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36E5C83-E0A9-4913-9E3F-681A78CF0351}"/>
              </a:ext>
            </a:extLst>
          </p:cNvPr>
          <p:cNvSpPr/>
          <p:nvPr/>
        </p:nvSpPr>
        <p:spPr>
          <a:xfrm>
            <a:off x="7434128" y="3490634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 담기</a:t>
            </a:r>
            <a:endParaRPr lang="en-US" altLang="ko-KR" sz="11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A8CBE49-B885-4D7F-95B8-CE334F50B14B}"/>
              </a:ext>
            </a:extLst>
          </p:cNvPr>
          <p:cNvSpPr/>
          <p:nvPr/>
        </p:nvSpPr>
        <p:spPr>
          <a:xfrm>
            <a:off x="7423851" y="3045298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하기</a:t>
            </a:r>
            <a:endParaRPr lang="en-US" altLang="ko-KR" sz="11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6AC5C29-8E76-4E1E-A623-D3B56E52D18A}"/>
              </a:ext>
            </a:extLst>
          </p:cNvPr>
          <p:cNvSpPr/>
          <p:nvPr/>
        </p:nvSpPr>
        <p:spPr>
          <a:xfrm>
            <a:off x="5347470" y="3157698"/>
            <a:ext cx="1296144" cy="4428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</a:t>
            </a:r>
            <a:r>
              <a:rPr lang="en-US" altLang="ko-KR" sz="1100" dirty="0"/>
              <a:t>/</a:t>
            </a:r>
            <a:r>
              <a:rPr lang="ko-KR" altLang="en-US" sz="1100" dirty="0"/>
              <a:t>장바구니에 없을 경우</a:t>
            </a:r>
            <a:endParaRPr lang="en-US" altLang="ko-KR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95681F2-9607-4C47-BA5E-C1A84A9E7939}"/>
              </a:ext>
            </a:extLst>
          </p:cNvPr>
          <p:cNvSpPr/>
          <p:nvPr/>
        </p:nvSpPr>
        <p:spPr>
          <a:xfrm>
            <a:off x="5347470" y="2386337"/>
            <a:ext cx="1391175" cy="4428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 목록에 게임이 있을 경우</a:t>
            </a:r>
            <a:endParaRPr lang="en-US" altLang="ko-KR" sz="11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5CA5B93-2435-492D-9C98-6FE9EB02E0FE}"/>
              </a:ext>
            </a:extLst>
          </p:cNvPr>
          <p:cNvSpPr/>
          <p:nvPr/>
        </p:nvSpPr>
        <p:spPr>
          <a:xfrm>
            <a:off x="5347470" y="1614976"/>
            <a:ext cx="1294831" cy="4428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구매목록에 게임이 있을 경우</a:t>
            </a:r>
            <a:endParaRPr lang="en-US" altLang="ko-KR" sz="11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88AE41-34F2-4016-B671-1C1FD7AA886B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4775720" y="1836392"/>
            <a:ext cx="571750" cy="7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CA78BA1-7602-4CDF-8114-62B9EAD8353B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4775720" y="2607753"/>
            <a:ext cx="571750" cy="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1C678F5-A16D-430E-94D2-FEF451AAC69D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4775720" y="2615512"/>
            <a:ext cx="571750" cy="7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8D358A0-5D79-4258-A87B-EAC71117E67A}"/>
              </a:ext>
            </a:extLst>
          </p:cNvPr>
          <p:cNvCxnSpPr>
            <a:cxnSpLocks/>
            <a:stCxn id="53" idx="3"/>
            <a:endCxn id="47" idx="1"/>
          </p:cNvCxnSpPr>
          <p:nvPr/>
        </p:nvCxnSpPr>
        <p:spPr>
          <a:xfrm flipV="1">
            <a:off x="6642301" y="1824916"/>
            <a:ext cx="797310" cy="1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27AF85E-ADD6-4501-B334-3D667E34CEB1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 flipV="1">
            <a:off x="6738645" y="2325223"/>
            <a:ext cx="685206" cy="28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9DD884A-BC5C-4F7D-AAE6-20AF61EA737A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6738645" y="2607753"/>
            <a:ext cx="695483" cy="16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C620F58-BB34-4C39-88DC-177EB06E63A8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 flipV="1">
            <a:off x="6643614" y="3225317"/>
            <a:ext cx="780237" cy="15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AB2120F-53D7-422E-AD02-005A09C749A4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6643614" y="3379114"/>
            <a:ext cx="790514" cy="2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D1DB9379-354D-425F-A7B0-B2A33FD4259B}"/>
              </a:ext>
            </a:extLst>
          </p:cNvPr>
          <p:cNvCxnSpPr>
            <a:cxnSpLocks/>
          </p:cNvCxnSpPr>
          <p:nvPr/>
        </p:nvCxnSpPr>
        <p:spPr>
          <a:xfrm flipV="1">
            <a:off x="2167176" y="1656373"/>
            <a:ext cx="0" cy="97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73251EC3-C347-4FD5-A676-4F794CF13FA3}"/>
              </a:ext>
            </a:extLst>
          </p:cNvPr>
          <p:cNvSpPr txBox="1"/>
          <p:nvPr/>
        </p:nvSpPr>
        <p:spPr>
          <a:xfrm>
            <a:off x="1638049" y="1269932"/>
            <a:ext cx="112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게임 이름을 작성해 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34CC0D06-3314-40F6-968E-4E5F312963D9}"/>
              </a:ext>
            </a:extLst>
          </p:cNvPr>
          <p:cNvCxnSpPr>
            <a:cxnSpLocks/>
          </p:cNvCxnSpPr>
          <p:nvPr/>
        </p:nvCxnSpPr>
        <p:spPr>
          <a:xfrm flipV="1">
            <a:off x="1077274" y="1644897"/>
            <a:ext cx="0" cy="97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B3EC2C9F-93AB-474D-8053-924F19B8DDB0}"/>
              </a:ext>
            </a:extLst>
          </p:cNvPr>
          <p:cNvSpPr txBox="1"/>
          <p:nvPr/>
        </p:nvSpPr>
        <p:spPr>
          <a:xfrm>
            <a:off x="515842" y="1269932"/>
            <a:ext cx="112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어떤 방법으로 쇼핑하겠습니까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61649C45-C228-4C2F-8E3D-A73495919C43}"/>
              </a:ext>
            </a:extLst>
          </p:cNvPr>
          <p:cNvCxnSpPr>
            <a:cxnSpLocks/>
          </p:cNvCxnSpPr>
          <p:nvPr/>
        </p:nvCxnSpPr>
        <p:spPr>
          <a:xfrm flipV="1">
            <a:off x="7033732" y="784625"/>
            <a:ext cx="0" cy="104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0B54093B-3A98-4505-AA99-58CD63A2572A}"/>
              </a:ext>
            </a:extLst>
          </p:cNvPr>
          <p:cNvSpPr txBox="1"/>
          <p:nvPr/>
        </p:nvSpPr>
        <p:spPr>
          <a:xfrm>
            <a:off x="6473285" y="338648"/>
            <a:ext cx="112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원하시는 활동을 선택하세요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440E168-C13D-4DCB-8EFA-1F46BFED63E4}"/>
              </a:ext>
            </a:extLst>
          </p:cNvPr>
          <p:cNvCxnSpPr>
            <a:cxnSpLocks/>
          </p:cNvCxnSpPr>
          <p:nvPr/>
        </p:nvCxnSpPr>
        <p:spPr>
          <a:xfrm>
            <a:off x="107505" y="1203598"/>
            <a:ext cx="2448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CCF5C1-B9D3-4EFD-810F-BF0A3B5167FD}"/>
              </a:ext>
            </a:extLst>
          </p:cNvPr>
          <p:cNvGrpSpPr/>
          <p:nvPr/>
        </p:nvGrpSpPr>
        <p:grpSpPr>
          <a:xfrm>
            <a:off x="107505" y="51470"/>
            <a:ext cx="3672404" cy="985404"/>
            <a:chOff x="179512" y="178610"/>
            <a:chExt cx="14270345" cy="947659"/>
          </a:xfrm>
        </p:grpSpPr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4D31D9F3-7C9B-49FC-ACC1-F021EBDB705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08741" y="356702"/>
              <a:ext cx="14241116" cy="7695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altLang="ko-KR" sz="2800" b="1" dirty="0">
                  <a:solidFill>
                    <a:schemeClr val="accent5"/>
                  </a:solidFill>
                  <a:latin typeface="+mj-ea"/>
                  <a:ea typeface="+mj-ea"/>
                </a:rPr>
                <a:t>Process</a:t>
              </a:r>
            </a:p>
            <a:p>
              <a:pPr marL="342900" indent="-342900">
                <a:defRPr/>
              </a:pPr>
              <a:r>
                <a:rPr lang="en-US" altLang="ko-KR" b="1" dirty="0">
                  <a:solidFill>
                    <a:schemeClr val="accent5"/>
                  </a:solidFill>
                  <a:latin typeface="+mj-ea"/>
                  <a:ea typeface="+mj-ea"/>
                </a:rPr>
                <a:t>1. </a:t>
              </a:r>
              <a:r>
                <a:rPr lang="ko-KR" altLang="en-US" b="1" dirty="0">
                  <a:solidFill>
                    <a:schemeClr val="accent5"/>
                  </a:solidFill>
                  <a:latin typeface="+mj-ea"/>
                  <a:ea typeface="+mj-ea"/>
                </a:rPr>
                <a:t>쇼핑하기</a:t>
              </a:r>
              <a:r>
                <a:rPr lang="en-US" altLang="ko-KR" b="1" dirty="0">
                  <a:solidFill>
                    <a:schemeClr val="accent5"/>
                  </a:solidFill>
                  <a:latin typeface="+mj-ea"/>
                  <a:ea typeface="+mj-ea"/>
                </a:rPr>
                <a:t>(Top10</a:t>
              </a:r>
              <a:r>
                <a:rPr lang="ko-KR" altLang="en-US" b="1" dirty="0">
                  <a:solidFill>
                    <a:schemeClr val="accent5"/>
                  </a:solidFill>
                  <a:latin typeface="+mj-ea"/>
                  <a:ea typeface="+mj-ea"/>
                </a:rPr>
                <a:t>으로 조회하기</a:t>
              </a:r>
              <a:r>
                <a:rPr lang="en-US" altLang="ko-KR" b="1" dirty="0">
                  <a:solidFill>
                    <a:schemeClr val="accent5"/>
                  </a:solidFill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F6C929-4139-4DA7-A9D4-E6DC4656B3D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87896" y="178610"/>
              <a:ext cx="792088" cy="83099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endParaRPr lang="en-US" altLang="ko-KR" sz="48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E930274-836A-4E91-9DC1-E6B24B4CEA96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67494"/>
              <a:ext cx="1427034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1E8019-3BD9-4EB0-8861-C4B0FEBE9284}"/>
              </a:ext>
            </a:extLst>
          </p:cNvPr>
          <p:cNvSpPr/>
          <p:nvPr/>
        </p:nvSpPr>
        <p:spPr>
          <a:xfrm>
            <a:off x="115028" y="2427734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쇼핑하기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4D1C59-952A-4421-B41A-9333C019E826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979124" y="2607753"/>
            <a:ext cx="17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A424ACB-A468-4D27-B065-044BFAE2071B}"/>
              </a:ext>
            </a:extLst>
          </p:cNvPr>
          <p:cNvSpPr/>
          <p:nvPr/>
        </p:nvSpPr>
        <p:spPr>
          <a:xfrm>
            <a:off x="5151552" y="2029564"/>
            <a:ext cx="1294831" cy="10843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게임 정보</a:t>
            </a:r>
            <a:endParaRPr lang="en-US" altLang="ko-KR" sz="1100" dirty="0"/>
          </a:p>
          <a:p>
            <a:r>
              <a:rPr lang="ko-KR" altLang="en-US" sz="1100" dirty="0"/>
              <a:t>게임 이름</a:t>
            </a:r>
            <a:r>
              <a:rPr lang="en-US" altLang="ko-KR" sz="1100" dirty="0"/>
              <a:t> : </a:t>
            </a:r>
          </a:p>
          <a:p>
            <a:r>
              <a:rPr lang="ko-KR" altLang="en-US" sz="1100" dirty="0"/>
              <a:t>할인율 </a:t>
            </a:r>
            <a:r>
              <a:rPr lang="en-US" altLang="ko-KR" sz="1100" dirty="0"/>
              <a:t>:</a:t>
            </a:r>
          </a:p>
          <a:p>
            <a:r>
              <a:rPr lang="ko-KR" altLang="en-US" sz="1100" dirty="0"/>
              <a:t>가격 </a:t>
            </a:r>
            <a:r>
              <a:rPr lang="en-US" altLang="ko-KR" sz="1100" dirty="0"/>
              <a:t>: </a:t>
            </a:r>
          </a:p>
          <a:p>
            <a:r>
              <a:rPr lang="ko-KR" altLang="en-US" sz="1100" dirty="0"/>
              <a:t>남은 할인 기간 </a:t>
            </a:r>
            <a:r>
              <a:rPr lang="en-US" altLang="ko-KR" sz="1100" dirty="0"/>
              <a:t>: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A4E8899-3316-41C9-97B8-7C9B0CD56F6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836444" y="2571750"/>
            <a:ext cx="315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523049C-5F40-4DD0-AFC9-F58A4ED380CA}"/>
              </a:ext>
            </a:extLst>
          </p:cNvPr>
          <p:cNvSpPr/>
          <p:nvPr/>
        </p:nvSpPr>
        <p:spPr>
          <a:xfrm>
            <a:off x="8234195" y="2181393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하기</a:t>
            </a:r>
            <a:endParaRPr lang="en-US" altLang="ko-KR" sz="11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869C492-B834-42BC-AC17-DB1C563F02ED}"/>
              </a:ext>
            </a:extLst>
          </p:cNvPr>
          <p:cNvSpPr/>
          <p:nvPr/>
        </p:nvSpPr>
        <p:spPr>
          <a:xfrm>
            <a:off x="8230263" y="1289081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취소</a:t>
            </a:r>
            <a:endParaRPr lang="en-US" altLang="ko-KR" sz="11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E8913A0-DA78-480C-8141-BF062011A6B1}"/>
              </a:ext>
            </a:extLst>
          </p:cNvPr>
          <p:cNvSpPr/>
          <p:nvPr/>
        </p:nvSpPr>
        <p:spPr>
          <a:xfrm>
            <a:off x="8234195" y="2670033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 취소</a:t>
            </a:r>
            <a:endParaRPr lang="en-US" altLang="ko-KR" sz="11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36E5C83-E0A9-4913-9E3F-681A78CF0351}"/>
              </a:ext>
            </a:extLst>
          </p:cNvPr>
          <p:cNvSpPr/>
          <p:nvPr/>
        </p:nvSpPr>
        <p:spPr>
          <a:xfrm>
            <a:off x="8246384" y="3864137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 담기</a:t>
            </a:r>
            <a:endParaRPr lang="en-US" altLang="ko-KR" sz="11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A8CBE49-B885-4D7F-95B8-CE334F50B14B}"/>
              </a:ext>
            </a:extLst>
          </p:cNvPr>
          <p:cNvSpPr/>
          <p:nvPr/>
        </p:nvSpPr>
        <p:spPr>
          <a:xfrm>
            <a:off x="8244448" y="3375497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하기</a:t>
            </a:r>
            <a:endParaRPr lang="en-US" altLang="ko-KR" sz="11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6AC5C29-8E76-4E1E-A623-D3B56E52D18A}"/>
              </a:ext>
            </a:extLst>
          </p:cNvPr>
          <p:cNvSpPr/>
          <p:nvPr/>
        </p:nvSpPr>
        <p:spPr>
          <a:xfrm>
            <a:off x="6691368" y="3533641"/>
            <a:ext cx="1296144" cy="4428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</a:t>
            </a:r>
            <a:r>
              <a:rPr lang="en-US" altLang="ko-KR" sz="1100" dirty="0"/>
              <a:t>/</a:t>
            </a:r>
            <a:r>
              <a:rPr lang="ko-KR" altLang="en-US" sz="1100" dirty="0"/>
              <a:t>장바구니에 없을 경우</a:t>
            </a:r>
            <a:endParaRPr lang="en-US" altLang="ko-KR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95681F2-9607-4C47-BA5E-C1A84A9E7939}"/>
              </a:ext>
            </a:extLst>
          </p:cNvPr>
          <p:cNvSpPr/>
          <p:nvPr/>
        </p:nvSpPr>
        <p:spPr>
          <a:xfrm>
            <a:off x="6694258" y="2350334"/>
            <a:ext cx="1391175" cy="4428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 목록에 게임이 있을 경우</a:t>
            </a:r>
            <a:endParaRPr lang="en-US" altLang="ko-KR" sz="11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5CA5B93-2435-492D-9C98-6FE9EB02E0FE}"/>
              </a:ext>
            </a:extLst>
          </p:cNvPr>
          <p:cNvSpPr/>
          <p:nvPr/>
        </p:nvSpPr>
        <p:spPr>
          <a:xfrm>
            <a:off x="6692681" y="1243454"/>
            <a:ext cx="1294831" cy="4428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구매목록에 게임이 있을 경우</a:t>
            </a:r>
            <a:endParaRPr lang="en-US" altLang="ko-KR" sz="11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88AE41-34F2-4016-B671-1C1FD7AA886B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6446383" y="1464870"/>
            <a:ext cx="246298" cy="110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CA78BA1-7602-4CDF-8114-62B9EAD8353B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>
            <a:off x="6446383" y="2571750"/>
            <a:ext cx="247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1C678F5-A16D-430E-94D2-FEF451AAC69D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6446383" y="2571750"/>
            <a:ext cx="244985" cy="118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8D358A0-5D79-4258-A87B-EAC71117E67A}"/>
              </a:ext>
            </a:extLst>
          </p:cNvPr>
          <p:cNvCxnSpPr>
            <a:cxnSpLocks/>
            <a:stCxn id="53" idx="3"/>
            <a:endCxn id="47" idx="1"/>
          </p:cNvCxnSpPr>
          <p:nvPr/>
        </p:nvCxnSpPr>
        <p:spPr>
          <a:xfrm>
            <a:off x="7987512" y="1464870"/>
            <a:ext cx="242751" cy="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27AF85E-ADD6-4501-B334-3D667E34CEB1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 flipV="1">
            <a:off x="8085433" y="2361412"/>
            <a:ext cx="148762" cy="21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9DD884A-BC5C-4F7D-AAE6-20AF61EA737A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8085433" y="2571750"/>
            <a:ext cx="148762" cy="27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C620F58-BB34-4C39-88DC-177EB06E63A8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 flipV="1">
            <a:off x="7987512" y="3555516"/>
            <a:ext cx="256936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AB2120F-53D7-422E-AD02-005A09C749A4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7987512" y="3755057"/>
            <a:ext cx="258872" cy="28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34CC0D06-3314-40F6-968E-4E5F312963D9}"/>
              </a:ext>
            </a:extLst>
          </p:cNvPr>
          <p:cNvCxnSpPr>
            <a:cxnSpLocks/>
          </p:cNvCxnSpPr>
          <p:nvPr/>
        </p:nvCxnSpPr>
        <p:spPr>
          <a:xfrm flipV="1">
            <a:off x="1077274" y="1644897"/>
            <a:ext cx="0" cy="97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B3EC2C9F-93AB-474D-8053-924F19B8DDB0}"/>
              </a:ext>
            </a:extLst>
          </p:cNvPr>
          <p:cNvSpPr txBox="1"/>
          <p:nvPr/>
        </p:nvSpPr>
        <p:spPr>
          <a:xfrm>
            <a:off x="515842" y="1269932"/>
            <a:ext cx="112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어떤 방법으로 쇼핑하겠습니까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61649C45-C228-4C2F-8E3D-A73495919C43}"/>
              </a:ext>
            </a:extLst>
          </p:cNvPr>
          <p:cNvCxnSpPr>
            <a:cxnSpLocks/>
          </p:cNvCxnSpPr>
          <p:nvPr/>
        </p:nvCxnSpPr>
        <p:spPr>
          <a:xfrm flipV="1">
            <a:off x="8115980" y="888173"/>
            <a:ext cx="0" cy="5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0B54093B-3A98-4505-AA99-58CD63A2572A}"/>
              </a:ext>
            </a:extLst>
          </p:cNvPr>
          <p:cNvSpPr txBox="1"/>
          <p:nvPr/>
        </p:nvSpPr>
        <p:spPr>
          <a:xfrm>
            <a:off x="7548440" y="517954"/>
            <a:ext cx="112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원하시는 활동을 선택하세요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440E168-C13D-4DCB-8EFA-1F46BFED63E4}"/>
              </a:ext>
            </a:extLst>
          </p:cNvPr>
          <p:cNvCxnSpPr>
            <a:cxnSpLocks/>
          </p:cNvCxnSpPr>
          <p:nvPr/>
        </p:nvCxnSpPr>
        <p:spPr>
          <a:xfrm>
            <a:off x="107505" y="1203598"/>
            <a:ext cx="36724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4AAC91-A909-458A-BA89-9A4E8D875B77}"/>
              </a:ext>
            </a:extLst>
          </p:cNvPr>
          <p:cNvSpPr/>
          <p:nvPr/>
        </p:nvSpPr>
        <p:spPr>
          <a:xfrm>
            <a:off x="1153218" y="2427734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Top10</a:t>
            </a:r>
            <a:r>
              <a:rPr lang="ko-KR" altLang="en-US" sz="1100" dirty="0"/>
              <a:t>으로 검색</a:t>
            </a:r>
            <a:endParaRPr lang="en-US" altLang="ko-KR" sz="11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A665A5-D958-47B6-9195-845458F0475D}"/>
              </a:ext>
            </a:extLst>
          </p:cNvPr>
          <p:cNvSpPr/>
          <p:nvPr/>
        </p:nvSpPr>
        <p:spPr>
          <a:xfrm>
            <a:off x="2217671" y="1831826"/>
            <a:ext cx="1294831" cy="1558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만족도 순</a:t>
            </a:r>
            <a:endParaRPr lang="en-US" altLang="ko-KR" sz="1100" dirty="0"/>
          </a:p>
          <a:p>
            <a:pPr algn="ctr"/>
            <a:r>
              <a:rPr lang="ko-KR" altLang="en-US" sz="1100" dirty="0"/>
              <a:t>할인율 순</a:t>
            </a:r>
            <a:endParaRPr lang="en-US" altLang="ko-KR" sz="1100" dirty="0"/>
          </a:p>
          <a:p>
            <a:pPr algn="ctr"/>
            <a:r>
              <a:rPr lang="ko-KR" altLang="en-US" sz="1100" dirty="0"/>
              <a:t>출시일 순</a:t>
            </a:r>
            <a:endParaRPr lang="en-US" altLang="ko-KR" sz="1100" dirty="0"/>
          </a:p>
          <a:p>
            <a:pPr algn="ctr"/>
            <a:r>
              <a:rPr lang="ko-KR" altLang="en-US" sz="1100" dirty="0"/>
              <a:t>낮은 가격 순</a:t>
            </a:r>
            <a:endParaRPr lang="en-US" altLang="ko-KR" sz="1100" dirty="0"/>
          </a:p>
          <a:p>
            <a:pPr algn="ctr"/>
            <a:r>
              <a:rPr lang="ko-KR" altLang="en-US" sz="1100" dirty="0"/>
              <a:t>높은 가격 순</a:t>
            </a:r>
            <a:endParaRPr lang="en-US" altLang="ko-KR" sz="1100" dirty="0"/>
          </a:p>
          <a:p>
            <a:pPr algn="ctr"/>
            <a:r>
              <a:rPr lang="ko-KR" altLang="en-US" sz="1100" dirty="0"/>
              <a:t>마감 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가장 많이 구매된 순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72A4683-6306-49B3-8636-6414E0AAF43A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017314" y="2607753"/>
            <a:ext cx="200357" cy="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16332A2-77FC-44CA-8207-648B56871C0D}"/>
              </a:ext>
            </a:extLst>
          </p:cNvPr>
          <p:cNvSpPr/>
          <p:nvPr/>
        </p:nvSpPr>
        <p:spPr>
          <a:xfrm>
            <a:off x="3662396" y="1919729"/>
            <a:ext cx="1294831" cy="13824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번 게임 </a:t>
            </a:r>
            <a:r>
              <a:rPr lang="en-US" altLang="ko-KR" sz="1100" dirty="0"/>
              <a:t>:</a:t>
            </a:r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번 게임</a:t>
            </a:r>
            <a:r>
              <a:rPr lang="en-US" altLang="ko-KR" sz="1100" dirty="0"/>
              <a:t> :</a:t>
            </a:r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번 게임 </a:t>
            </a:r>
            <a:r>
              <a:rPr lang="en-US" altLang="ko-KR" sz="1100" dirty="0"/>
              <a:t>:</a:t>
            </a:r>
          </a:p>
          <a:p>
            <a:pPr algn="ctr"/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10</a:t>
            </a:r>
            <a:r>
              <a:rPr lang="ko-KR" altLang="en-US" sz="1100" dirty="0"/>
              <a:t>번 게임 </a:t>
            </a:r>
            <a:r>
              <a:rPr lang="en-US" altLang="ko-KR" sz="1100" dirty="0"/>
              <a:t>: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E3E7D56-79E0-4D8E-B688-DA24A2079FB4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3512502" y="2610972"/>
            <a:ext cx="149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125333D-8F6C-41F4-95FE-4BC24DADC6CB}"/>
              </a:ext>
            </a:extLst>
          </p:cNvPr>
          <p:cNvCxnSpPr>
            <a:cxnSpLocks/>
          </p:cNvCxnSpPr>
          <p:nvPr/>
        </p:nvCxnSpPr>
        <p:spPr>
          <a:xfrm flipV="1">
            <a:off x="2107302" y="1644896"/>
            <a:ext cx="0" cy="97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1A0154E-EE5D-4B01-88F6-F9A2EDE48F27}"/>
              </a:ext>
            </a:extLst>
          </p:cNvPr>
          <p:cNvSpPr txBox="1"/>
          <p:nvPr/>
        </p:nvSpPr>
        <p:spPr>
          <a:xfrm>
            <a:off x="1554216" y="1273706"/>
            <a:ext cx="119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어떤 기준으로 조회하시겠습니까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9AEFB8E-74E3-4C7B-B190-A106B5BF4A86}"/>
              </a:ext>
            </a:extLst>
          </p:cNvPr>
          <p:cNvCxnSpPr>
            <a:cxnSpLocks/>
          </p:cNvCxnSpPr>
          <p:nvPr/>
        </p:nvCxnSpPr>
        <p:spPr>
          <a:xfrm>
            <a:off x="3587449" y="2602350"/>
            <a:ext cx="0" cy="105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6CDD19F-D2E6-4501-8707-6889A33EC531}"/>
              </a:ext>
            </a:extLst>
          </p:cNvPr>
          <p:cNvSpPr txBox="1"/>
          <p:nvPr/>
        </p:nvSpPr>
        <p:spPr>
          <a:xfrm>
            <a:off x="2723722" y="3699551"/>
            <a:ext cx="1798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000</a:t>
            </a:r>
            <a:r>
              <a:rPr lang="ko-KR" altLang="en-US" sz="1000" dirty="0"/>
              <a:t>순으로 어떤 게임에 대한 정보를 보시겠습니까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569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CCF5C1-B9D3-4EFD-810F-BF0A3B5167FD}"/>
              </a:ext>
            </a:extLst>
          </p:cNvPr>
          <p:cNvGrpSpPr/>
          <p:nvPr/>
        </p:nvGrpSpPr>
        <p:grpSpPr>
          <a:xfrm>
            <a:off x="84731" y="51470"/>
            <a:ext cx="1822967" cy="1050171"/>
            <a:chOff x="91016" y="178610"/>
            <a:chExt cx="7083744" cy="1009945"/>
          </a:xfrm>
        </p:grpSpPr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4D31D9F3-7C9B-49FC-ACC1-F021EBDB705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08741" y="356702"/>
              <a:ext cx="6966019" cy="7695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altLang="ko-KR" sz="2800" b="1" dirty="0">
                  <a:solidFill>
                    <a:schemeClr val="accent5"/>
                  </a:solidFill>
                  <a:latin typeface="+mj-ea"/>
                  <a:ea typeface="+mj-ea"/>
                </a:rPr>
                <a:t>Process</a:t>
              </a:r>
            </a:p>
            <a:p>
              <a:pPr marL="342900" indent="-342900">
                <a:defRPr/>
              </a:pPr>
              <a:r>
                <a:rPr lang="en-US" altLang="ko-KR" b="1" dirty="0">
                  <a:solidFill>
                    <a:schemeClr val="accent5"/>
                  </a:solidFill>
                  <a:latin typeface="+mj-ea"/>
                  <a:ea typeface="+mj-ea"/>
                </a:rPr>
                <a:t>2. </a:t>
              </a:r>
              <a:r>
                <a:rPr lang="ko-KR" altLang="en-US" b="1" dirty="0">
                  <a:solidFill>
                    <a:schemeClr val="accent5"/>
                  </a:solidFill>
                  <a:latin typeface="+mj-ea"/>
                  <a:ea typeface="+mj-ea"/>
                </a:rPr>
                <a:t>내 기록 보기</a:t>
              </a:r>
              <a:r>
                <a:rPr lang="en-US" altLang="ko-KR" b="1" dirty="0">
                  <a:solidFill>
                    <a:schemeClr val="accent5"/>
                  </a:solidFill>
                  <a:latin typeface="+mj-ea"/>
                  <a:ea typeface="+mj-ea"/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F6C929-4139-4DA7-A9D4-E6DC4656B3D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87896" y="178610"/>
              <a:ext cx="792088" cy="83099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endParaRPr lang="en-US" altLang="ko-KR" sz="48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F902AD1-2595-43BD-8600-E3003C33C252}"/>
                </a:ext>
              </a:extLst>
            </p:cNvPr>
            <p:cNvCxnSpPr>
              <a:cxnSpLocks/>
            </p:cNvCxnSpPr>
            <p:nvPr/>
          </p:nvCxnSpPr>
          <p:spPr>
            <a:xfrm>
              <a:off x="91016" y="1188555"/>
              <a:ext cx="68039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E930274-836A-4E91-9DC1-E6B24B4CEA96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67494"/>
              <a:ext cx="671546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1E8019-3BD9-4EB0-8861-C4B0FEBE9284}"/>
              </a:ext>
            </a:extLst>
          </p:cNvPr>
          <p:cNvSpPr/>
          <p:nvPr/>
        </p:nvSpPr>
        <p:spPr>
          <a:xfrm>
            <a:off x="115028" y="2427734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 기록 보기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FAE2C6-4FFE-4B81-BC37-4E62A4C81390}"/>
              </a:ext>
            </a:extLst>
          </p:cNvPr>
          <p:cNvSpPr/>
          <p:nvPr/>
        </p:nvSpPr>
        <p:spPr>
          <a:xfrm>
            <a:off x="1178662" y="2133491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목록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4D1C59-952A-4421-B41A-9333C019E826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979124" y="2313510"/>
            <a:ext cx="199538" cy="29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A424ACB-A468-4D27-B065-044BFAE2071B}"/>
              </a:ext>
            </a:extLst>
          </p:cNvPr>
          <p:cNvSpPr/>
          <p:nvPr/>
        </p:nvSpPr>
        <p:spPr>
          <a:xfrm>
            <a:off x="2235252" y="2065567"/>
            <a:ext cx="1603242" cy="10843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App ID : App Name</a:t>
            </a:r>
          </a:p>
          <a:p>
            <a:pPr algn="ctr"/>
            <a:r>
              <a:rPr lang="en-US" altLang="ko-KR" sz="1100" dirty="0"/>
              <a:t>App ID : App Name</a:t>
            </a:r>
          </a:p>
          <a:p>
            <a:pPr algn="ctr"/>
            <a:r>
              <a:rPr lang="en-US" altLang="ko-KR" sz="1100" dirty="0"/>
              <a:t>App ID : App Name</a:t>
            </a:r>
          </a:p>
          <a:p>
            <a:pPr algn="ctr"/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5CA5B93-2435-492D-9C98-6FE9EB02E0FE}"/>
              </a:ext>
            </a:extLst>
          </p:cNvPr>
          <p:cNvSpPr/>
          <p:nvPr/>
        </p:nvSpPr>
        <p:spPr>
          <a:xfrm>
            <a:off x="4023110" y="2427734"/>
            <a:ext cx="997352" cy="360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App ID </a:t>
            </a:r>
            <a:r>
              <a:rPr lang="ko-KR" altLang="en-US" sz="1100" dirty="0"/>
              <a:t>입력</a:t>
            </a:r>
            <a:endParaRPr lang="en-US" altLang="ko-KR" sz="11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88AE41-34F2-4016-B671-1C1FD7AA886B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>
            <a:off x="3838494" y="2607753"/>
            <a:ext cx="184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27AF85E-ADD6-4501-B334-3D667E34CEB1}"/>
              </a:ext>
            </a:extLst>
          </p:cNvPr>
          <p:cNvCxnSpPr>
            <a:cxnSpLocks/>
            <a:stCxn id="76" idx="3"/>
            <a:endCxn id="87" idx="1"/>
          </p:cNvCxnSpPr>
          <p:nvPr/>
        </p:nvCxnSpPr>
        <p:spPr>
          <a:xfrm flipV="1">
            <a:off x="6493270" y="2075304"/>
            <a:ext cx="177977" cy="52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1A56A63-A5A7-4083-9A17-2D3C249C6F72}"/>
              </a:ext>
            </a:extLst>
          </p:cNvPr>
          <p:cNvCxnSpPr>
            <a:cxnSpLocks/>
          </p:cNvCxnSpPr>
          <p:nvPr/>
        </p:nvCxnSpPr>
        <p:spPr>
          <a:xfrm flipV="1">
            <a:off x="1043608" y="1821380"/>
            <a:ext cx="0" cy="69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A3E23F-4F44-4223-8549-04081CBDD4C4}"/>
              </a:ext>
            </a:extLst>
          </p:cNvPr>
          <p:cNvSpPr txBox="1"/>
          <p:nvPr/>
        </p:nvSpPr>
        <p:spPr>
          <a:xfrm>
            <a:off x="503548" y="1450409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어떤 기록을   보시겠습니까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6CDB917-065E-454E-AA07-FB515C512EAD}"/>
              </a:ext>
            </a:extLst>
          </p:cNvPr>
          <p:cNvSpPr/>
          <p:nvPr/>
        </p:nvSpPr>
        <p:spPr>
          <a:xfrm>
            <a:off x="1175425" y="2720822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 목록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356691A-706D-4606-BF73-899CF68A3E39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979124" y="2607753"/>
            <a:ext cx="196301" cy="2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8EE23F1-EF67-4973-9AFA-6BFC22A96C7A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2042758" y="2313510"/>
            <a:ext cx="192494" cy="29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78F8800-D34A-4BA4-9F82-89EC00200C06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2039521" y="2607753"/>
            <a:ext cx="195731" cy="2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8674829-6961-4385-B14F-D79F7E14CA44}"/>
              </a:ext>
            </a:extLst>
          </p:cNvPr>
          <p:cNvCxnSpPr>
            <a:cxnSpLocks/>
          </p:cNvCxnSpPr>
          <p:nvPr/>
        </p:nvCxnSpPr>
        <p:spPr>
          <a:xfrm flipV="1">
            <a:off x="3926803" y="1910425"/>
            <a:ext cx="0" cy="69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484C5B0-7F58-4DB5-8246-A1A1AF31CD29}"/>
              </a:ext>
            </a:extLst>
          </p:cNvPr>
          <p:cNvSpPr txBox="1"/>
          <p:nvPr/>
        </p:nvSpPr>
        <p:spPr>
          <a:xfrm>
            <a:off x="3247278" y="1516848"/>
            <a:ext cx="135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보고 싶은 </a:t>
            </a:r>
            <a:r>
              <a:rPr lang="en-US" altLang="ko-KR" sz="1000" dirty="0"/>
              <a:t>App ID</a:t>
            </a:r>
            <a:r>
              <a:rPr lang="ko-KR" altLang="en-US" sz="1000" dirty="0"/>
              <a:t>를 적어주세요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2E099A-5B86-4556-839C-5D78A25C235E}"/>
              </a:ext>
            </a:extLst>
          </p:cNvPr>
          <p:cNvSpPr/>
          <p:nvPr/>
        </p:nvSpPr>
        <p:spPr>
          <a:xfrm>
            <a:off x="5198439" y="2062109"/>
            <a:ext cx="1294831" cy="10843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게임 정보</a:t>
            </a:r>
            <a:endParaRPr lang="en-US" altLang="ko-KR" sz="1100" dirty="0"/>
          </a:p>
          <a:p>
            <a:r>
              <a:rPr lang="ko-KR" altLang="en-US" sz="1100" dirty="0"/>
              <a:t>게임 이름</a:t>
            </a:r>
            <a:r>
              <a:rPr lang="en-US" altLang="ko-KR" sz="1100" dirty="0"/>
              <a:t> : </a:t>
            </a:r>
          </a:p>
          <a:p>
            <a:r>
              <a:rPr lang="ko-KR" altLang="en-US" sz="1100" dirty="0"/>
              <a:t>할인율 </a:t>
            </a:r>
            <a:r>
              <a:rPr lang="en-US" altLang="ko-KR" sz="1100" dirty="0"/>
              <a:t>:</a:t>
            </a:r>
          </a:p>
          <a:p>
            <a:r>
              <a:rPr lang="ko-KR" altLang="en-US" sz="1100" dirty="0"/>
              <a:t>가격 </a:t>
            </a:r>
            <a:r>
              <a:rPr lang="en-US" altLang="ko-KR" sz="1100" dirty="0"/>
              <a:t>: </a:t>
            </a:r>
          </a:p>
          <a:p>
            <a:r>
              <a:rPr lang="ko-KR" altLang="en-US" sz="1100" dirty="0"/>
              <a:t>남은 할인 기간 </a:t>
            </a:r>
            <a:r>
              <a:rPr lang="en-US" altLang="ko-KR" sz="1100" dirty="0"/>
              <a:t>: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901ED98-21AE-4EF2-95CC-6A24E3165E0E}"/>
              </a:ext>
            </a:extLst>
          </p:cNvPr>
          <p:cNvCxnSpPr>
            <a:cxnSpLocks/>
            <a:stCxn id="53" idx="3"/>
            <a:endCxn id="76" idx="1"/>
          </p:cNvCxnSpPr>
          <p:nvPr/>
        </p:nvCxnSpPr>
        <p:spPr>
          <a:xfrm flipV="1">
            <a:off x="5020462" y="2604295"/>
            <a:ext cx="177977" cy="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878BDEA-E16F-4DDB-A356-64F599AE3E3B}"/>
              </a:ext>
            </a:extLst>
          </p:cNvPr>
          <p:cNvSpPr/>
          <p:nvPr/>
        </p:nvSpPr>
        <p:spPr>
          <a:xfrm>
            <a:off x="8189617" y="2666545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하기</a:t>
            </a:r>
            <a:endParaRPr lang="en-US" altLang="ko-KR" sz="11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403F898-DA9C-46AA-B2E0-0FE10C5FF3EC}"/>
              </a:ext>
            </a:extLst>
          </p:cNvPr>
          <p:cNvSpPr/>
          <p:nvPr/>
        </p:nvSpPr>
        <p:spPr>
          <a:xfrm>
            <a:off x="8208952" y="1895285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취소</a:t>
            </a:r>
            <a:endParaRPr lang="en-US" altLang="ko-KR" sz="11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9C3E6724-E580-43F4-9F31-9C0BFDDE4BC9}"/>
              </a:ext>
            </a:extLst>
          </p:cNvPr>
          <p:cNvSpPr/>
          <p:nvPr/>
        </p:nvSpPr>
        <p:spPr>
          <a:xfrm>
            <a:off x="8207381" y="3187878"/>
            <a:ext cx="864096" cy="36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 취소</a:t>
            </a:r>
            <a:endParaRPr lang="en-US" altLang="ko-KR" sz="11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90832898-0600-42CC-B63B-D547512D5825}"/>
              </a:ext>
            </a:extLst>
          </p:cNvPr>
          <p:cNvSpPr/>
          <p:nvPr/>
        </p:nvSpPr>
        <p:spPr>
          <a:xfrm>
            <a:off x="6671247" y="2925065"/>
            <a:ext cx="1391175" cy="4428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 목록에 게임이 있을 경우</a:t>
            </a:r>
            <a:endParaRPr lang="en-US" altLang="ko-KR" sz="11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F284AA4-0506-41B6-9E98-2AFAA589E5FC}"/>
              </a:ext>
            </a:extLst>
          </p:cNvPr>
          <p:cNvSpPr/>
          <p:nvPr/>
        </p:nvSpPr>
        <p:spPr>
          <a:xfrm>
            <a:off x="6671247" y="1853888"/>
            <a:ext cx="1294831" cy="4428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구매목록에 게임이 있을 경우</a:t>
            </a:r>
            <a:endParaRPr lang="en-US" altLang="ko-KR" sz="11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CC2E5B9-265C-403D-BE6D-90219E69DDAD}"/>
              </a:ext>
            </a:extLst>
          </p:cNvPr>
          <p:cNvCxnSpPr>
            <a:cxnSpLocks/>
            <a:stCxn id="76" idx="3"/>
            <a:endCxn id="85" idx="1"/>
          </p:cNvCxnSpPr>
          <p:nvPr/>
        </p:nvCxnSpPr>
        <p:spPr>
          <a:xfrm>
            <a:off x="6493270" y="2604295"/>
            <a:ext cx="177977" cy="54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028E482-CA38-47E4-9D97-C3294B01D82C}"/>
              </a:ext>
            </a:extLst>
          </p:cNvPr>
          <p:cNvCxnSpPr>
            <a:cxnSpLocks/>
            <a:stCxn id="87" idx="3"/>
            <a:endCxn id="82" idx="1"/>
          </p:cNvCxnSpPr>
          <p:nvPr/>
        </p:nvCxnSpPr>
        <p:spPr>
          <a:xfrm>
            <a:off x="7966078" y="2075304"/>
            <a:ext cx="24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CA40A00-65F6-45CC-8EDD-C5D118964020}"/>
              </a:ext>
            </a:extLst>
          </p:cNvPr>
          <p:cNvCxnSpPr>
            <a:cxnSpLocks/>
            <a:stCxn id="85" idx="3"/>
            <a:endCxn id="81" idx="1"/>
          </p:cNvCxnSpPr>
          <p:nvPr/>
        </p:nvCxnSpPr>
        <p:spPr>
          <a:xfrm flipV="1">
            <a:off x="8062422" y="2846564"/>
            <a:ext cx="127195" cy="29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01B84DA-925F-421F-8AA4-6DD109BACC89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>
            <a:off x="8062422" y="3146481"/>
            <a:ext cx="144959" cy="22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B46E56F-BF08-4743-9B40-7595BE7F9F12}"/>
              </a:ext>
            </a:extLst>
          </p:cNvPr>
          <p:cNvCxnSpPr>
            <a:cxnSpLocks/>
          </p:cNvCxnSpPr>
          <p:nvPr/>
        </p:nvCxnSpPr>
        <p:spPr>
          <a:xfrm flipV="1">
            <a:off x="8087515" y="1377976"/>
            <a:ext cx="0" cy="69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17DF11E-CFBF-4D86-BBA3-A2332BE3A259}"/>
              </a:ext>
            </a:extLst>
          </p:cNvPr>
          <p:cNvSpPr txBox="1"/>
          <p:nvPr/>
        </p:nvSpPr>
        <p:spPr>
          <a:xfrm>
            <a:off x="7410256" y="997902"/>
            <a:ext cx="135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원하시는 활동을   선택하세요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270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354</Words>
  <Application>Microsoft Office PowerPoint</Application>
  <PresentationFormat>화면 슬라이드 쇼(16:9)</PresentationFormat>
  <Paragraphs>112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배달의민족 한나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user</cp:lastModifiedBy>
  <cp:revision>143</cp:revision>
  <dcterms:created xsi:type="dcterms:W3CDTF">2014-05-20T10:28:59Z</dcterms:created>
  <dcterms:modified xsi:type="dcterms:W3CDTF">2018-06-13T16:12:10Z</dcterms:modified>
</cp:coreProperties>
</file>