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/>
          <p:nvPr/>
        </p:nvSpPr>
        <p:spPr>
          <a:xfrm>
            <a:off x="815550" y="2877476"/>
            <a:ext cx="7890235" cy="373652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Uni Sans Thin CAPS" pitchFamily="50" charset="0"/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816743" y="2852936"/>
            <a:ext cx="298873" cy="298873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629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201602877 </a:t>
            </a:r>
            <a:r>
              <a:rPr lang="ko-KR" altLang="en-US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임헌성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Rectangle 3"/>
          <p:cNvSpPr/>
          <p:nvPr/>
        </p:nvSpPr>
        <p:spPr>
          <a:xfrm>
            <a:off x="763608" y="1586046"/>
            <a:ext cx="792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Uni Sans Thin CAPS" pitchFamily="50" charset="0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785786" y="1571612"/>
            <a:ext cx="298873" cy="298873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608" y="1650275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치킨브랜드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BBQ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여론조사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608" y="2852936"/>
            <a:ext cx="81227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진행상황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덧글 수집까지 완료한 상태입니다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하지만 원래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제출했던 계획서에 변경된 부분이 있습니다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BBQ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대해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2018~2020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년의 유튜브 덧글 및 기사 덧글에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대해 수집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비교분석 하기로 하였으나 덧글을 수집해본 결과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기사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덧글량이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유튜브에 비해 현저히 낮고 유튜브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덧글만으로도 충분한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데이터양이기에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기사의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덧글수집을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진행하지 않기로 하였습니다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 과거 가장 화제가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되었고 가장 많은 조회수를 가진 일련의 영상들이 내려지고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덧글창이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막히게 되어 자료의 양이 생각보다 적습니다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2018, 2019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년도의 자료가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2020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년에 비해 적고 여론이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비슷한 경향을 보여 하나로 묶기로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하였습니다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2018+2019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덧글 약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800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덧글 약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3000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불균형적으로 보여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년의 덧글을 줄여야 할지 여쭙고 싶습니다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3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133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KoPub돋움체 Bold</vt:lpstr>
      <vt:lpstr>KoPub돋움체 Medium</vt:lpstr>
      <vt:lpstr>Uni Sans Thin CAPS</vt:lpstr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Administrator</cp:lastModifiedBy>
  <cp:revision>19</cp:revision>
  <dcterms:created xsi:type="dcterms:W3CDTF">2006-10-05T04:04:58Z</dcterms:created>
  <dcterms:modified xsi:type="dcterms:W3CDTF">2020-11-10T13:10:01Z</dcterms:modified>
</cp:coreProperties>
</file>