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89CB0-FF4F-46FC-9204-D438515DBA1E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978B0-55D7-4789-95B1-09F554639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978B0-55D7-4789-95B1-09F5546399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3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0C27656-8150-4FB6-9389-6AAAF7869AC4}"/>
              </a:ext>
            </a:extLst>
          </p:cNvPr>
          <p:cNvSpPr/>
          <p:nvPr userDrawn="1"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D304ACBF-4AD3-4F61-87AF-F7AF5B6A20F2}"/>
              </a:ext>
            </a:extLst>
          </p:cNvPr>
          <p:cNvSpPr/>
          <p:nvPr userDrawn="1"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EE0E896-5EA8-4820-BE6A-77B2BDEA1F1E}"/>
              </a:ext>
            </a:extLst>
          </p:cNvPr>
          <p:cNvSpPr/>
          <p:nvPr userDrawn="1"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871326-9109-41A6-8B42-70C2A26F9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097"/>
            <a:ext cx="5074276" cy="260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0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0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1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1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7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AD30-2D26-48B0-9349-41D139258DF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C1F8D-76C4-4EC4-90CD-62F621E761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9CDB7-2BF6-4903-9C34-BF8A7D10D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2968475"/>
            <a:ext cx="10375392" cy="1470025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+mj-ea"/>
              </a:rPr>
              <a:t>Beat Coaster</a:t>
            </a:r>
            <a:endParaRPr lang="ko-KR" altLang="en-US" sz="80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0B9C7-62BC-49F2-B787-A45F65342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192" y="2282675"/>
            <a:ext cx="10948416" cy="685800"/>
          </a:xfrm>
        </p:spPr>
        <p:txBody>
          <a:bodyPr/>
          <a:lstStyle/>
          <a:p>
            <a:r>
              <a:rPr lang="en-US" altLang="ko-KR" dirty="0"/>
              <a:t>2018 2</a:t>
            </a:r>
            <a:r>
              <a:rPr lang="ko-KR" altLang="en-US" dirty="0"/>
              <a:t>학기 </a:t>
            </a:r>
            <a:r>
              <a:rPr lang="en-US" altLang="ko-KR" dirty="0"/>
              <a:t>2D </a:t>
            </a:r>
            <a:r>
              <a:rPr lang="ko-KR" altLang="en-US" dirty="0"/>
              <a:t>게임프로그래밍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19335-83A0-48E0-B83F-6B5E9DECDC35}"/>
              </a:ext>
            </a:extLst>
          </p:cNvPr>
          <p:cNvSpPr txBox="1"/>
          <p:nvPr/>
        </p:nvSpPr>
        <p:spPr>
          <a:xfrm>
            <a:off x="7993518" y="4438500"/>
            <a:ext cx="294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2015182008 </a:t>
            </a:r>
            <a:r>
              <a:rPr lang="ko-KR" altLang="en-US" sz="2400" dirty="0"/>
              <a:t>김영찬</a:t>
            </a:r>
          </a:p>
        </p:txBody>
      </p:sp>
    </p:spTree>
    <p:extLst>
      <p:ext uri="{BB962C8B-B14F-4D97-AF65-F5344CB8AC3E}">
        <p14:creationId xmlns:p14="http://schemas.microsoft.com/office/powerpoint/2010/main" val="7507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EAB9-6CE7-41FD-9B2D-A161AD6D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1. </a:t>
            </a:r>
            <a:r>
              <a:rPr lang="ko-KR" altLang="en-US" sz="3600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F2A54-23FA-468C-B8EC-DBAAF0B78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159500" cy="4525963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800" dirty="0" smtClean="0"/>
              <a:t>  음악에 맞춰 나오는 노트를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  선을 </a:t>
            </a:r>
            <a:r>
              <a:rPr lang="ko-KR" altLang="en-US" sz="2800" dirty="0"/>
              <a:t>따라가며 터치하는 리듬게임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 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게임  </a:t>
            </a:r>
            <a:r>
              <a:rPr lang="en-US" altLang="ko-KR" sz="2800" dirty="0" smtClean="0"/>
              <a:t>“Groove </a:t>
            </a:r>
            <a:r>
              <a:rPr lang="en-US" altLang="ko-KR" sz="2800" dirty="0" smtClean="0"/>
              <a:t>Coaster</a:t>
            </a:r>
            <a:r>
              <a:rPr lang="en-US" altLang="ko-KR" sz="2800" dirty="0" smtClean="0"/>
              <a:t>” </a:t>
            </a:r>
            <a:r>
              <a:rPr lang="ko-KR" altLang="en-US" sz="2800" dirty="0" smtClean="0"/>
              <a:t>의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시스템을 차용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 smtClean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7CB678F-AA6C-4039-A40A-BC9BEEC81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750118"/>
            <a:ext cx="3768345" cy="58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0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DB6EE-51B5-4BAC-8DF9-ED14FCA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2. </a:t>
            </a:r>
            <a:r>
              <a:rPr lang="ko-KR" altLang="en-US" sz="3600" dirty="0"/>
              <a:t>게임 흐름 예시 </a:t>
            </a:r>
            <a:r>
              <a:rPr lang="en-US" altLang="ko-KR" sz="3600" dirty="0"/>
              <a:t>- 1</a:t>
            </a:r>
            <a:endParaRPr lang="ko-KR" altLang="en-US" sz="36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E527E3A-3E32-42D3-9622-B1174FEE8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28448"/>
            <a:ext cx="5782237" cy="4077834"/>
          </a:xfr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5BB4534D-5D71-4B95-9598-15A71B83411C}"/>
              </a:ext>
            </a:extLst>
          </p:cNvPr>
          <p:cNvSpPr/>
          <p:nvPr/>
        </p:nvSpPr>
        <p:spPr>
          <a:xfrm>
            <a:off x="2211186" y="4292378"/>
            <a:ext cx="720000" cy="720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411BD8A-F88F-4EFA-89A3-2A8327ACA373}"/>
              </a:ext>
            </a:extLst>
          </p:cNvPr>
          <p:cNvSpPr/>
          <p:nvPr/>
        </p:nvSpPr>
        <p:spPr>
          <a:xfrm>
            <a:off x="4574772" y="3214494"/>
            <a:ext cx="720000" cy="720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0BDCBB6-5BF0-469C-BB28-4BC32F06C556}"/>
              </a:ext>
            </a:extLst>
          </p:cNvPr>
          <p:cNvCxnSpPr>
            <a:cxnSpLocks/>
          </p:cNvCxnSpPr>
          <p:nvPr/>
        </p:nvCxnSpPr>
        <p:spPr>
          <a:xfrm flipV="1">
            <a:off x="2571186" y="2296925"/>
            <a:ext cx="4162123" cy="1870442"/>
          </a:xfrm>
          <a:prstGeom prst="bentConnector3">
            <a:avLst>
              <a:gd name="adj1" fmla="val 69"/>
            </a:avLst>
          </a:prstGeom>
          <a:ln w="38100"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B0FF1DD-F65E-4C56-AF7A-1B103B76AB6D}"/>
              </a:ext>
            </a:extLst>
          </p:cNvPr>
          <p:cNvCxnSpPr>
            <a:cxnSpLocks/>
          </p:cNvCxnSpPr>
          <p:nvPr/>
        </p:nvCxnSpPr>
        <p:spPr>
          <a:xfrm>
            <a:off x="5294772" y="3240000"/>
            <a:ext cx="143853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C968C62-1C47-4DF9-BDBE-FB94645A9B7F}"/>
              </a:ext>
            </a:extLst>
          </p:cNvPr>
          <p:cNvSpPr/>
          <p:nvPr/>
        </p:nvSpPr>
        <p:spPr>
          <a:xfrm>
            <a:off x="6999318" y="1816865"/>
            <a:ext cx="4721628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캐릭터가 선을 따라 </a:t>
            </a:r>
            <a:endParaRPr lang="en-US" altLang="ko-KR" sz="2400" dirty="0"/>
          </a:p>
          <a:p>
            <a:pPr algn="ctr"/>
            <a:r>
              <a:rPr lang="ko-KR" altLang="en-US" sz="2400" dirty="0"/>
              <a:t>자동으로 이동한다</a:t>
            </a:r>
            <a:r>
              <a:rPr lang="en-US" altLang="ko-KR" sz="2400" dirty="0"/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0A4A4BB-5A74-4E26-B91D-FBB51DF20AB3}"/>
              </a:ext>
            </a:extLst>
          </p:cNvPr>
          <p:cNvSpPr/>
          <p:nvPr/>
        </p:nvSpPr>
        <p:spPr>
          <a:xfrm>
            <a:off x="6999318" y="2948939"/>
            <a:ext cx="4721628" cy="18704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/>
              <a:t>   </a:t>
            </a:r>
            <a:r>
              <a:rPr lang="ko-KR" altLang="en-US" sz="2400" dirty="0"/>
              <a:t>캐릭터가 선 위의 노트에 닿을 때 </a:t>
            </a:r>
            <a:r>
              <a:rPr lang="ko-KR" altLang="en-US" sz="2400" dirty="0" smtClean="0"/>
              <a:t>커맨드를 </a:t>
            </a:r>
            <a:r>
              <a:rPr lang="ko-KR" altLang="en-US" sz="2400" dirty="0"/>
              <a:t>입력한다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   입력 타이밍의 정확도에 따라 판정이 달라진다</a:t>
            </a:r>
            <a:r>
              <a:rPr lang="en-US" altLang="ko-KR" sz="2400" dirty="0"/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51FABF5-C7E7-4E6F-A2DD-971F65F6BEDF}"/>
              </a:ext>
            </a:extLst>
          </p:cNvPr>
          <p:cNvSpPr/>
          <p:nvPr/>
        </p:nvSpPr>
        <p:spPr>
          <a:xfrm>
            <a:off x="6999318" y="5012378"/>
            <a:ext cx="4721628" cy="1193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300" dirty="0"/>
              <a:t>  </a:t>
            </a:r>
            <a:r>
              <a:rPr lang="ko-KR" altLang="en-US" sz="2300" dirty="0"/>
              <a:t>곡이 끝날 때</a:t>
            </a:r>
            <a:r>
              <a:rPr lang="en-US" altLang="ko-KR" sz="2300" dirty="0"/>
              <a:t>, </a:t>
            </a:r>
            <a:r>
              <a:rPr lang="ko-KR" altLang="en-US" sz="2300" dirty="0"/>
              <a:t>판정된 노트 점수의 총합으로 점수가 결정 된다</a:t>
            </a:r>
            <a:r>
              <a:rPr lang="en-US" altLang="ko-K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FF18-D156-450C-95A5-0F85ED0C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2. </a:t>
            </a:r>
            <a:r>
              <a:rPr lang="ko-KR" altLang="en-US" sz="3600" dirty="0"/>
              <a:t>게임 흐름 예시 </a:t>
            </a:r>
            <a:r>
              <a:rPr lang="en-US" altLang="ko-KR" sz="3600" dirty="0"/>
              <a:t>- 2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CB678F-AA6C-4039-A40A-BC9BEEC81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3152"/>
            <a:ext cx="3285745" cy="50609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41A63-53BC-47E5-A73F-C36B26E73ECF}"/>
              </a:ext>
            </a:extLst>
          </p:cNvPr>
          <p:cNvSpPr txBox="1"/>
          <p:nvPr/>
        </p:nvSpPr>
        <p:spPr>
          <a:xfrm>
            <a:off x="5360657" y="1812175"/>
            <a:ext cx="552901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 </a:t>
            </a:r>
            <a:r>
              <a:rPr lang="ko-KR" altLang="en-US" sz="2400" dirty="0" smtClean="0"/>
              <a:t>     </a:t>
            </a:r>
            <a:r>
              <a:rPr lang="ko-KR" altLang="en-US" sz="2400" dirty="0"/>
              <a:t>게임 스크린샷</a:t>
            </a: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    </a:t>
            </a:r>
            <a:r>
              <a:rPr lang="en-US" altLang="ko-KR" sz="2400" dirty="0"/>
              <a:t>(</a:t>
            </a:r>
            <a:r>
              <a:rPr lang="ko-KR" altLang="en-US" sz="2400" dirty="0"/>
              <a:t> </a:t>
            </a:r>
            <a:r>
              <a:rPr lang="en-US" altLang="ko-KR" sz="2400" dirty="0"/>
              <a:t>Groove</a:t>
            </a:r>
            <a:r>
              <a:rPr lang="ko-KR" altLang="en-US" sz="2400" dirty="0"/>
              <a:t> </a:t>
            </a:r>
            <a:r>
              <a:rPr lang="en-US" altLang="ko-KR" sz="2400" dirty="0"/>
              <a:t>Coaster )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참고 플레이 영상 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     https://youtu.be/XStOPMb-Etg 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EC5ED6-D25E-4693-9A71-7160E2C72F2E}"/>
              </a:ext>
            </a:extLst>
          </p:cNvPr>
          <p:cNvCxnSpPr>
            <a:cxnSpLocks/>
          </p:cNvCxnSpPr>
          <p:nvPr/>
        </p:nvCxnSpPr>
        <p:spPr>
          <a:xfrm>
            <a:off x="4052236" y="2040219"/>
            <a:ext cx="115153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C16EC-8B86-4172-A37E-F6448C06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3. </a:t>
            </a:r>
            <a:r>
              <a:rPr lang="ko-KR" altLang="en-US" sz="3600" dirty="0"/>
              <a:t>게임 조작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E7BA0F-7959-449E-83E8-ECA002F5A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8" y="2360814"/>
            <a:ext cx="5567591" cy="32403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19F92D-236D-4A30-AE53-E09FF95F1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50" y="2360814"/>
            <a:ext cx="5601452" cy="32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14D4B-7D8B-4F02-9386-F249ED36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4. </a:t>
            </a:r>
            <a:r>
              <a:rPr lang="ko-KR" altLang="en-US" sz="3600" dirty="0"/>
              <a:t>개발 범위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BE14B16C-7DC5-4C0F-ADE6-5ADD4D0A9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62703"/>
              </p:ext>
            </p:extLst>
          </p:nvPr>
        </p:nvGraphicFramePr>
        <p:xfrm>
          <a:off x="609600" y="1600200"/>
          <a:ext cx="10972800" cy="512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345">
                  <a:extLst>
                    <a:ext uri="{9D8B030D-6E8A-4147-A177-3AD203B41FA5}">
                      <a16:colId xmlns:a16="http://schemas.microsoft.com/office/drawing/2014/main" val="1704491416"/>
                    </a:ext>
                  </a:extLst>
                </a:gridCol>
                <a:gridCol w="3519055">
                  <a:extLst>
                    <a:ext uri="{9D8B030D-6E8A-4147-A177-3AD203B41FA5}">
                      <a16:colId xmlns:a16="http://schemas.microsoft.com/office/drawing/2014/main" val="34320442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565580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43238039"/>
                    </a:ext>
                  </a:extLst>
                </a:gridCol>
              </a:tblGrid>
              <a:tr h="393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개발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개발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24791"/>
                  </a:ext>
                </a:extLst>
              </a:tr>
              <a:tr h="865689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맵 </a:t>
                      </a:r>
                      <a:r>
                        <a:rPr lang="en-US" altLang="ko-KR" sz="2000" dirty="0"/>
                        <a:t>( </a:t>
                      </a:r>
                      <a:r>
                        <a:rPr lang="ko-KR" altLang="en-US" sz="2000" dirty="0"/>
                        <a:t>난이도 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선의 위치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노트의 위치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개수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카메라 뷰의 변환 </a:t>
                      </a:r>
                      <a:r>
                        <a:rPr lang="ko-KR" altLang="en-US" dirty="0" err="1"/>
                        <a:t>위치등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 </a:t>
                      </a:r>
                      <a:r>
                        <a:rPr lang="ko-KR" altLang="en-US" dirty="0"/>
                        <a:t>난이도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총 맵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 Hard </a:t>
                      </a:r>
                      <a:r>
                        <a:rPr lang="ko-KR" altLang="en-US" dirty="0"/>
                        <a:t>난이도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총 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93544"/>
                  </a:ext>
                </a:extLst>
              </a:tr>
              <a:tr h="62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판정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입력을 받는 타이밍에 따라서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판정을 계산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판정 시스템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24365"/>
                  </a:ext>
                </a:extLst>
              </a:tr>
              <a:tr h="62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카메라 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이동하는 캐릭터와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맵의</a:t>
                      </a:r>
                      <a:r>
                        <a:rPr lang="ko-KR" altLang="en-US" dirty="0"/>
                        <a:t> 위치에 따라서 시점을 변환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카메라 뷰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49463"/>
                  </a:ext>
                </a:extLst>
              </a:tr>
              <a:tr h="62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노트 및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입력의 조건이 각기 다른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노트들을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“3. </a:t>
                      </a:r>
                      <a:r>
                        <a:rPr lang="ko-KR" altLang="en-US" sz="1800" dirty="0"/>
                        <a:t>게임 조작 예시</a:t>
                      </a:r>
                      <a:r>
                        <a:rPr lang="en-US" altLang="ko-KR" sz="1800" dirty="0"/>
                        <a:t>” </a:t>
                      </a:r>
                      <a:r>
                        <a:rPr lang="ko-KR" altLang="en-US" sz="1800" dirty="0"/>
                        <a:t>참조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노트를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15394"/>
                  </a:ext>
                </a:extLst>
              </a:tr>
              <a:tr h="62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이펙트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노트의 종류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입력 판정에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따라 달라지는 이펙트를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내용과 같음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특정 맵 타이밍에 맞춰서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이펙트 연출을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6230"/>
                  </a:ext>
                </a:extLst>
              </a:tr>
              <a:tr h="62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사운드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판정 시기에 따라 달라지는 </a:t>
                      </a:r>
                      <a:r>
                        <a:rPr lang="ko-KR" altLang="en-US" dirty="0" err="1"/>
                        <a:t>타격음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BGM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82479"/>
                  </a:ext>
                </a:extLst>
              </a:tr>
              <a:tr h="62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그 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메뉴 화면 인터페이스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진행 화면 인터페이스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결과 화면 인터페이스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23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65B36-9788-4D69-9A79-003129DE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600" dirty="0"/>
              <a:t>5. </a:t>
            </a:r>
            <a:r>
              <a:rPr lang="ko-KR" altLang="en-US" sz="3600" dirty="0"/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B1BEA62E-E897-493C-BB51-C9454682B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138254"/>
              </p:ext>
            </p:extLst>
          </p:nvPr>
        </p:nvGraphicFramePr>
        <p:xfrm>
          <a:off x="609600" y="1600200"/>
          <a:ext cx="10972800" cy="510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978510101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1345093378"/>
                    </a:ext>
                  </a:extLst>
                </a:gridCol>
              </a:tblGrid>
              <a:tr h="506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761025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( 10.1 ~ 10.7 )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메뉴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인게임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결과 화면 인터페이스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35335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( 10.8 ~ 10.14 )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                       중간고사 준비기간</a:t>
                      </a:r>
                      <a:r>
                        <a:rPr lang="en-US" altLang="ko-KR" sz="1200" dirty="0"/>
                        <a:t>     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판정 시스템 구현 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3382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( 10.15 ~ 10.21 )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판정 시스템 구현 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68701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( 10.22 ~ 10.28 )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디자인 제작 </a:t>
                      </a:r>
                      <a:r>
                        <a:rPr lang="en-US" altLang="ko-KR" dirty="0"/>
                        <a:t>(1) &amp; </a:t>
                      </a:r>
                      <a:r>
                        <a:rPr lang="ko-KR" altLang="en-US" dirty="0"/>
                        <a:t>카메라 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65394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( 10.29 ~ 11.4 )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디자인 제작 </a:t>
                      </a:r>
                      <a:r>
                        <a:rPr lang="en-US" altLang="ko-KR" dirty="0"/>
                        <a:t>(2) &amp; </a:t>
                      </a:r>
                      <a:r>
                        <a:rPr lang="ko-KR" altLang="en-US" dirty="0"/>
                        <a:t>이펙트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70672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( 11.5 ~ 11.11 )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디자인 제작 </a:t>
                      </a:r>
                      <a:r>
                        <a:rPr lang="en-US" altLang="ko-KR" dirty="0"/>
                        <a:t>(3)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51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( 11.12 ~ 11. 18 )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알파 테스트 </a:t>
                      </a:r>
                      <a:r>
                        <a:rPr lang="en-US" altLang="ko-KR" dirty="0"/>
                        <a:t>( + </a:t>
                      </a:r>
                      <a:r>
                        <a:rPr lang="ko-KR" altLang="en-US" dirty="0"/>
                        <a:t>추가 구현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06631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( 11.19 ~ 11.25 )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알파 테스트 </a:t>
                      </a:r>
                      <a:r>
                        <a:rPr lang="en-US" altLang="ko-KR" dirty="0"/>
                        <a:t>( + </a:t>
                      </a:r>
                      <a:r>
                        <a:rPr lang="ko-KR" altLang="en-US" dirty="0"/>
                        <a:t>추가 구현 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5604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( 11.26 ~ 12.2 )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1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5FFE5-6621-4E08-A29C-24066A799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7200" dirty="0"/>
              <a:t>THE END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434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436</TotalTime>
  <Words>388</Words>
  <Application>Microsoft Office PowerPoint</Application>
  <PresentationFormat>와이드스크린</PresentationFormat>
  <Paragraphs>96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Tw Cen MT</vt:lpstr>
      <vt:lpstr>Wingdings 3</vt:lpstr>
      <vt:lpstr>New_Simple01</vt:lpstr>
      <vt:lpstr>Beat Coaster</vt:lpstr>
      <vt:lpstr>1. 게임 컨셉</vt:lpstr>
      <vt:lpstr>2. 게임 흐름 예시 - 1</vt:lpstr>
      <vt:lpstr>2. 게임 흐름 예시 - 2</vt:lpstr>
      <vt:lpstr>3. 게임 조작 예시</vt:lpstr>
      <vt:lpstr>4. 개발 범위</vt:lpstr>
      <vt:lpstr>5. 개발 일정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김영찬</dc:creator>
  <cp:lastModifiedBy>장우석</cp:lastModifiedBy>
  <cp:revision>22</cp:revision>
  <dcterms:created xsi:type="dcterms:W3CDTF">2018-09-25T11:34:06Z</dcterms:created>
  <dcterms:modified xsi:type="dcterms:W3CDTF">2018-09-26T10:13:49Z</dcterms:modified>
</cp:coreProperties>
</file>