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68244" y="1788454"/>
            <a:ext cx="8968386" cy="209822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2D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Game</a:t>
            </a:r>
            <a:r>
              <a:rPr lang="en-US" altLang="ko-KR" dirty="0" smtClean="0">
                <a:solidFill>
                  <a:srgbClr val="92D050"/>
                </a:solidFill>
              </a:rPr>
              <a:t> </a:t>
            </a:r>
            <a:r>
              <a:rPr lang="en-US" altLang="ko-KR" dirty="0" smtClean="0"/>
              <a:t>programing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i="1" dirty="0" smtClean="0"/>
              <a:t>2015182036 </a:t>
            </a:r>
            <a:r>
              <a:rPr lang="ko-KR" altLang="en-US" b="1" i="1" dirty="0" smtClean="0"/>
              <a:t>장우석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40384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79744"/>
            <a:ext cx="2800728" cy="54954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컨셉</a:t>
            </a:r>
            <a:endParaRPr lang="ko-KR" altLang="en-US" dirty="0">
              <a:solidFill>
                <a:srgbClr val="00B05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599" y="1332238"/>
            <a:ext cx="10333931" cy="4535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800" i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ko-KR" altLang="en-US" sz="2800" i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장르 </a:t>
            </a:r>
            <a:r>
              <a:rPr lang="en-US" altLang="ko-KR" sz="2800" i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 </a:t>
            </a:r>
            <a:r>
              <a:rPr lang="ko-KR" altLang="en-US" sz="2800" i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탄막 슈팅 생존 게임</a:t>
            </a:r>
            <a:endParaRPr lang="en-US" altLang="ko-KR" sz="2800" i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endParaRPr lang="en-US" altLang="ko-KR" sz="2800" i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sz="2800" i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sz="2800" i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세균이 되어  공격 해 오는 </a:t>
            </a:r>
            <a:r>
              <a:rPr lang="ko-KR" altLang="en-US" sz="2800" i="1" dirty="0" smtClean="0">
                <a:solidFill>
                  <a:srgbClr val="0070C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백혈구</a:t>
            </a:r>
            <a:r>
              <a:rPr lang="ko-KR" altLang="en-US" sz="2800" i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들을 피해  살아남는 게임</a:t>
            </a:r>
            <a:endParaRPr lang="en-US" altLang="ko-KR" sz="2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endParaRPr lang="en-US" altLang="ko-KR" sz="2800" i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sz="2800" i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ko-KR" altLang="en-US" sz="2800" i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목적 </a:t>
            </a:r>
            <a:endParaRPr lang="en-US" altLang="ko-KR" sz="2800" i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530352" lvl="1" indent="0">
              <a:buNone/>
            </a:pPr>
            <a:r>
              <a:rPr lang="en-US" altLang="ko-KR" sz="2800" i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ko-KR" altLang="en-US" sz="2800" i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장기까지 도착하면 </a:t>
            </a:r>
            <a:r>
              <a:rPr lang="ko-KR" altLang="en-US" sz="2800" i="1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승리</a:t>
            </a:r>
            <a:r>
              <a:rPr lang="en-US" altLang="ko-KR" sz="2800" i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!</a:t>
            </a:r>
            <a:endParaRPr lang="en-US" altLang="ko-KR" sz="28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 noGrp="1"/>
          </p:cNvSpPr>
          <p:nvPr>
            <p:ph type="title"/>
          </p:nvPr>
        </p:nvSpPr>
        <p:spPr>
          <a:xfrm>
            <a:off x="1371600" y="62524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00B05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실행 예시</a:t>
            </a:r>
            <a:endParaRPr lang="ko-KR" altLang="en-US" dirty="0">
              <a:solidFill>
                <a:srgbClr val="00B05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04823"/>
            <a:ext cx="4968644" cy="49758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967" y="1504823"/>
            <a:ext cx="1733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B05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 범위</a:t>
            </a:r>
            <a:endParaRPr lang="ko-KR" altLang="en-US" b="1" dirty="0">
              <a:solidFill>
                <a:srgbClr val="00B05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113415"/>
            <a:ext cx="9601200" cy="3753985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시작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종료 씬 제작</a:t>
            </a:r>
            <a:endParaRPr lang="en-US" altLang="ko-KR" b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캐릭터 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상하 좌우 대각선 이동</a:t>
            </a:r>
            <a:endParaRPr lang="en-US" altLang="ko-KR" b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탄막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–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시작 장소가 </a:t>
            </a:r>
            <a:r>
              <a:rPr lang="ko-KR" altLang="en-US" b="1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랜덤하게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설정 되며 그 점을 기준으로 패턴 한가지가 발동</a:t>
            </a:r>
            <a:endParaRPr lang="en-US" altLang="ko-KR" b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아이템 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무적 아이템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탄막 제거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속도 감소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속도 증가 아이템 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종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사운드 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배경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피격 사운드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탄막 등장 시 사운드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등 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종</a:t>
            </a:r>
            <a:endParaRPr lang="en-US" altLang="ko-KR" b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난이도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난이도 증가 시 캐릭터 속도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탄막 수</a:t>
            </a: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증가</a:t>
            </a:r>
            <a:endParaRPr lang="en-US" altLang="ko-KR" b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ko-KR" altLang="en-US" b="1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게임기능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 </a:t>
            </a:r>
            <a:r>
              <a:rPr lang="ko-KR" altLang="en-US" b="1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피격시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캐릭터 </a:t>
            </a:r>
            <a:r>
              <a:rPr lang="en-US" altLang="ko-KR" b="1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hp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감소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속도 증가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2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440547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 계획</a:t>
            </a:r>
            <a:endParaRPr lang="ko-KR" altLang="en-US" b="1" dirty="0">
              <a:solidFill>
                <a:srgbClr val="00B05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332238"/>
            <a:ext cx="9601200" cy="45351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 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리소스 제작</a:t>
            </a:r>
            <a:endParaRPr lang="en-US" altLang="ko-KR" b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 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리소스 제작</a:t>
            </a:r>
            <a:endParaRPr lang="en-US" altLang="ko-KR" b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 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캐릭터 이동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탄막 패턴 별 이동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</a:p>
          <a:p>
            <a:pPr marL="0" indent="0">
              <a:buNone/>
            </a:pP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 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탄막 패턴 별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이동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</a:p>
          <a:p>
            <a:pPr marL="0" indent="0">
              <a:buNone/>
            </a:pP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 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중간점검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탄막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충돌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체크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아이템 제작</a:t>
            </a:r>
            <a:endParaRPr lang="en-US" altLang="ko-KR" b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6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 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아이템 제작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난이도 제작 및 조절</a:t>
            </a:r>
            <a:endParaRPr lang="en-US" altLang="ko-KR" b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7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 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시작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종료 씬 출력 및 제작</a:t>
            </a:r>
            <a:endParaRPr lang="en-US" altLang="ko-KR" b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 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버그 체크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추가 구현</a:t>
            </a:r>
            <a:endParaRPr lang="en-US" altLang="ko-KR" b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9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 </a:t>
            </a:r>
            <a:r>
              <a:rPr lang="en-US" altLang="ko-KR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– </a:t>
            </a:r>
            <a:r>
              <a:rPr lang="ko-KR" altLang="en-US" b="1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최종 점검 및 </a:t>
            </a:r>
            <a:r>
              <a:rPr lang="ko-KR" altLang="en-US" b="1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릴리즈</a:t>
            </a:r>
            <a:endParaRPr lang="en-US" altLang="ko-KR" b="1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8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521</TotalTime>
  <Words>186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Adobe 고딕 Std B</vt:lpstr>
      <vt:lpstr>돋움</vt:lpstr>
      <vt:lpstr>Franklin Gothic Book</vt:lpstr>
      <vt:lpstr>Crop</vt:lpstr>
      <vt:lpstr>2D Game programing</vt:lpstr>
      <vt:lpstr>게임 컨셉</vt:lpstr>
      <vt:lpstr>실행 예시</vt:lpstr>
      <vt:lpstr>개발 범위</vt:lpstr>
      <vt:lpstr>개발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장우석</dc:creator>
  <cp:lastModifiedBy>장우석</cp:lastModifiedBy>
  <cp:revision>13</cp:revision>
  <dcterms:created xsi:type="dcterms:W3CDTF">2018-09-26T04:37:43Z</dcterms:created>
  <dcterms:modified xsi:type="dcterms:W3CDTF">2018-09-26T13:19:26Z</dcterms:modified>
</cp:coreProperties>
</file>