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891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9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1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80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8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9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9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4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0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0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5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중간발표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2015182036 </a:t>
            </a:r>
            <a:r>
              <a:rPr lang="ko-KR" altLang="en-US" dirty="0" smtClean="0"/>
              <a:t>장우석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4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컨셉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89509" y="1691322"/>
            <a:ext cx="4879505" cy="435133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세균을 잡기 위해 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날아오는 백혈구들을 피해 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살아 남는 것이 목표</a:t>
            </a:r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일정 시간 동안 살아만 남으면 승리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394117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범위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43443"/>
              </p:ext>
            </p:extLst>
          </p:nvPr>
        </p:nvGraphicFramePr>
        <p:xfrm>
          <a:off x="1261872" y="2236329"/>
          <a:ext cx="8127999" cy="32069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7681550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949984314"/>
                    </a:ext>
                  </a:extLst>
                </a:gridCol>
              </a:tblGrid>
              <a:tr h="46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내용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범위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77328"/>
                  </a:ext>
                </a:extLst>
              </a:tr>
              <a:tr h="4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캐릭터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전 방향 자연스러운 이동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11445"/>
                  </a:ext>
                </a:extLst>
              </a:tr>
              <a:tr h="371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탄막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일정한</a:t>
                      </a:r>
                      <a:r>
                        <a:rPr lang="ko-KR" altLang="en-US" baseline="0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 패턴으로 출현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151565"/>
                  </a:ext>
                </a:extLst>
              </a:tr>
              <a:tr h="550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아이템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무적 </a:t>
                      </a:r>
                      <a:r>
                        <a:rPr lang="en-US" altLang="ko-KR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, </a:t>
                      </a:r>
                      <a:r>
                        <a:rPr lang="ko-KR" altLang="en-US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탄막 제거</a:t>
                      </a:r>
                      <a:r>
                        <a:rPr lang="en-US" altLang="ko-KR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속도 감소</a:t>
                      </a:r>
                      <a:r>
                        <a:rPr lang="en-US" altLang="ko-KR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,</a:t>
                      </a:r>
                      <a:r>
                        <a:rPr lang="ko-KR" altLang="en-US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 속도 증가 </a:t>
                      </a:r>
                      <a:endParaRPr lang="en-US" altLang="ko-KR" b="1" dirty="0" smtClean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45323"/>
                  </a:ext>
                </a:extLst>
              </a:tr>
              <a:tr h="368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사운드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배경</a:t>
                      </a:r>
                      <a:r>
                        <a:rPr lang="en-US" altLang="ko-KR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피격</a:t>
                      </a:r>
                      <a:r>
                        <a:rPr lang="en-US" altLang="ko-KR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, </a:t>
                      </a:r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탄막 등장 시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83008"/>
                  </a:ext>
                </a:extLst>
              </a:tr>
              <a:tr h="45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난이도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체력</a:t>
                      </a:r>
                      <a:r>
                        <a:rPr lang="en-US" altLang="ko-KR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캐릭터 속도</a:t>
                      </a:r>
                      <a:r>
                        <a:rPr lang="en-US" altLang="ko-KR" baseline="0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탄막 수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526868"/>
                  </a:ext>
                </a:extLst>
              </a:tr>
              <a:tr h="45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게임 기능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피격 시 효과</a:t>
                      </a:r>
                      <a:endParaRPr lang="ko-KR" altLang="en-US" dirty="0">
                        <a:latin typeface="Arial Black" panose="020B0A04020102020204" pitchFamily="34" charset="0"/>
                        <a:ea typeface="Adobe 고딕 Std B" panose="020B08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50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44243"/>
              </p:ext>
            </p:extLst>
          </p:nvPr>
        </p:nvGraphicFramePr>
        <p:xfrm>
          <a:off x="1323491" y="1465462"/>
          <a:ext cx="8747020" cy="39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049">
                  <a:extLst>
                    <a:ext uri="{9D8B030D-6E8A-4147-A177-3AD203B41FA5}">
                      <a16:colId xmlns:a16="http://schemas.microsoft.com/office/drawing/2014/main" val="2646724079"/>
                    </a:ext>
                  </a:extLst>
                </a:gridCol>
                <a:gridCol w="1675873">
                  <a:extLst>
                    <a:ext uri="{9D8B030D-6E8A-4147-A177-3AD203B41FA5}">
                      <a16:colId xmlns:a16="http://schemas.microsoft.com/office/drawing/2014/main" val="3073756096"/>
                    </a:ext>
                  </a:extLst>
                </a:gridCol>
                <a:gridCol w="782799">
                  <a:extLst>
                    <a:ext uri="{9D8B030D-6E8A-4147-A177-3AD203B41FA5}">
                      <a16:colId xmlns:a16="http://schemas.microsoft.com/office/drawing/2014/main" val="3607641257"/>
                    </a:ext>
                  </a:extLst>
                </a:gridCol>
                <a:gridCol w="4215799">
                  <a:extLst>
                    <a:ext uri="{9D8B030D-6E8A-4147-A177-3AD203B41FA5}">
                      <a16:colId xmlns:a16="http://schemas.microsoft.com/office/drawing/2014/main" val="3240412678"/>
                    </a:ext>
                  </a:extLst>
                </a:gridCol>
                <a:gridCol w="1235500">
                  <a:extLst>
                    <a:ext uri="{9D8B030D-6E8A-4147-A177-3AD203B41FA5}">
                      <a16:colId xmlns:a16="http://schemas.microsoft.com/office/drawing/2014/main" val="179709159"/>
                    </a:ext>
                  </a:extLst>
                </a:gridCol>
              </a:tblGrid>
              <a:tr h="43600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3683"/>
                  </a:ext>
                </a:extLst>
              </a:tr>
              <a:tr h="36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주차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리소스 제작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계획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1. 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캐릭터</a:t>
                      </a:r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오프닝</a:t>
                      </a:r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탄막</a:t>
                      </a:r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Arial Black" panose="020B0A04020102020204" pitchFamily="34" charset="0"/>
                        </a:rPr>
                        <a:t>맵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50%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389458"/>
                  </a:ext>
                </a:extLst>
              </a:tr>
              <a:tr h="28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주차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개발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캐릭터</a:t>
                      </a:r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Arial Black" panose="020B0A04020102020204" pitchFamily="34" charset="0"/>
                        </a:rPr>
                        <a:t>탄막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450130"/>
                  </a:ext>
                </a:extLst>
              </a:tr>
              <a:tr h="473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3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주차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캐릭터 이동</a:t>
                      </a:r>
                      <a:r>
                        <a:rPr lang="en-US" altLang="ko-KR" sz="1200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패턴</a:t>
                      </a:r>
                      <a:r>
                        <a:rPr lang="en-US" altLang="ko-KR" sz="1200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계획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전 방향 이동</a:t>
                      </a:r>
                      <a:endParaRPr lang="en-US" altLang="ko-KR" sz="1200" dirty="0" smtClean="0"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패턴</a:t>
                      </a:r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 구현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75%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473168"/>
                  </a:ext>
                </a:extLst>
              </a:tr>
              <a:tr h="473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개발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상하 좌우 이동 가능</a:t>
                      </a:r>
                      <a:endParaRPr lang="en-US" altLang="ko-KR" sz="1200" dirty="0" smtClean="0"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패턴</a:t>
                      </a:r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 구현 완료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03262"/>
                  </a:ext>
                </a:extLst>
              </a:tr>
              <a:tr h="4549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4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주차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패턴</a:t>
                      </a:r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계획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패턴</a:t>
                      </a:r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2 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구현 완료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100%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31986"/>
                  </a:ext>
                </a:extLst>
              </a:tr>
              <a:tr h="473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패턴</a:t>
                      </a:r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2 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구현 완료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74846"/>
                  </a:ext>
                </a:extLst>
              </a:tr>
              <a:tr h="473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5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주차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탄막 충돌 체크</a:t>
                      </a:r>
                      <a:r>
                        <a:rPr lang="en-US" altLang="ko-KR" sz="1200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Arial Black" panose="020B0A04020102020204" pitchFamily="34" charset="0"/>
                          <a:ea typeface="Adobe 고딕 Std B" panose="020B0800000000000000" pitchFamily="34" charset="-127"/>
                        </a:rPr>
                        <a:t>아이템 제작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탄막과 캐릭터 </a:t>
                      </a:r>
                      <a:r>
                        <a:rPr lang="ko-KR" altLang="en-US" sz="1200" dirty="0" err="1" smtClean="0">
                          <a:latin typeface="Arial Black" panose="020B0A04020102020204" pitchFamily="34" charset="0"/>
                        </a:rPr>
                        <a:t>충돌체크</a:t>
                      </a:r>
                      <a:endParaRPr lang="en-US" altLang="ko-KR" sz="1200" dirty="0" smtClean="0"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아이템 제작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0%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404561"/>
                  </a:ext>
                </a:extLst>
              </a:tr>
              <a:tr h="473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Arial Black" panose="020B0A04020102020204" pitchFamily="34" charset="0"/>
                        </a:rPr>
                        <a:t>충돌체크</a:t>
                      </a:r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 제작</a:t>
                      </a:r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Arial Black" panose="020B0A04020102020204" pitchFamily="34" charset="0"/>
                        </a:rPr>
                        <a:t>아이템 제작</a:t>
                      </a:r>
                      <a:r>
                        <a:rPr lang="en-US" altLang="ko-KR" sz="1200" dirty="0" smtClean="0">
                          <a:latin typeface="Arial Black" panose="020B0A040201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034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0683" y="496562"/>
            <a:ext cx="2598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상황</a:t>
            </a:r>
            <a:endParaRPr lang="ko-KR" altLang="en-US" sz="4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커밋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통계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59248"/>
            <a:ext cx="8448675" cy="1800225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261872" y="5039346"/>
            <a:ext cx="8595360" cy="2466974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총 </a:t>
            </a:r>
            <a:r>
              <a:rPr lang="ko-KR" altLang="en-US" dirty="0" err="1" smtClean="0">
                <a:latin typeface="Arial Black" panose="020B0A04020102020204" pitchFamily="34" charset="0"/>
              </a:rPr>
              <a:t>커밋</a:t>
            </a:r>
            <a:r>
              <a:rPr lang="ko-KR" altLang="en-US" dirty="0" smtClean="0">
                <a:latin typeface="Arial Black" panose="020B0A04020102020204" pitchFamily="34" charset="0"/>
              </a:rPr>
              <a:t> 횟수 </a:t>
            </a:r>
            <a:r>
              <a:rPr lang="en-US" altLang="ko-KR" dirty="0" smtClean="0">
                <a:latin typeface="Arial Black" panose="020B0A04020102020204" pitchFamily="34" charset="0"/>
              </a:rPr>
              <a:t>21</a:t>
            </a:r>
            <a:r>
              <a:rPr lang="ko-KR" altLang="en-US" dirty="0" smtClean="0">
                <a:latin typeface="Arial Black" panose="020B0A04020102020204" pitchFamily="34" charset="0"/>
              </a:rPr>
              <a:t>회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https://github.com/jangwooseok/Notebook_2DGPTermP/graphs/commit-activity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70</TotalTime>
  <Words>167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Adobe 고딕 Std B</vt:lpstr>
      <vt:lpstr>맑은 고딕</vt:lpstr>
      <vt:lpstr>Arial</vt:lpstr>
      <vt:lpstr>Arial Black</vt:lpstr>
      <vt:lpstr>Century Schoolbook</vt:lpstr>
      <vt:lpstr>Wingdings 2</vt:lpstr>
      <vt:lpstr>View</vt:lpstr>
      <vt:lpstr>2D 게임 프로그래밍 중간발표 </vt:lpstr>
      <vt:lpstr>게임 컨셉 </vt:lpstr>
      <vt:lpstr>개발 범위</vt:lpstr>
      <vt:lpstr>PowerPoint 프레젠테이션</vt:lpstr>
      <vt:lpstr>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중간발표</dc:title>
  <dc:creator>장우석</dc:creator>
  <cp:lastModifiedBy>장우석</cp:lastModifiedBy>
  <cp:revision>10</cp:revision>
  <dcterms:created xsi:type="dcterms:W3CDTF">2018-11-04T13:44:14Z</dcterms:created>
  <dcterms:modified xsi:type="dcterms:W3CDTF">2018-11-04T15:03:02Z</dcterms:modified>
</cp:coreProperties>
</file>