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60" r:id="rId9"/>
    <p:sldId id="261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9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3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2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6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4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0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59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3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6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2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3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90854" y="1448476"/>
            <a:ext cx="8825658" cy="2677648"/>
          </a:xfrm>
        </p:spPr>
        <p:txBody>
          <a:bodyPr/>
          <a:lstStyle/>
          <a:p>
            <a:r>
              <a:rPr lang="en-US" altLang="ko-KR" dirty="0" smtClean="0"/>
              <a:t>UI / UX </a:t>
            </a:r>
            <a:r>
              <a:rPr lang="ko-KR" altLang="en-US" dirty="0" smtClean="0"/>
              <a:t>전략수립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800" dirty="0" smtClean="0"/>
              <a:t>-</a:t>
            </a:r>
            <a:r>
              <a:rPr lang="ko-KR" altLang="en-US" sz="3200" dirty="0" smtClean="0"/>
              <a:t>사용자 </a:t>
            </a:r>
            <a:r>
              <a:rPr lang="ko-KR" altLang="en-US" sz="3200" dirty="0" smtClean="0"/>
              <a:t>조사하기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800" dirty="0" smtClean="0"/>
              <a:t>-</a:t>
            </a:r>
            <a:r>
              <a:rPr lang="ko-KR" altLang="en-US" sz="3800" dirty="0" smtClean="0"/>
              <a:t>사용자 분석하기</a:t>
            </a:r>
            <a:r>
              <a:rPr lang="en-US" altLang="ko-KR" sz="3800" dirty="0" smtClean="0"/>
              <a:t/>
            </a:r>
            <a:br>
              <a:rPr lang="en-US" altLang="ko-KR" sz="3800" dirty="0" smtClean="0"/>
            </a:br>
            <a:r>
              <a:rPr lang="en-US" altLang="ko-KR" sz="3800" dirty="0" smtClean="0"/>
              <a:t>-UX</a:t>
            </a:r>
            <a:r>
              <a:rPr lang="ko-KR" altLang="en-US" sz="3800" dirty="0" smtClean="0"/>
              <a:t>전략 도출하기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364978" y="5659765"/>
            <a:ext cx="939905" cy="8614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5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해당 서비스가 보다 나은 경험을 제공할 수 있는 방법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mtClean="0"/>
              <a:t>제휴 센터의 확대 </a:t>
            </a:r>
            <a:r>
              <a:rPr lang="en-US" altLang="ko-KR" smtClean="0"/>
              <a:t>– </a:t>
            </a:r>
            <a:r>
              <a:rPr lang="ko-KR" altLang="en-US" smtClean="0"/>
              <a:t>지방</a:t>
            </a:r>
            <a:r>
              <a:rPr lang="en-US" altLang="ko-KR" smtClean="0"/>
              <a:t>, </a:t>
            </a:r>
            <a:r>
              <a:rPr lang="ko-KR" altLang="en-US" smtClean="0"/>
              <a:t>외각지역 내의 제휴 센터 확대</a:t>
            </a:r>
            <a:endParaRPr lang="en-US" altLang="ko-KR" smtClean="0"/>
          </a:p>
          <a:p>
            <a:pPr marL="514350" indent="-514350">
              <a:buAutoNum type="arabicPeriod"/>
            </a:pPr>
            <a:r>
              <a:rPr lang="ko-KR" altLang="en-US" smtClean="0"/>
              <a:t>수요자의 접근성을 용이하게 할 수 있는 마케팅</a:t>
            </a:r>
            <a:endParaRPr lang="en-US" altLang="ko-KR" smtClean="0"/>
          </a:p>
          <a:p>
            <a:pPr marL="514350" indent="-514350">
              <a:buAutoNum type="arabicPeriod"/>
            </a:pPr>
            <a:r>
              <a:rPr lang="ko-KR" altLang="en-US" smtClean="0"/>
              <a:t>하나의 멤버십으로 동반인과 함께 경험해볼 수 있는 패스 양도 제도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514350" indent="-514350">
              <a:buAutoNum type="arabicPeriod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2958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SWOT </a:t>
            </a:r>
            <a:r>
              <a:rPr lang="ko-KR" altLang="en-US" smtClean="0"/>
              <a:t>분석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7528" y="2094346"/>
            <a:ext cx="8761412" cy="3416300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sz="1500"/>
              <a:t>SWOT </a:t>
            </a:r>
            <a:r>
              <a:rPr lang="ko-KR" altLang="en-US" sz="1500"/>
              <a:t>분석</a:t>
            </a:r>
          </a:p>
          <a:p>
            <a:pPr fontAlgn="base" latinLnBrk="0"/>
            <a:r>
              <a:rPr lang="ko-KR" altLang="en-US" sz="1500"/>
              <a:t>강점 </a:t>
            </a:r>
          </a:p>
          <a:p>
            <a:pPr marL="0" indent="0" fontAlgn="base" latinLnBrk="0">
              <a:buNone/>
            </a:pPr>
            <a:r>
              <a:rPr lang="ko-KR" altLang="en-US" sz="1500"/>
              <a:t>경쟁기업에 비해 가격이 저렴</a:t>
            </a:r>
          </a:p>
          <a:p>
            <a:pPr marL="0" indent="0" fontAlgn="base" latinLnBrk="0">
              <a:buNone/>
            </a:pPr>
            <a:r>
              <a:rPr lang="ko-KR" altLang="en-US" sz="1500"/>
              <a:t>제휴업체가 가장 많음</a:t>
            </a:r>
          </a:p>
          <a:p>
            <a:pPr fontAlgn="base" latinLnBrk="0"/>
            <a:r>
              <a:rPr lang="ko-KR" altLang="en-US" sz="1500"/>
              <a:t>약점</a:t>
            </a:r>
          </a:p>
          <a:p>
            <a:pPr marL="0" indent="0" fontAlgn="base" latinLnBrk="0">
              <a:buNone/>
            </a:pPr>
            <a:r>
              <a:rPr lang="ko-KR" altLang="en-US" sz="1500"/>
              <a:t>제휴업체 각각의 후기가 부족</a:t>
            </a:r>
          </a:p>
          <a:p>
            <a:pPr marL="0" indent="0" fontAlgn="base" latinLnBrk="0">
              <a:buNone/>
            </a:pPr>
            <a:r>
              <a:rPr lang="ko-KR" altLang="en-US" sz="1500"/>
              <a:t>경쟁기업에 비해 </a:t>
            </a:r>
            <a:r>
              <a:rPr lang="en-US" altLang="ko-KR" sz="1500"/>
              <a:t>1</a:t>
            </a:r>
            <a:r>
              <a:rPr lang="ko-KR" altLang="en-US" sz="1500"/>
              <a:t>회성이 짙다</a:t>
            </a:r>
            <a:r>
              <a:rPr lang="en-US" altLang="ko-KR" sz="1500"/>
              <a:t>.</a:t>
            </a:r>
            <a:endParaRPr lang="ko-KR" altLang="en-US" sz="1500"/>
          </a:p>
          <a:p>
            <a:pPr fontAlgn="base" latinLnBrk="0"/>
            <a:r>
              <a:rPr lang="ko-KR" altLang="en-US" sz="1500"/>
              <a:t>기회</a:t>
            </a:r>
          </a:p>
          <a:p>
            <a:pPr marL="0" indent="0" fontAlgn="base" latinLnBrk="0">
              <a:buNone/>
            </a:pPr>
            <a:r>
              <a:rPr lang="ko-KR" altLang="en-US" sz="1500"/>
              <a:t>다이어트 </a:t>
            </a:r>
            <a:r>
              <a:rPr lang="en-US" altLang="ko-KR" sz="1500"/>
              <a:t>O2O </a:t>
            </a:r>
            <a:r>
              <a:rPr lang="ko-KR" altLang="en-US" sz="1500"/>
              <a:t>서비스 분야에서 </a:t>
            </a:r>
            <a:r>
              <a:rPr lang="en-US" altLang="ko-KR" sz="1500"/>
              <a:t>1</a:t>
            </a:r>
            <a:r>
              <a:rPr lang="ko-KR" altLang="en-US" sz="1500"/>
              <a:t>위</a:t>
            </a:r>
          </a:p>
          <a:p>
            <a:pPr marL="0" indent="0" fontAlgn="base" latinLnBrk="0">
              <a:buNone/>
            </a:pPr>
            <a:r>
              <a:rPr lang="en-US" altLang="ko-KR" sz="1500"/>
              <a:t>SNS</a:t>
            </a:r>
            <a:r>
              <a:rPr lang="ko-KR" altLang="en-US" sz="1500"/>
              <a:t>마케팅이 가장 잘 되어있어 접근성이 좋음</a:t>
            </a:r>
          </a:p>
          <a:p>
            <a:pPr fontAlgn="base" latinLnBrk="0"/>
            <a:r>
              <a:rPr lang="ko-KR" altLang="en-US" sz="1500"/>
              <a:t>위협</a:t>
            </a:r>
          </a:p>
          <a:p>
            <a:pPr marL="0" indent="0" fontAlgn="base" latinLnBrk="0">
              <a:buNone/>
            </a:pPr>
            <a:r>
              <a:rPr lang="ko-KR" altLang="en-US" sz="1500"/>
              <a:t>홍보의 부족으로 소비자 유치가 </a:t>
            </a:r>
            <a:r>
              <a:rPr lang="ko-KR" altLang="en-US" sz="1500" smtClean="0"/>
              <a:t>부족</a:t>
            </a:r>
            <a:r>
              <a:rPr lang="en-US" altLang="ko-KR" sz="1500" smtClean="0"/>
              <a:t>,</a:t>
            </a:r>
          </a:p>
          <a:p>
            <a:pPr marL="0" indent="0" fontAlgn="base" latinLnBrk="0">
              <a:buNone/>
            </a:pPr>
            <a:r>
              <a:rPr lang="ko-KR" altLang="en-US" sz="1500" smtClean="0"/>
              <a:t>경쟁업체에 </a:t>
            </a:r>
            <a:r>
              <a:rPr lang="ko-KR" altLang="en-US" sz="1500"/>
              <a:t>비해 컨텐츠가 다양하지 않음</a:t>
            </a:r>
            <a:r>
              <a:rPr lang="en-US" altLang="ko-KR" sz="1500"/>
              <a:t>(</a:t>
            </a:r>
            <a:r>
              <a:rPr lang="ko-KR" altLang="en-US" sz="1500"/>
              <a:t>체험단</a:t>
            </a:r>
            <a:r>
              <a:rPr lang="en-US" altLang="ko-KR" sz="1500"/>
              <a:t>, </a:t>
            </a:r>
            <a:r>
              <a:rPr lang="ko-KR" altLang="en-US" sz="1500"/>
              <a:t>서포터즈</a:t>
            </a:r>
            <a:r>
              <a:rPr lang="en-US" altLang="ko-KR" sz="1500"/>
              <a:t>)</a:t>
            </a:r>
            <a:endParaRPr lang="ko-KR" altLang="en-US" sz="1500"/>
          </a:p>
          <a:p>
            <a:pPr fontAlgn="base" latinLnBrk="0"/>
            <a:endParaRPr lang="ko-KR" altLang="en-US" sz="1500"/>
          </a:p>
          <a:p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02327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4P </a:t>
            </a:r>
            <a:r>
              <a:rPr lang="ko-KR" altLang="en-US" smtClean="0"/>
              <a:t>분석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8145" y="2073564"/>
            <a:ext cx="8761412" cy="3416300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sz="1500"/>
              <a:t>4P</a:t>
            </a:r>
            <a:endParaRPr lang="ko-KR" altLang="en-US" sz="1500"/>
          </a:p>
          <a:p>
            <a:pPr fontAlgn="base" latinLnBrk="0"/>
            <a:r>
              <a:rPr lang="ko-KR" altLang="en-US" sz="1500"/>
              <a:t>제품</a:t>
            </a:r>
            <a:r>
              <a:rPr lang="en-US" altLang="ko-KR" sz="1500"/>
              <a:t>(Product</a:t>
            </a:r>
            <a:r>
              <a:rPr lang="en-US" altLang="ko-KR" sz="1500" smtClean="0"/>
              <a:t>)</a:t>
            </a:r>
          </a:p>
          <a:p>
            <a:pPr marL="0" indent="0" fontAlgn="base" latinLnBrk="0">
              <a:buNone/>
            </a:pPr>
            <a:r>
              <a:rPr lang="ko-KR" altLang="en-US" sz="1500" smtClean="0"/>
              <a:t>다양한 </a:t>
            </a:r>
            <a:r>
              <a:rPr lang="ko-KR" altLang="en-US" sz="1500"/>
              <a:t>운동종목의 경험 </a:t>
            </a:r>
            <a:r>
              <a:rPr lang="ko-KR" altLang="en-US" sz="1500" smtClean="0"/>
              <a:t>제공</a:t>
            </a:r>
            <a:r>
              <a:rPr lang="en-US" altLang="ko-KR" sz="1500" smtClean="0"/>
              <a:t>,</a:t>
            </a:r>
            <a:r>
              <a:rPr lang="ko-KR" altLang="en-US" sz="1500" smtClean="0"/>
              <a:t> 운동 </a:t>
            </a:r>
            <a:r>
              <a:rPr lang="ko-KR" altLang="en-US" sz="1500"/>
              <a:t>외 서비스 </a:t>
            </a:r>
            <a:r>
              <a:rPr lang="ko-KR" altLang="en-US" sz="1500" smtClean="0"/>
              <a:t>제공</a:t>
            </a:r>
            <a:r>
              <a:rPr lang="en-US" altLang="ko-KR" sz="1500" smtClean="0"/>
              <a:t>, </a:t>
            </a:r>
            <a:r>
              <a:rPr lang="ko-KR" altLang="en-US" sz="1500" smtClean="0"/>
              <a:t>전국에서 </a:t>
            </a:r>
            <a:r>
              <a:rPr lang="ko-KR" altLang="en-US" sz="1500"/>
              <a:t>이용가능한 제휴센터</a:t>
            </a:r>
          </a:p>
          <a:p>
            <a:pPr marL="0" indent="0" fontAlgn="base" latinLnBrk="0">
              <a:buNone/>
            </a:pPr>
            <a:r>
              <a:rPr lang="ko-KR" altLang="en-US" sz="1500"/>
              <a:t>고가의 제휴센터에서 제공하는 서비스 저렴하게 경험가능</a:t>
            </a:r>
          </a:p>
          <a:p>
            <a:pPr fontAlgn="base" latinLnBrk="0"/>
            <a:r>
              <a:rPr lang="ko-KR" altLang="en-US" sz="1500"/>
              <a:t>가격</a:t>
            </a:r>
            <a:r>
              <a:rPr lang="en-US" altLang="ko-KR" sz="1500"/>
              <a:t>(Price)</a:t>
            </a:r>
            <a:endParaRPr lang="ko-KR" altLang="en-US" sz="1500"/>
          </a:p>
          <a:p>
            <a:pPr marL="0" indent="0" fontAlgn="base" latinLnBrk="0">
              <a:buNone/>
            </a:pPr>
            <a:r>
              <a:rPr lang="ko-KR" altLang="en-US" sz="1500"/>
              <a:t>일반 운동센터보다 저렴한 </a:t>
            </a:r>
            <a:r>
              <a:rPr lang="ko-KR" altLang="en-US" sz="1500" smtClean="0"/>
              <a:t>가격</a:t>
            </a:r>
            <a:r>
              <a:rPr lang="en-US" altLang="ko-KR" sz="1500" smtClean="0"/>
              <a:t>, </a:t>
            </a:r>
            <a:r>
              <a:rPr lang="ko-KR" altLang="en-US" sz="1500" smtClean="0"/>
              <a:t>패스 </a:t>
            </a:r>
            <a:r>
              <a:rPr lang="ko-KR" altLang="en-US" sz="1500"/>
              <a:t>차감제 멤버십의 다양한 가격대 형성</a:t>
            </a:r>
          </a:p>
          <a:p>
            <a:pPr marL="0" indent="0" fontAlgn="base" latinLnBrk="0">
              <a:buNone/>
            </a:pPr>
            <a:r>
              <a:rPr lang="ko-KR" altLang="en-US" sz="1500"/>
              <a:t>초과패스 추가 요금 부과 제도</a:t>
            </a:r>
          </a:p>
          <a:p>
            <a:pPr fontAlgn="base" latinLnBrk="0"/>
            <a:r>
              <a:rPr lang="ko-KR" altLang="en-US" sz="1500"/>
              <a:t>장소</a:t>
            </a:r>
            <a:r>
              <a:rPr lang="en-US" altLang="ko-KR" sz="1500"/>
              <a:t>(Place)</a:t>
            </a:r>
            <a:endParaRPr lang="ko-KR" altLang="en-US" sz="1500"/>
          </a:p>
          <a:p>
            <a:pPr marL="0" indent="0" fontAlgn="base" latinLnBrk="0">
              <a:buNone/>
            </a:pPr>
            <a:r>
              <a:rPr lang="ko-KR" altLang="en-US" sz="1500"/>
              <a:t>지역에 제약받지 않음</a:t>
            </a:r>
            <a:r>
              <a:rPr lang="en-US" altLang="ko-KR" sz="1500"/>
              <a:t>(</a:t>
            </a:r>
            <a:r>
              <a:rPr lang="ko-KR" altLang="en-US" sz="1500"/>
              <a:t>전국적인 제휴센터</a:t>
            </a:r>
            <a:r>
              <a:rPr lang="en-US" altLang="ko-KR" sz="1500" smtClean="0"/>
              <a:t>), </a:t>
            </a:r>
            <a:r>
              <a:rPr lang="ko-KR" altLang="en-US" sz="1500" smtClean="0"/>
              <a:t>웹과 </a:t>
            </a:r>
            <a:r>
              <a:rPr lang="ko-KR" altLang="en-US" sz="1500"/>
              <a:t>앱에서 주변 제휴센터 찾기 기능 제공</a:t>
            </a:r>
          </a:p>
          <a:p>
            <a:pPr fontAlgn="base" latinLnBrk="0"/>
            <a:r>
              <a:rPr lang="ko-KR" altLang="en-US" sz="1500"/>
              <a:t>촉진</a:t>
            </a:r>
            <a:r>
              <a:rPr lang="en-US" altLang="ko-KR" sz="1500"/>
              <a:t>(Promotion)</a:t>
            </a:r>
            <a:endParaRPr lang="ko-KR" altLang="en-US" sz="1500"/>
          </a:p>
          <a:p>
            <a:pPr marL="0" indent="0" fontAlgn="base" latinLnBrk="0">
              <a:buNone/>
            </a:pPr>
            <a:r>
              <a:rPr lang="ko-KR" altLang="en-US" sz="1500"/>
              <a:t>스마트폰 앱 </a:t>
            </a:r>
            <a:r>
              <a:rPr lang="ko-KR" altLang="en-US" sz="1500" smtClean="0"/>
              <a:t>구축</a:t>
            </a:r>
            <a:r>
              <a:rPr lang="en-US" altLang="ko-KR" sz="1500" smtClean="0"/>
              <a:t>, SNS </a:t>
            </a:r>
            <a:r>
              <a:rPr lang="ko-KR" altLang="en-US" sz="1500" smtClean="0"/>
              <a:t>광고</a:t>
            </a:r>
            <a:r>
              <a:rPr lang="en-US" altLang="ko-KR" sz="1500" smtClean="0"/>
              <a:t>, </a:t>
            </a:r>
            <a:r>
              <a:rPr lang="ko-KR" altLang="en-US" sz="1500" smtClean="0"/>
              <a:t>바이럴 </a:t>
            </a:r>
            <a:r>
              <a:rPr lang="ko-KR" altLang="en-US" sz="1500"/>
              <a:t>마케팅</a:t>
            </a:r>
          </a:p>
          <a:p>
            <a:pPr marL="0" indent="0" fontAlgn="base" latinLnBrk="0">
              <a:buNone/>
            </a:pPr>
            <a:r>
              <a:rPr lang="ko-KR" altLang="en-US" sz="1500"/>
              <a:t>실시간 채팅 </a:t>
            </a:r>
            <a:r>
              <a:rPr lang="ko-KR" altLang="en-US" sz="1500" smtClean="0"/>
              <a:t>상담할 수있다</a:t>
            </a:r>
            <a:r>
              <a:rPr lang="en-US" altLang="ko-KR" sz="1500" smtClean="0"/>
              <a:t>, </a:t>
            </a:r>
            <a:r>
              <a:rPr lang="ko-KR" altLang="en-US" sz="1500" smtClean="0"/>
              <a:t>기업과 </a:t>
            </a:r>
            <a:r>
              <a:rPr lang="ko-KR" altLang="en-US" sz="1500"/>
              <a:t>계약 체결</a:t>
            </a:r>
          </a:p>
          <a:p>
            <a:endParaRPr lang="ko-KR" altLang="en-US" sz="1500"/>
          </a:p>
          <a:p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12698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SWOT </a:t>
            </a:r>
            <a:r>
              <a:rPr lang="ko-KR" altLang="en-US" smtClean="0"/>
              <a:t>분석에 따른 전략 수립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SO</a:t>
            </a:r>
            <a:r>
              <a:rPr lang="ko-KR" altLang="en-US" smtClean="0"/>
              <a:t>전략</a:t>
            </a:r>
            <a:r>
              <a:rPr lang="en-US" altLang="ko-KR" smtClean="0"/>
              <a:t>(</a:t>
            </a:r>
            <a:r>
              <a:rPr lang="ko-KR" altLang="en-US" smtClean="0"/>
              <a:t>강점</a:t>
            </a:r>
            <a:r>
              <a:rPr lang="en-US" altLang="ko-KR" smtClean="0"/>
              <a:t>-</a:t>
            </a:r>
            <a:r>
              <a:rPr lang="ko-KR" altLang="en-US" smtClean="0"/>
              <a:t>기회 전략</a:t>
            </a:r>
            <a:r>
              <a:rPr lang="en-US" altLang="ko-KR" smtClean="0"/>
              <a:t>)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 이 회사는 업계</a:t>
            </a:r>
            <a:r>
              <a:rPr lang="en-US" altLang="ko-KR" smtClean="0"/>
              <a:t>1</a:t>
            </a:r>
            <a:r>
              <a:rPr lang="ko-KR" altLang="en-US" smtClean="0"/>
              <a:t>위와 </a:t>
            </a:r>
            <a:r>
              <a:rPr lang="en-US" altLang="ko-KR" smtClean="0"/>
              <a:t>SNS</a:t>
            </a:r>
            <a:r>
              <a:rPr lang="ko-KR" altLang="en-US" smtClean="0"/>
              <a:t>홍보를 잘하고 있다는 기회를 갖고 있다</a:t>
            </a:r>
            <a:r>
              <a:rPr lang="en-US" altLang="ko-KR" smtClean="0"/>
              <a:t>. </a:t>
            </a:r>
            <a:r>
              <a:rPr lang="ko-KR" altLang="en-US" smtClean="0"/>
              <a:t>이러한 기회를 적극 활용한다면 업계</a:t>
            </a:r>
            <a:r>
              <a:rPr lang="en-US" altLang="ko-KR" smtClean="0"/>
              <a:t>1</a:t>
            </a:r>
            <a:r>
              <a:rPr lang="ko-KR" altLang="en-US" smtClean="0"/>
              <a:t>위의 타이틀을 유지하면서도 회사의 주가를 더욱 올릴 수 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 </a:t>
            </a:r>
            <a:r>
              <a:rPr lang="ko-KR" altLang="en-US" smtClean="0"/>
              <a:t>수요자는 어떠한 상품을 구매하거나 서비스를 이용할 때 업계에서 어느정도의 인지도인지를 상당히 중요하게 여긴다</a:t>
            </a:r>
            <a:r>
              <a:rPr lang="en-US" altLang="ko-KR" smtClean="0"/>
              <a:t>. </a:t>
            </a:r>
            <a:r>
              <a:rPr lang="ko-KR" altLang="en-US" smtClean="0"/>
              <a:t>업계</a:t>
            </a:r>
            <a:r>
              <a:rPr lang="en-US" altLang="ko-KR" smtClean="0"/>
              <a:t>1</a:t>
            </a:r>
            <a:r>
              <a:rPr lang="ko-KR" altLang="en-US" smtClean="0"/>
              <a:t>위라는 타이틀만으로도 다른 수요자들에게 상당부분 인정받았다는 의미 이기 떄문이다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 </a:t>
            </a:r>
            <a:r>
              <a:rPr lang="ko-KR" altLang="en-US" smtClean="0"/>
              <a:t> 또한 파급력이 큰 </a:t>
            </a:r>
            <a:r>
              <a:rPr lang="en-US" altLang="ko-KR" smtClean="0"/>
              <a:t>SNS</a:t>
            </a:r>
            <a:r>
              <a:rPr lang="ko-KR" altLang="en-US" smtClean="0"/>
              <a:t>에서 홍보가 잘 이루어지고 있다는 것은 타사에 비해서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광고비용을 줄일 수 있어 지능적이다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3630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TLX PASS</a:t>
            </a:r>
            <a:r>
              <a:rPr lang="ko-KR" altLang="en-US" dirty="0" smtClean="0"/>
              <a:t>란 무엇인가</a:t>
            </a:r>
            <a:endParaRPr lang="en-US" altLang="ko-KR" dirty="0" smtClean="0"/>
          </a:p>
          <a:p>
            <a:r>
              <a:rPr lang="en-US" altLang="ko-KR" dirty="0" smtClean="0"/>
              <a:t>TLX PASS</a:t>
            </a:r>
            <a:r>
              <a:rPr lang="ko-KR" altLang="en-US" dirty="0" smtClean="0"/>
              <a:t>의 목적</a:t>
            </a:r>
            <a:endParaRPr lang="en-US" altLang="ko-KR" dirty="0" smtClean="0"/>
          </a:p>
          <a:p>
            <a:r>
              <a:rPr lang="en-US" altLang="ko-KR" dirty="0" smtClean="0"/>
              <a:t>TLX PASS</a:t>
            </a:r>
            <a:r>
              <a:rPr lang="ko-KR" altLang="en-US" dirty="0" smtClean="0"/>
              <a:t>의 시스템</a:t>
            </a:r>
            <a:endParaRPr lang="en-US" altLang="ko-KR" dirty="0" smtClean="0"/>
          </a:p>
          <a:p>
            <a:r>
              <a:rPr lang="en-US" altLang="ko-KR" dirty="0" smtClean="0"/>
              <a:t>TLX PASS</a:t>
            </a:r>
            <a:r>
              <a:rPr lang="ko-KR" altLang="en-US" dirty="0" smtClean="0"/>
              <a:t>의 수요자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연령대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소득수준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근무지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라이프 스타일 </a:t>
            </a:r>
            <a:r>
              <a:rPr lang="ko-KR" altLang="en-US" dirty="0" err="1" smtClean="0"/>
              <a:t>진술표</a:t>
            </a:r>
            <a:endParaRPr lang="en-US" altLang="ko-KR" dirty="0" smtClean="0"/>
          </a:p>
          <a:p>
            <a:r>
              <a:rPr lang="ko-KR" altLang="en-US" dirty="0" smtClean="0"/>
              <a:t>해당 서비스의 장점 및 단점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영향을 미치는가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해당 서비스가 보다 나은 경험을 제공할 수 있는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75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TLX PASS</a:t>
            </a:r>
            <a:r>
              <a:rPr lang="ko-KR" altLang="en-US" smtClean="0"/>
              <a:t>란 무엇인가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Today Let’s Xercise</a:t>
            </a:r>
            <a:r>
              <a:rPr lang="ko-KR" altLang="en-US" smtClean="0"/>
              <a:t>의 약자</a:t>
            </a:r>
            <a:endParaRPr lang="en-US" altLang="ko-KR" smtClean="0"/>
          </a:p>
          <a:p>
            <a:r>
              <a:rPr lang="ko-KR" altLang="en-US" smtClean="0"/>
              <a:t>다이어트 </a:t>
            </a:r>
            <a:r>
              <a:rPr lang="en-US" altLang="ko-KR"/>
              <a:t>O2O(Online to Offline) </a:t>
            </a:r>
            <a:r>
              <a:rPr lang="ko-KR" altLang="en-US"/>
              <a:t>서비스 </a:t>
            </a:r>
            <a:r>
              <a:rPr lang="ko-KR" altLang="en-US" smtClean="0"/>
              <a:t>분야</a:t>
            </a:r>
            <a:endParaRPr lang="en-US" altLang="ko-KR" smtClean="0"/>
          </a:p>
          <a:p>
            <a:r>
              <a:rPr lang="ko-KR" altLang="en-US" smtClean="0"/>
              <a:t>합리적인 </a:t>
            </a:r>
            <a:r>
              <a:rPr lang="ko-KR" altLang="en-US"/>
              <a:t>가격으로 원하는 운동을 원하는 장소에서 자유롭게 이용할 수 있는 </a:t>
            </a:r>
            <a:r>
              <a:rPr lang="ko-KR" altLang="en-US" smtClean="0"/>
              <a:t>서비스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" y="1345739"/>
            <a:ext cx="10640291" cy="5364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245" y="135081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TLX PASS</a:t>
            </a:r>
            <a:r>
              <a:rPr lang="ko-KR" altLang="en-US" smtClean="0"/>
              <a:t>의 취지 및 목적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7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736" y="122883"/>
            <a:ext cx="10515600" cy="1325563"/>
          </a:xfrm>
        </p:spPr>
        <p:txBody>
          <a:bodyPr/>
          <a:lstStyle/>
          <a:p>
            <a:r>
              <a:rPr lang="en-US" altLang="ko-KR" smtClean="0"/>
              <a:t>TLX PASS</a:t>
            </a:r>
            <a:r>
              <a:rPr lang="ko-KR" altLang="en-US" smtClean="0"/>
              <a:t>의 수요자 분석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0" y="1580737"/>
            <a:ext cx="1298864" cy="1298864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1646194" y="1492543"/>
            <a:ext cx="7273636" cy="1402773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김요가 </a:t>
            </a:r>
            <a:r>
              <a:rPr lang="en-US" altLang="ko-KR" smtClean="0"/>
              <a:t>(28, </a:t>
            </a:r>
            <a:r>
              <a:rPr lang="ko-KR" altLang="en-US" smtClean="0"/>
              <a:t>직장인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거주지와 근무지의 거리가 멀다</a:t>
            </a:r>
            <a:r>
              <a:rPr lang="en-US" altLang="ko-KR" smtClean="0"/>
              <a:t>.</a:t>
            </a:r>
          </a:p>
          <a:p>
            <a:pPr algn="ctr"/>
            <a:r>
              <a:rPr lang="ko-KR" altLang="en-US" smtClean="0"/>
              <a:t>잦은 야근으로 정기적으로 운동을 할 수 있는 시간이 없음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76" y="4409785"/>
            <a:ext cx="1262495" cy="126249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749402" y="4579576"/>
            <a:ext cx="7273636" cy="92291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박헬스 </a:t>
            </a:r>
            <a:r>
              <a:rPr lang="en-US" altLang="ko-KR" smtClean="0"/>
              <a:t>(32, </a:t>
            </a:r>
            <a:r>
              <a:rPr lang="ko-KR" altLang="en-US" smtClean="0"/>
              <a:t>직장인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출장이 잦은 직업을 가지고 있음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062429" y="2967335"/>
            <a:ext cx="1006718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사례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일산에서 서울로 출퇴근을 하는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직장인 김요가씨는 요가을 배우고 싶지만 퇴근을 하고 나면 </a:t>
            </a:r>
            <a:r>
              <a:rPr lang="en-US" altLang="ko-KR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시간 거리에 있는 집에 가기 바쁘다</a:t>
            </a:r>
            <a:endParaRPr lang="en-US" altLang="ko-KR" sz="1200" b="0" cap="none" spc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김요가씨는 평일에는 회사근처에서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주말에는 집근처에서 운동을 하고 싶다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그러나 그렇게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곳에서 운동을 배운다면 금액이 만만치가 않다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김요가씨는 고민하던중 인터넷검새을 하다가 우연히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FLX PASS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 알았고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최근에는 저렴한 비용으로 집근처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회사근처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곳에서 요가를 배우고있다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12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NEEDS: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사례처럼 김요가씨는 평범한 회사원이다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대한민국의 회사원들이 이와 비슷한 고민을 하고 있다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FLX PASS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의 여러 제휴사를 통해서 소비자는 시간부족의 고민을 해결 할 수 있다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12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1200" b="0" cap="none" spc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3275" y="5526342"/>
            <a:ext cx="104887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사례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출장이 많은 무역업에 종사하고 있는 직장인 박헬스씨는 잦은 출장으로 인하여 평소에 다니던 헬스클럽에서 운동을 즐기지 못하고 있었다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그러던 중 지인을 통해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FLX</a:t>
            </a:r>
            <a:r>
              <a:rPr lang="ko-KR" altLang="en-US" sz="1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 소개받았다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박헬스씨는 지방 출장을 가서도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FLX PASS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의 제휴사를 통해서 장소에 제한 받지 않고 운동을 즐기고있다 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1200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NEEEDS: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박헬스씨처럼 출장이 잦은 업무를 하는 사람은 헬스 클럽에 가입할때 고민을 많이 한다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그러나 이러한 시스템이 있어 고민 해결을 할수 있따</a:t>
            </a:r>
            <a:endParaRPr lang="en-US" altLang="ko-KR" sz="12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54" y="1954509"/>
            <a:ext cx="1262495" cy="126249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16767" y="1954509"/>
            <a:ext cx="7273636" cy="1402773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양수저</a:t>
            </a:r>
            <a:r>
              <a:rPr lang="en-US" altLang="ko-KR" smtClean="0"/>
              <a:t>(32, </a:t>
            </a:r>
            <a:r>
              <a:rPr lang="ko-KR" altLang="en-US" smtClean="0"/>
              <a:t>자영업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평소 운동에 관심이 많음</a:t>
            </a:r>
            <a:endParaRPr lang="en-US" altLang="ko-KR" smtClean="0"/>
          </a:p>
          <a:p>
            <a:pPr algn="ctr"/>
            <a:r>
              <a:rPr lang="ko-KR" altLang="en-US" smtClean="0"/>
              <a:t>시간과 금전적인 여유가 있음</a:t>
            </a:r>
            <a:endParaRPr lang="en-US" altLang="ko-KR" smtClean="0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" y="4337246"/>
            <a:ext cx="1298864" cy="1298864"/>
          </a:xfrm>
        </p:spPr>
      </p:pic>
      <p:sp>
        <p:nvSpPr>
          <p:cNvPr id="7" name="모서리가 둥근 직사각형 6"/>
          <p:cNvSpPr/>
          <p:nvPr/>
        </p:nvSpPr>
        <p:spPr>
          <a:xfrm>
            <a:off x="1190650" y="4442679"/>
            <a:ext cx="7273636" cy="1402773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송배우 </a:t>
            </a:r>
            <a:r>
              <a:rPr lang="en-US" altLang="ko-KR" smtClean="0"/>
              <a:t>(22, </a:t>
            </a:r>
            <a:r>
              <a:rPr lang="ko-KR" altLang="en-US" smtClean="0"/>
              <a:t>연기자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몸매관리를 위해 운동이 필요함</a:t>
            </a:r>
            <a:endParaRPr lang="en-US" altLang="ko-KR" smtClean="0"/>
          </a:p>
          <a:p>
            <a:pPr algn="ctr"/>
            <a:r>
              <a:rPr lang="ko-KR" altLang="en-US" smtClean="0"/>
              <a:t>금전적으로 여유롭지 못함</a:t>
            </a:r>
            <a:endParaRPr lang="en-US" altLang="ko-KR" smtClean="0"/>
          </a:p>
          <a:p>
            <a:pPr algn="ctr"/>
            <a:r>
              <a:rPr lang="ko-KR" altLang="en-US" smtClean="0"/>
              <a:t>운동과 케어서비스를 동시에 이용하고 싶음</a:t>
            </a:r>
            <a:endParaRPr lang="en-US" altLang="ko-KR" smtClean="0"/>
          </a:p>
        </p:txBody>
      </p:sp>
      <p:sp>
        <p:nvSpPr>
          <p:cNvPr id="3" name="직사각형 2"/>
          <p:cNvSpPr/>
          <p:nvPr/>
        </p:nvSpPr>
        <p:spPr>
          <a:xfrm>
            <a:off x="816700" y="3506249"/>
            <a:ext cx="84761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사례</a:t>
            </a:r>
            <a:r>
              <a:rPr lang="en-US" altLang="ko-KR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 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양수저씨는 평소에 운동에 관심이 많다</a:t>
            </a:r>
            <a:r>
              <a:rPr lang="en-US" altLang="ko-KR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이것 저것 여러가지 운동을 해보고 싶지만 금전적여유가 없어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그럴 수 없다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양수저씨는 태권도</a:t>
            </a:r>
            <a:r>
              <a:rPr lang="en-US" altLang="ko-KR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권투</a:t>
            </a:r>
            <a:r>
              <a:rPr lang="en-US" altLang="ko-KR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유도를 다 배우고 싶다 고민하던중 지인에게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FLX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 소개 받았다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1200" b="0" cap="none" spc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NEEDS: 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양수저씨는 이 시스템을 통해서 저렴한 비용으로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운동을 모두 배우고 있다</a:t>
            </a:r>
            <a:endParaRPr lang="en-US" altLang="ko-KR" sz="1200" b="0" cap="none" spc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700" y="5845452"/>
            <a:ext cx="80922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사례</a:t>
            </a:r>
            <a:r>
              <a:rPr lang="en-US" altLang="ko-KR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 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연기자 송배우씨는 몸매관리와 케어서비스를 받기 원하지만 아직 그렇게 많은 수입이 없다</a:t>
            </a:r>
            <a:endParaRPr lang="en-US" altLang="ko-KR" sz="1200" b="0" cap="none" spc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인터넷을 검색 하던중 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FLX PASS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 알았고</a:t>
            </a:r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현재는 만족할 만한 비용으로 운동과 케어서비스를 동시에 이용하고 있다</a:t>
            </a:r>
            <a:endParaRPr lang="en-US" altLang="ko-KR" sz="12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1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NEEDS: </a:t>
            </a:r>
            <a:r>
              <a:rPr lang="ko-KR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많은 사람들이 운동과 케어서비스를 받기 원하지만 비용떄문에 망설이고 있다 </a:t>
            </a:r>
            <a:endParaRPr lang="en-US" altLang="ko-KR" sz="1200" b="0" cap="none" spc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FLX PASS </a:t>
            </a:r>
            <a:r>
              <a:rPr lang="ko-KR" altLang="en-US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시스템을 통해서 저렴한 비용으로 두가지 다 이용 할수 있다</a:t>
            </a:r>
            <a:endParaRPr lang="en-US" altLang="ko-KR" sz="1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5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1850"/>
              </p:ext>
            </p:extLst>
          </p:nvPr>
        </p:nvGraphicFramePr>
        <p:xfrm>
          <a:off x="838200" y="1825626"/>
          <a:ext cx="10508673" cy="365038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65336"/>
                <a:gridCol w="2343337"/>
              </a:tblGrid>
              <a:tr h="4980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mtClean="0"/>
                        <a:t>나는 규칙적인 운동을 하는 편이다</a:t>
                      </a:r>
                      <a:r>
                        <a:rPr lang="en-US" altLang="ko-KR" b="0" smtClean="0"/>
                        <a:t>.</a:t>
                      </a:r>
                      <a:endParaRPr lang="ko-KR" altLang="en-US" b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mtClean="0"/>
                        <a:t>행위 </a:t>
                      </a:r>
                      <a:r>
                        <a:rPr lang="en-US" altLang="ko-KR" b="0" smtClean="0"/>
                        <a:t>- </a:t>
                      </a:r>
                      <a:r>
                        <a:rPr lang="ko-KR" altLang="en-US" b="0" smtClean="0"/>
                        <a:t>스포츠</a:t>
                      </a:r>
                      <a:endParaRPr lang="ko-KR" altLang="en-US" b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mtClean="0"/>
                        <a:t>나는 아무리 바빠도 시간을 내서 운동을 한다</a:t>
                      </a:r>
                      <a:r>
                        <a:rPr lang="en-US" altLang="ko-KR" b="0" smtClean="0"/>
                        <a:t>.</a:t>
                      </a:r>
                      <a:endParaRPr lang="ko-KR" altLang="en-US" b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mtClean="0"/>
                        <a:t>행위 </a:t>
                      </a:r>
                      <a:r>
                        <a:rPr lang="en-US" altLang="ko-KR" b="0" smtClean="0"/>
                        <a:t>– </a:t>
                      </a:r>
                      <a:r>
                        <a:rPr lang="ko-KR" altLang="en-US" b="0" baseline="0" smtClean="0"/>
                        <a:t>취미</a:t>
                      </a:r>
                      <a:endParaRPr lang="ko-KR" altLang="en-US" b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나의 운동 목적은 즐거움이다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관심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오락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나는 새로운 것을 배우는 것을 좋아한다</a:t>
                      </a:r>
                      <a:r>
                        <a:rPr lang="en-US" altLang="ko-KR" smtClean="0"/>
                        <a:t>.</a:t>
                      </a:r>
                      <a:endParaRPr lang="ko-KR" altLang="en-US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관심 </a:t>
                      </a:r>
                      <a:r>
                        <a:rPr lang="en-US" altLang="ko-KR" smtClean="0"/>
                        <a:t>– </a:t>
                      </a:r>
                      <a:r>
                        <a:rPr lang="ko-KR" altLang="en-US" smtClean="0"/>
                        <a:t>성취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건강을 위해서는 운동이 필수라고 생각한다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의견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미래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나는 다른</a:t>
                      </a:r>
                      <a:r>
                        <a:rPr lang="ko-KR" altLang="en-US" baseline="0" smtClean="0"/>
                        <a:t> 사람보다 활동적이라고 생각한다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의견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자기자신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61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나는 지루함을 빨리 느끼는 편이다</a:t>
                      </a:r>
                      <a:r>
                        <a:rPr lang="en-US" altLang="ko-KR" smtClean="0"/>
                        <a:t>.</a:t>
                      </a:r>
                      <a:endParaRPr lang="ko-KR" altLang="en-US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의견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자기자신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2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mtClean="0"/>
              <a:t>다양한 지역에서 이용 가능</a:t>
            </a:r>
            <a:endParaRPr lang="en-US" altLang="ko-KR" smtClean="0"/>
          </a:p>
          <a:p>
            <a:pPr marL="514350" indent="-514350">
              <a:buAutoNum type="arabicPeriod"/>
            </a:pPr>
            <a:r>
              <a:rPr lang="ko-KR" altLang="en-US" smtClean="0"/>
              <a:t>다양한 종류의 운동을 병행 가능</a:t>
            </a:r>
            <a:endParaRPr lang="en-US" altLang="ko-KR" smtClean="0"/>
          </a:p>
          <a:p>
            <a:pPr marL="514350" indent="-514350">
              <a:buAutoNum type="arabicPeriod"/>
            </a:pPr>
            <a:r>
              <a:rPr lang="ko-KR" altLang="en-US" smtClean="0"/>
              <a:t>자신에게 맞는 운동을 찾기 위해 다양한 운동을 체험하고 선택할 수 있는 기회 제공</a:t>
            </a:r>
            <a:endParaRPr lang="en-US" altLang="ko-KR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mtClean="0"/>
              <a:t>운동 뿐만 아니라 마사지</a:t>
            </a:r>
            <a:r>
              <a:rPr lang="en-US" altLang="ko-KR" smtClean="0"/>
              <a:t>, </a:t>
            </a:r>
            <a:r>
              <a:rPr lang="ko-KR" altLang="en-US" smtClean="0"/>
              <a:t>네일서비스 등 다른 서비스 체험 가능</a:t>
            </a:r>
            <a:endParaRPr lang="en-US" altLang="ko-KR" smtClean="0"/>
          </a:p>
          <a:p>
            <a:pPr marL="514350" indent="-514350">
              <a:buAutoNum type="arabicPeriod"/>
            </a:pPr>
            <a:r>
              <a:rPr lang="ko-KR" altLang="en-US" smtClean="0"/>
              <a:t>다양한 서비스를 제공하는 것에 비해 저렴한 가격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60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mtClean="0"/>
              <a:t>비교적 제휴센터의 지역군이 다양하지 않음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일 </a:t>
            </a:r>
            <a:r>
              <a:rPr lang="en-US" altLang="ko-KR" smtClean="0"/>
              <a:t>1</a:t>
            </a:r>
            <a:r>
              <a:rPr lang="ko-KR" altLang="en-US" smtClean="0"/>
              <a:t>회 제한으로 두 가지 이상의 운동을 하루에 경험할 수 없음</a:t>
            </a:r>
            <a:endParaRPr lang="en-US" altLang="ko-KR" smtClean="0"/>
          </a:p>
          <a:p>
            <a:pPr marL="514350" indent="-514350">
              <a:buAutoNum type="arabicPeriod"/>
            </a:pPr>
            <a:r>
              <a:rPr lang="ko-KR" altLang="en-US" smtClean="0"/>
              <a:t>사용자간의 수준 차이를 고려해야하는 운동의 경우 </a:t>
            </a:r>
            <a:r>
              <a:rPr lang="en-US" altLang="ko-KR" smtClean="0"/>
              <a:t>1</a:t>
            </a:r>
            <a:r>
              <a:rPr lang="ko-KR" altLang="en-US" smtClean="0"/>
              <a:t>회성 회원으로 인한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5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291</TotalTime>
  <Words>821</Words>
  <Application>Microsoft Office PowerPoint</Application>
  <PresentationFormat>사용자 지정</PresentationFormat>
  <Paragraphs>111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이온(회의실)</vt:lpstr>
      <vt:lpstr>UI / UX 전략수립 -사용자 조사하기 -사용자 분석하기 -UX전략 도출하기</vt:lpstr>
      <vt:lpstr>목차</vt:lpstr>
      <vt:lpstr>1. TLX PASS란 무엇인가</vt:lpstr>
      <vt:lpstr>PowerPoint 프레젠테이션</vt:lpstr>
      <vt:lpstr>TLX PASS의 수요자 분석</vt:lpstr>
      <vt:lpstr>PowerPoint 프레젠테이션</vt:lpstr>
      <vt:lpstr>PowerPoint 프레젠테이션</vt:lpstr>
      <vt:lpstr>장점</vt:lpstr>
      <vt:lpstr>단점</vt:lpstr>
      <vt:lpstr>해당 서비스가 보다 나은 경험을 제공할 수 있는 방법 </vt:lpstr>
      <vt:lpstr>SWOT 분석</vt:lpstr>
      <vt:lpstr>4P 분석</vt:lpstr>
      <vt:lpstr>SWOT 분석에 따른 전략 수립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tj305444t</dc:creator>
  <cp:lastModifiedBy>hi-ilsan</cp:lastModifiedBy>
  <cp:revision>32</cp:revision>
  <dcterms:created xsi:type="dcterms:W3CDTF">2017-03-30T04:47:23Z</dcterms:created>
  <dcterms:modified xsi:type="dcterms:W3CDTF">2018-08-30T23:22:01Z</dcterms:modified>
</cp:coreProperties>
</file>