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2"/>
  </p:notesMasterIdLst>
  <p:sldIdLst>
    <p:sldId id="256" r:id="rId2"/>
    <p:sldId id="286" r:id="rId3"/>
    <p:sldId id="288" r:id="rId4"/>
    <p:sldId id="289" r:id="rId5"/>
    <p:sldId id="290" r:id="rId6"/>
    <p:sldId id="291" r:id="rId7"/>
    <p:sldId id="287" r:id="rId8"/>
    <p:sldId id="292" r:id="rId9"/>
    <p:sldId id="293" r:id="rId10"/>
    <p:sldId id="294" r:id="rId11"/>
    <p:sldId id="295" r:id="rId12"/>
    <p:sldId id="278" r:id="rId13"/>
    <p:sldId id="297" r:id="rId14"/>
    <p:sldId id="299" r:id="rId15"/>
    <p:sldId id="298" r:id="rId16"/>
    <p:sldId id="300" r:id="rId17"/>
    <p:sldId id="301" r:id="rId18"/>
    <p:sldId id="302" r:id="rId19"/>
    <p:sldId id="285" r:id="rId20"/>
    <p:sldId id="30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9890"/>
    <a:srgbClr val="E9980F"/>
    <a:srgbClr val="F44458"/>
    <a:srgbClr val="1F497D"/>
    <a:srgbClr val="F7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6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18722-5A3B-4A7A-8B82-73B32309F5BE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5AB9D-A0E3-4E97-8998-FEBEB854F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9942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8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9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7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66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34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9162-B619-4BD2-8D54-8B230B8ACC6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EBF8-2DC6-43F3-9841-FC00C10C8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56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sqvrfztIzs" TargetMode="External"/><Relationship Id="rId2" Type="http://schemas.openxmlformats.org/officeDocument/2006/relationships/hyperlink" Target="https://youtu.be/QucDLMC2pw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환경분석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사용자분석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내부역량 분석</a:t>
            </a:r>
          </a:p>
        </p:txBody>
      </p:sp>
    </p:spTree>
    <p:extLst>
      <p:ext uri="{BB962C8B-B14F-4D97-AF65-F5344CB8AC3E}">
        <p14:creationId xmlns:p14="http://schemas.microsoft.com/office/powerpoint/2010/main" val="90419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6402" y="322144"/>
            <a:ext cx="24240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 동영상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1374" y="268853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산업현장 안전사고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1374" y="3198608"/>
            <a:ext cx="348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https://youtu.be/QucDLMC2pwA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1374" y="384943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일본 프로야구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훈련하기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1374" y="4313528"/>
            <a:ext cx="31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https://youtu.be/gsqvrfztIzs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1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875E-6 2.96296E-6 L 1.875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7248" y="285295"/>
            <a:ext cx="2249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개선해야 할 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9582" y="2400300"/>
            <a:ext cx="9180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공간의 제약을 받지 않고 기기를 작게 만들어 어디서든 쉽게 사용 할 수 있도록 한다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9582" y="3002973"/>
            <a:ext cx="7649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선이 </a:t>
            </a:r>
            <a:r>
              <a:rPr lang="ko-KR" altLang="en-US" sz="2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 없게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블루투스나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와이파이를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연결해 사용 할 수 있게 한다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9582" y="4208319"/>
            <a:ext cx="1444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▶비용 절감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9582" y="3605646"/>
            <a:ext cx="4314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▶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통한 지진 대피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화재 예방훈련</a:t>
            </a:r>
          </a:p>
        </p:txBody>
      </p:sp>
    </p:spTree>
    <p:extLst>
      <p:ext uri="{BB962C8B-B14F-4D97-AF65-F5344CB8AC3E}">
        <p14:creationId xmlns:p14="http://schemas.microsoft.com/office/powerpoint/2010/main" val="305320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793160" y="4461342"/>
            <a:ext cx="2047812" cy="707427"/>
            <a:chOff x="7839895" y="5161882"/>
            <a:chExt cx="1764632" cy="609601"/>
          </a:xfrm>
        </p:grpSpPr>
        <p:sp>
          <p:nvSpPr>
            <p:cNvPr id="15" name="타원 14"/>
            <p:cNvSpPr/>
            <p:nvPr/>
          </p:nvSpPr>
          <p:spPr>
            <a:xfrm flipH="1">
              <a:off x="9395979" y="5562935"/>
              <a:ext cx="208548" cy="208548"/>
            </a:xfrm>
            <a:prstGeom prst="ellipse">
              <a:avLst/>
            </a:prstGeom>
            <a:solidFill>
              <a:srgbClr val="BAE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7839895" y="5675231"/>
              <a:ext cx="1636295" cy="0"/>
            </a:xfrm>
            <a:prstGeom prst="line">
              <a:avLst/>
            </a:prstGeom>
            <a:ln w="28575">
              <a:solidFill>
                <a:srgbClr val="BAE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839895" y="5161882"/>
              <a:ext cx="0" cy="529390"/>
            </a:xfrm>
            <a:prstGeom prst="line">
              <a:avLst/>
            </a:prstGeom>
            <a:ln w="28575">
              <a:solidFill>
                <a:srgbClr val="BAE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679479" y="971235"/>
            <a:ext cx="2047812" cy="707427"/>
            <a:chOff x="6138398" y="1246615"/>
            <a:chExt cx="1764632" cy="609601"/>
          </a:xfrm>
        </p:grpSpPr>
        <p:sp>
          <p:nvSpPr>
            <p:cNvPr id="7" name="타원 6"/>
            <p:cNvSpPr/>
            <p:nvPr/>
          </p:nvSpPr>
          <p:spPr>
            <a:xfrm flipH="1" flipV="1">
              <a:off x="7694482" y="1246615"/>
              <a:ext cx="208548" cy="208548"/>
            </a:xfrm>
            <a:prstGeom prst="ellipse">
              <a:avLst/>
            </a:prstGeom>
            <a:solidFill>
              <a:srgbClr val="CFE7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 flipH="1" flipV="1">
              <a:off x="6138398" y="1342867"/>
              <a:ext cx="1636295" cy="0"/>
            </a:xfrm>
            <a:prstGeom prst="line">
              <a:avLst/>
            </a:prstGeom>
            <a:ln w="28575">
              <a:solidFill>
                <a:srgbClr val="CFE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6138398" y="1326826"/>
              <a:ext cx="0" cy="529390"/>
            </a:xfrm>
            <a:prstGeom prst="line">
              <a:avLst/>
            </a:prstGeom>
            <a:ln w="28575">
              <a:solidFill>
                <a:srgbClr val="CFE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2371698" y="4458975"/>
            <a:ext cx="2047812" cy="707427"/>
            <a:chOff x="3240505" y="5490745"/>
            <a:chExt cx="1764632" cy="609601"/>
          </a:xfrm>
        </p:grpSpPr>
        <p:sp>
          <p:nvSpPr>
            <p:cNvPr id="4" name="타원 3"/>
            <p:cNvSpPr/>
            <p:nvPr/>
          </p:nvSpPr>
          <p:spPr>
            <a:xfrm>
              <a:off x="3240505" y="5891798"/>
              <a:ext cx="208548" cy="208548"/>
            </a:xfrm>
            <a:prstGeom prst="ellipse">
              <a:avLst/>
            </a:prstGeom>
            <a:solidFill>
              <a:srgbClr val="B1D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368842" y="6004094"/>
              <a:ext cx="1636295" cy="0"/>
            </a:xfrm>
            <a:prstGeom prst="line">
              <a:avLst/>
            </a:prstGeom>
            <a:ln w="28575">
              <a:solidFill>
                <a:srgbClr val="B1D6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005137" y="5490745"/>
              <a:ext cx="0" cy="529390"/>
            </a:xfrm>
            <a:prstGeom prst="line">
              <a:avLst/>
            </a:prstGeom>
            <a:ln w="28575">
              <a:solidFill>
                <a:srgbClr val="B1D6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자유형 38"/>
          <p:cNvSpPr/>
          <p:nvPr/>
        </p:nvSpPr>
        <p:spPr>
          <a:xfrm>
            <a:off x="2337550" y="1615736"/>
            <a:ext cx="6624429" cy="3000326"/>
          </a:xfrm>
          <a:custGeom>
            <a:avLst/>
            <a:gdLst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1995079 w 8085221"/>
              <a:gd name="connsiteY3" fmla="*/ 1913218 h 3661945"/>
              <a:gd name="connsiteX4" fmla="*/ 2011466 w 8085221"/>
              <a:gd name="connsiteY4" fmla="*/ 1924978 h 3661945"/>
              <a:gd name="connsiteX5" fmla="*/ 2010041 w 8085221"/>
              <a:gd name="connsiteY5" fmla="*/ 1926154 h 3661945"/>
              <a:gd name="connsiteX6" fmla="*/ 1766161 w 8085221"/>
              <a:gd name="connsiteY6" fmla="*/ 2514934 h 3661945"/>
              <a:gd name="connsiteX7" fmla="*/ 2598821 w 8085221"/>
              <a:gd name="connsiteY7" fmla="*/ 3347595 h 3661945"/>
              <a:gd name="connsiteX8" fmla="*/ 3431482 w 8085221"/>
              <a:gd name="connsiteY8" fmla="*/ 2514934 h 3661945"/>
              <a:gd name="connsiteX9" fmla="*/ 3215172 w 8085221"/>
              <a:gd name="connsiteY9" fmla="*/ 1955071 h 3661945"/>
              <a:gd name="connsiteX10" fmla="*/ 3185125 w 8085221"/>
              <a:gd name="connsiteY10" fmla="*/ 1925732 h 3661945"/>
              <a:gd name="connsiteX11" fmla="*/ 3195551 w 8085221"/>
              <a:gd name="connsiteY11" fmla="*/ 1918250 h 3661945"/>
              <a:gd name="connsiteX12" fmla="*/ 3140241 w 8085221"/>
              <a:gd name="connsiteY12" fmla="*/ 1855161 h 3661945"/>
              <a:gd name="connsiteX13" fmla="*/ 2895600 w 8085221"/>
              <a:gd name="connsiteY13" fmla="*/ 1147011 h 3661945"/>
              <a:gd name="connsiteX14" fmla="*/ 4042611 w 8085221"/>
              <a:gd name="connsiteY14" fmla="*/ 0 h 3661945"/>
              <a:gd name="connsiteX15" fmla="*/ 5189622 w 8085221"/>
              <a:gd name="connsiteY15" fmla="*/ 1147011 h 3661945"/>
              <a:gd name="connsiteX16" fmla="*/ 4993731 w 8085221"/>
              <a:gd name="connsiteY16" fmla="*/ 1788316 h 3661945"/>
              <a:gd name="connsiteX17" fmla="*/ 4890678 w 8085221"/>
              <a:gd name="connsiteY17" fmla="*/ 1913218 h 3661945"/>
              <a:gd name="connsiteX18" fmla="*/ 4907066 w 8085221"/>
              <a:gd name="connsiteY18" fmla="*/ 1924978 h 3661945"/>
              <a:gd name="connsiteX19" fmla="*/ 4905641 w 8085221"/>
              <a:gd name="connsiteY19" fmla="*/ 1926154 h 3661945"/>
              <a:gd name="connsiteX20" fmla="*/ 4661760 w 8085221"/>
              <a:gd name="connsiteY20" fmla="*/ 2514934 h 3661945"/>
              <a:gd name="connsiteX21" fmla="*/ 5494421 w 8085221"/>
              <a:gd name="connsiteY21" fmla="*/ 3347595 h 3661945"/>
              <a:gd name="connsiteX22" fmla="*/ 6327082 w 8085221"/>
              <a:gd name="connsiteY22" fmla="*/ 2514934 h 3661945"/>
              <a:gd name="connsiteX23" fmla="*/ 6110772 w 8085221"/>
              <a:gd name="connsiteY23" fmla="*/ 1955071 h 3661945"/>
              <a:gd name="connsiteX24" fmla="*/ 6080725 w 8085221"/>
              <a:gd name="connsiteY24" fmla="*/ 1925732 h 3661945"/>
              <a:gd name="connsiteX25" fmla="*/ 6091150 w 8085221"/>
              <a:gd name="connsiteY25" fmla="*/ 1918251 h 3661945"/>
              <a:gd name="connsiteX26" fmla="*/ 6035840 w 8085221"/>
              <a:gd name="connsiteY26" fmla="*/ 1855161 h 3661945"/>
              <a:gd name="connsiteX27" fmla="*/ 5791199 w 8085221"/>
              <a:gd name="connsiteY27" fmla="*/ 1147011 h 3661945"/>
              <a:gd name="connsiteX28" fmla="*/ 6938210 w 8085221"/>
              <a:gd name="connsiteY28" fmla="*/ 0 h 3661945"/>
              <a:gd name="connsiteX29" fmla="*/ 8085221 w 8085221"/>
              <a:gd name="connsiteY29" fmla="*/ 1147011 h 3661945"/>
              <a:gd name="connsiteX30" fmla="*/ 7889330 w 8085221"/>
              <a:gd name="connsiteY30" fmla="*/ 1788316 h 3661945"/>
              <a:gd name="connsiteX31" fmla="*/ 7780655 w 8085221"/>
              <a:gd name="connsiteY31" fmla="*/ 1920032 h 3661945"/>
              <a:gd name="connsiteX32" fmla="*/ 7525565 w 8085221"/>
              <a:gd name="connsiteY32" fmla="*/ 1736967 h 3661945"/>
              <a:gd name="connsiteX33" fmla="*/ 7526990 w 8085221"/>
              <a:gd name="connsiteY33" fmla="*/ 1735791 h 3661945"/>
              <a:gd name="connsiteX34" fmla="*/ 7770871 w 8085221"/>
              <a:gd name="connsiteY34" fmla="*/ 1147011 h 3661945"/>
              <a:gd name="connsiteX35" fmla="*/ 6938210 w 8085221"/>
              <a:gd name="connsiteY35" fmla="*/ 314350 h 3661945"/>
              <a:gd name="connsiteX36" fmla="*/ 6105549 w 8085221"/>
              <a:gd name="connsiteY36" fmla="*/ 1147011 h 3661945"/>
              <a:gd name="connsiteX37" fmla="*/ 6321859 w 8085221"/>
              <a:gd name="connsiteY37" fmla="*/ 1706874 h 3661945"/>
              <a:gd name="connsiteX38" fmla="*/ 6351906 w 8085221"/>
              <a:gd name="connsiteY38" fmla="*/ 1736213 h 3661945"/>
              <a:gd name="connsiteX39" fmla="*/ 6341481 w 8085221"/>
              <a:gd name="connsiteY39" fmla="*/ 1743695 h 3661945"/>
              <a:gd name="connsiteX40" fmla="*/ 6396791 w 8085221"/>
              <a:gd name="connsiteY40" fmla="*/ 1806784 h 3661945"/>
              <a:gd name="connsiteX41" fmla="*/ 6641432 w 8085221"/>
              <a:gd name="connsiteY41" fmla="*/ 2514934 h 3661945"/>
              <a:gd name="connsiteX42" fmla="*/ 5494421 w 8085221"/>
              <a:gd name="connsiteY42" fmla="*/ 3661945 h 3661945"/>
              <a:gd name="connsiteX43" fmla="*/ 4347410 w 8085221"/>
              <a:gd name="connsiteY43" fmla="*/ 2514934 h 3661945"/>
              <a:gd name="connsiteX44" fmla="*/ 4543301 w 8085221"/>
              <a:gd name="connsiteY44" fmla="*/ 1873629 h 3661945"/>
              <a:gd name="connsiteX45" fmla="*/ 4646353 w 8085221"/>
              <a:gd name="connsiteY45" fmla="*/ 1748728 h 3661945"/>
              <a:gd name="connsiteX46" fmla="*/ 4629966 w 8085221"/>
              <a:gd name="connsiteY46" fmla="*/ 1736967 h 3661945"/>
              <a:gd name="connsiteX47" fmla="*/ 4631391 w 8085221"/>
              <a:gd name="connsiteY47" fmla="*/ 1735791 h 3661945"/>
              <a:gd name="connsiteX48" fmla="*/ 4875272 w 8085221"/>
              <a:gd name="connsiteY48" fmla="*/ 1147011 h 3661945"/>
              <a:gd name="connsiteX49" fmla="*/ 4042611 w 8085221"/>
              <a:gd name="connsiteY49" fmla="*/ 314350 h 3661945"/>
              <a:gd name="connsiteX50" fmla="*/ 3209950 w 8085221"/>
              <a:gd name="connsiteY50" fmla="*/ 1147011 h 3661945"/>
              <a:gd name="connsiteX51" fmla="*/ 3426260 w 8085221"/>
              <a:gd name="connsiteY51" fmla="*/ 1706874 h 3661945"/>
              <a:gd name="connsiteX52" fmla="*/ 3456307 w 8085221"/>
              <a:gd name="connsiteY52" fmla="*/ 1736213 h 3661945"/>
              <a:gd name="connsiteX53" fmla="*/ 3445881 w 8085221"/>
              <a:gd name="connsiteY53" fmla="*/ 1743695 h 3661945"/>
              <a:gd name="connsiteX54" fmla="*/ 3501191 w 8085221"/>
              <a:gd name="connsiteY54" fmla="*/ 1806784 h 3661945"/>
              <a:gd name="connsiteX55" fmla="*/ 3745832 w 8085221"/>
              <a:gd name="connsiteY55" fmla="*/ 2514934 h 3661945"/>
              <a:gd name="connsiteX56" fmla="*/ 2598821 w 8085221"/>
              <a:gd name="connsiteY56" fmla="*/ 3661945 h 3661945"/>
              <a:gd name="connsiteX57" fmla="*/ 1451810 w 8085221"/>
              <a:gd name="connsiteY57" fmla="*/ 2514934 h 3661945"/>
              <a:gd name="connsiteX58" fmla="*/ 1647702 w 8085221"/>
              <a:gd name="connsiteY58" fmla="*/ 1873629 h 3661945"/>
              <a:gd name="connsiteX59" fmla="*/ 1750754 w 8085221"/>
              <a:gd name="connsiteY59" fmla="*/ 1748728 h 3661945"/>
              <a:gd name="connsiteX60" fmla="*/ 1734366 w 8085221"/>
              <a:gd name="connsiteY60" fmla="*/ 1736967 h 3661945"/>
              <a:gd name="connsiteX61" fmla="*/ 1735791 w 8085221"/>
              <a:gd name="connsiteY61" fmla="*/ 1735791 h 3661945"/>
              <a:gd name="connsiteX62" fmla="*/ 1979673 w 8085221"/>
              <a:gd name="connsiteY62" fmla="*/ 1147011 h 3661945"/>
              <a:gd name="connsiteX63" fmla="*/ 1147012 w 8085221"/>
              <a:gd name="connsiteY63" fmla="*/ 314350 h 3661945"/>
              <a:gd name="connsiteX64" fmla="*/ 314350 w 8085221"/>
              <a:gd name="connsiteY64" fmla="*/ 1147011 h 3661945"/>
              <a:gd name="connsiteX65" fmla="*/ 530660 w 8085221"/>
              <a:gd name="connsiteY65" fmla="*/ 1706874 h 3661945"/>
              <a:gd name="connsiteX66" fmla="*/ 560707 w 8085221"/>
              <a:gd name="connsiteY66" fmla="*/ 1736213 h 3661945"/>
              <a:gd name="connsiteX67" fmla="*/ 302692 w 8085221"/>
              <a:gd name="connsiteY67" fmla="*/ 1921377 h 3661945"/>
              <a:gd name="connsiteX68" fmla="*/ 244641 w 8085221"/>
              <a:gd name="connsiteY68" fmla="*/ 1855161 h 3661945"/>
              <a:gd name="connsiteX69" fmla="*/ 0 w 8085221"/>
              <a:gd name="connsiteY69" fmla="*/ 1147011 h 3661945"/>
              <a:gd name="connsiteX70" fmla="*/ 1147012 w 8085221"/>
              <a:gd name="connsiteY70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1995079 w 8085221"/>
              <a:gd name="connsiteY3" fmla="*/ 1913218 h 3661945"/>
              <a:gd name="connsiteX4" fmla="*/ 2011466 w 8085221"/>
              <a:gd name="connsiteY4" fmla="*/ 1924978 h 3661945"/>
              <a:gd name="connsiteX5" fmla="*/ 2010041 w 8085221"/>
              <a:gd name="connsiteY5" fmla="*/ 1926154 h 3661945"/>
              <a:gd name="connsiteX6" fmla="*/ 1766161 w 8085221"/>
              <a:gd name="connsiteY6" fmla="*/ 2514934 h 3661945"/>
              <a:gd name="connsiteX7" fmla="*/ 2598821 w 8085221"/>
              <a:gd name="connsiteY7" fmla="*/ 3347595 h 3661945"/>
              <a:gd name="connsiteX8" fmla="*/ 3431482 w 8085221"/>
              <a:gd name="connsiteY8" fmla="*/ 2514934 h 3661945"/>
              <a:gd name="connsiteX9" fmla="*/ 3215172 w 8085221"/>
              <a:gd name="connsiteY9" fmla="*/ 1955071 h 3661945"/>
              <a:gd name="connsiteX10" fmla="*/ 3185125 w 8085221"/>
              <a:gd name="connsiteY10" fmla="*/ 1925732 h 3661945"/>
              <a:gd name="connsiteX11" fmla="*/ 3140241 w 8085221"/>
              <a:gd name="connsiteY11" fmla="*/ 1855161 h 3661945"/>
              <a:gd name="connsiteX12" fmla="*/ 2895600 w 8085221"/>
              <a:gd name="connsiteY12" fmla="*/ 1147011 h 3661945"/>
              <a:gd name="connsiteX13" fmla="*/ 4042611 w 8085221"/>
              <a:gd name="connsiteY13" fmla="*/ 0 h 3661945"/>
              <a:gd name="connsiteX14" fmla="*/ 5189622 w 8085221"/>
              <a:gd name="connsiteY14" fmla="*/ 1147011 h 3661945"/>
              <a:gd name="connsiteX15" fmla="*/ 4993731 w 8085221"/>
              <a:gd name="connsiteY15" fmla="*/ 1788316 h 3661945"/>
              <a:gd name="connsiteX16" fmla="*/ 4890678 w 8085221"/>
              <a:gd name="connsiteY16" fmla="*/ 1913218 h 3661945"/>
              <a:gd name="connsiteX17" fmla="*/ 4907066 w 8085221"/>
              <a:gd name="connsiteY17" fmla="*/ 1924978 h 3661945"/>
              <a:gd name="connsiteX18" fmla="*/ 4905641 w 8085221"/>
              <a:gd name="connsiteY18" fmla="*/ 1926154 h 3661945"/>
              <a:gd name="connsiteX19" fmla="*/ 4661760 w 8085221"/>
              <a:gd name="connsiteY19" fmla="*/ 2514934 h 3661945"/>
              <a:gd name="connsiteX20" fmla="*/ 5494421 w 8085221"/>
              <a:gd name="connsiteY20" fmla="*/ 3347595 h 3661945"/>
              <a:gd name="connsiteX21" fmla="*/ 6327082 w 8085221"/>
              <a:gd name="connsiteY21" fmla="*/ 2514934 h 3661945"/>
              <a:gd name="connsiteX22" fmla="*/ 6110772 w 8085221"/>
              <a:gd name="connsiteY22" fmla="*/ 1955071 h 3661945"/>
              <a:gd name="connsiteX23" fmla="*/ 6080725 w 8085221"/>
              <a:gd name="connsiteY23" fmla="*/ 1925732 h 3661945"/>
              <a:gd name="connsiteX24" fmla="*/ 6091150 w 8085221"/>
              <a:gd name="connsiteY24" fmla="*/ 1918251 h 3661945"/>
              <a:gd name="connsiteX25" fmla="*/ 6035840 w 8085221"/>
              <a:gd name="connsiteY25" fmla="*/ 1855161 h 3661945"/>
              <a:gd name="connsiteX26" fmla="*/ 5791199 w 8085221"/>
              <a:gd name="connsiteY26" fmla="*/ 1147011 h 3661945"/>
              <a:gd name="connsiteX27" fmla="*/ 6938210 w 8085221"/>
              <a:gd name="connsiteY27" fmla="*/ 0 h 3661945"/>
              <a:gd name="connsiteX28" fmla="*/ 8085221 w 8085221"/>
              <a:gd name="connsiteY28" fmla="*/ 1147011 h 3661945"/>
              <a:gd name="connsiteX29" fmla="*/ 7889330 w 8085221"/>
              <a:gd name="connsiteY29" fmla="*/ 1788316 h 3661945"/>
              <a:gd name="connsiteX30" fmla="*/ 7780655 w 8085221"/>
              <a:gd name="connsiteY30" fmla="*/ 1920032 h 3661945"/>
              <a:gd name="connsiteX31" fmla="*/ 7525565 w 8085221"/>
              <a:gd name="connsiteY31" fmla="*/ 1736967 h 3661945"/>
              <a:gd name="connsiteX32" fmla="*/ 7526990 w 8085221"/>
              <a:gd name="connsiteY32" fmla="*/ 1735791 h 3661945"/>
              <a:gd name="connsiteX33" fmla="*/ 7770871 w 8085221"/>
              <a:gd name="connsiteY33" fmla="*/ 1147011 h 3661945"/>
              <a:gd name="connsiteX34" fmla="*/ 6938210 w 8085221"/>
              <a:gd name="connsiteY34" fmla="*/ 314350 h 3661945"/>
              <a:gd name="connsiteX35" fmla="*/ 6105549 w 8085221"/>
              <a:gd name="connsiteY35" fmla="*/ 1147011 h 3661945"/>
              <a:gd name="connsiteX36" fmla="*/ 6321859 w 8085221"/>
              <a:gd name="connsiteY36" fmla="*/ 1706874 h 3661945"/>
              <a:gd name="connsiteX37" fmla="*/ 6351906 w 8085221"/>
              <a:gd name="connsiteY37" fmla="*/ 1736213 h 3661945"/>
              <a:gd name="connsiteX38" fmla="*/ 6341481 w 8085221"/>
              <a:gd name="connsiteY38" fmla="*/ 1743695 h 3661945"/>
              <a:gd name="connsiteX39" fmla="*/ 6396791 w 8085221"/>
              <a:gd name="connsiteY39" fmla="*/ 1806784 h 3661945"/>
              <a:gd name="connsiteX40" fmla="*/ 6641432 w 8085221"/>
              <a:gd name="connsiteY40" fmla="*/ 2514934 h 3661945"/>
              <a:gd name="connsiteX41" fmla="*/ 5494421 w 8085221"/>
              <a:gd name="connsiteY41" fmla="*/ 3661945 h 3661945"/>
              <a:gd name="connsiteX42" fmla="*/ 4347410 w 8085221"/>
              <a:gd name="connsiteY42" fmla="*/ 2514934 h 3661945"/>
              <a:gd name="connsiteX43" fmla="*/ 4543301 w 8085221"/>
              <a:gd name="connsiteY43" fmla="*/ 1873629 h 3661945"/>
              <a:gd name="connsiteX44" fmla="*/ 4646353 w 8085221"/>
              <a:gd name="connsiteY44" fmla="*/ 1748728 h 3661945"/>
              <a:gd name="connsiteX45" fmla="*/ 4629966 w 8085221"/>
              <a:gd name="connsiteY45" fmla="*/ 1736967 h 3661945"/>
              <a:gd name="connsiteX46" fmla="*/ 4631391 w 8085221"/>
              <a:gd name="connsiteY46" fmla="*/ 1735791 h 3661945"/>
              <a:gd name="connsiteX47" fmla="*/ 4875272 w 8085221"/>
              <a:gd name="connsiteY47" fmla="*/ 1147011 h 3661945"/>
              <a:gd name="connsiteX48" fmla="*/ 4042611 w 8085221"/>
              <a:gd name="connsiteY48" fmla="*/ 314350 h 3661945"/>
              <a:gd name="connsiteX49" fmla="*/ 3209950 w 8085221"/>
              <a:gd name="connsiteY49" fmla="*/ 1147011 h 3661945"/>
              <a:gd name="connsiteX50" fmla="*/ 3426260 w 8085221"/>
              <a:gd name="connsiteY50" fmla="*/ 1706874 h 3661945"/>
              <a:gd name="connsiteX51" fmla="*/ 3456307 w 8085221"/>
              <a:gd name="connsiteY51" fmla="*/ 1736213 h 3661945"/>
              <a:gd name="connsiteX52" fmla="*/ 3445881 w 8085221"/>
              <a:gd name="connsiteY52" fmla="*/ 1743695 h 3661945"/>
              <a:gd name="connsiteX53" fmla="*/ 3501191 w 8085221"/>
              <a:gd name="connsiteY53" fmla="*/ 1806784 h 3661945"/>
              <a:gd name="connsiteX54" fmla="*/ 3745832 w 8085221"/>
              <a:gd name="connsiteY54" fmla="*/ 2514934 h 3661945"/>
              <a:gd name="connsiteX55" fmla="*/ 2598821 w 8085221"/>
              <a:gd name="connsiteY55" fmla="*/ 3661945 h 3661945"/>
              <a:gd name="connsiteX56" fmla="*/ 1451810 w 8085221"/>
              <a:gd name="connsiteY56" fmla="*/ 2514934 h 3661945"/>
              <a:gd name="connsiteX57" fmla="*/ 1647702 w 8085221"/>
              <a:gd name="connsiteY57" fmla="*/ 1873629 h 3661945"/>
              <a:gd name="connsiteX58" fmla="*/ 1750754 w 8085221"/>
              <a:gd name="connsiteY58" fmla="*/ 1748728 h 3661945"/>
              <a:gd name="connsiteX59" fmla="*/ 1734366 w 8085221"/>
              <a:gd name="connsiteY59" fmla="*/ 1736967 h 3661945"/>
              <a:gd name="connsiteX60" fmla="*/ 1735791 w 8085221"/>
              <a:gd name="connsiteY60" fmla="*/ 1735791 h 3661945"/>
              <a:gd name="connsiteX61" fmla="*/ 1979673 w 8085221"/>
              <a:gd name="connsiteY61" fmla="*/ 1147011 h 3661945"/>
              <a:gd name="connsiteX62" fmla="*/ 1147012 w 8085221"/>
              <a:gd name="connsiteY62" fmla="*/ 314350 h 3661945"/>
              <a:gd name="connsiteX63" fmla="*/ 314350 w 8085221"/>
              <a:gd name="connsiteY63" fmla="*/ 1147011 h 3661945"/>
              <a:gd name="connsiteX64" fmla="*/ 530660 w 8085221"/>
              <a:gd name="connsiteY64" fmla="*/ 1706874 h 3661945"/>
              <a:gd name="connsiteX65" fmla="*/ 560707 w 8085221"/>
              <a:gd name="connsiteY65" fmla="*/ 1736213 h 3661945"/>
              <a:gd name="connsiteX66" fmla="*/ 302692 w 8085221"/>
              <a:gd name="connsiteY66" fmla="*/ 1921377 h 3661945"/>
              <a:gd name="connsiteX67" fmla="*/ 244641 w 8085221"/>
              <a:gd name="connsiteY67" fmla="*/ 1855161 h 3661945"/>
              <a:gd name="connsiteX68" fmla="*/ 0 w 8085221"/>
              <a:gd name="connsiteY68" fmla="*/ 1147011 h 3661945"/>
              <a:gd name="connsiteX69" fmla="*/ 1147012 w 8085221"/>
              <a:gd name="connsiteY69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1995079 w 8085221"/>
              <a:gd name="connsiteY3" fmla="*/ 1913218 h 3661945"/>
              <a:gd name="connsiteX4" fmla="*/ 2011466 w 8085221"/>
              <a:gd name="connsiteY4" fmla="*/ 1924978 h 3661945"/>
              <a:gd name="connsiteX5" fmla="*/ 2010041 w 8085221"/>
              <a:gd name="connsiteY5" fmla="*/ 1926154 h 3661945"/>
              <a:gd name="connsiteX6" fmla="*/ 1766161 w 8085221"/>
              <a:gd name="connsiteY6" fmla="*/ 2514934 h 3661945"/>
              <a:gd name="connsiteX7" fmla="*/ 2598821 w 8085221"/>
              <a:gd name="connsiteY7" fmla="*/ 3347595 h 3661945"/>
              <a:gd name="connsiteX8" fmla="*/ 3431482 w 8085221"/>
              <a:gd name="connsiteY8" fmla="*/ 2514934 h 3661945"/>
              <a:gd name="connsiteX9" fmla="*/ 3215172 w 8085221"/>
              <a:gd name="connsiteY9" fmla="*/ 1955071 h 3661945"/>
              <a:gd name="connsiteX10" fmla="*/ 3185125 w 8085221"/>
              <a:gd name="connsiteY10" fmla="*/ 1925732 h 3661945"/>
              <a:gd name="connsiteX11" fmla="*/ 3140241 w 8085221"/>
              <a:gd name="connsiteY11" fmla="*/ 1855161 h 3661945"/>
              <a:gd name="connsiteX12" fmla="*/ 2895600 w 8085221"/>
              <a:gd name="connsiteY12" fmla="*/ 1147011 h 3661945"/>
              <a:gd name="connsiteX13" fmla="*/ 4042611 w 8085221"/>
              <a:gd name="connsiteY13" fmla="*/ 0 h 3661945"/>
              <a:gd name="connsiteX14" fmla="*/ 5189622 w 8085221"/>
              <a:gd name="connsiteY14" fmla="*/ 1147011 h 3661945"/>
              <a:gd name="connsiteX15" fmla="*/ 4993731 w 8085221"/>
              <a:gd name="connsiteY15" fmla="*/ 1788316 h 3661945"/>
              <a:gd name="connsiteX16" fmla="*/ 4890678 w 8085221"/>
              <a:gd name="connsiteY16" fmla="*/ 1913218 h 3661945"/>
              <a:gd name="connsiteX17" fmla="*/ 4907066 w 8085221"/>
              <a:gd name="connsiteY17" fmla="*/ 1924978 h 3661945"/>
              <a:gd name="connsiteX18" fmla="*/ 4905641 w 8085221"/>
              <a:gd name="connsiteY18" fmla="*/ 1926154 h 3661945"/>
              <a:gd name="connsiteX19" fmla="*/ 4661760 w 8085221"/>
              <a:gd name="connsiteY19" fmla="*/ 2514934 h 3661945"/>
              <a:gd name="connsiteX20" fmla="*/ 5494421 w 8085221"/>
              <a:gd name="connsiteY20" fmla="*/ 3347595 h 3661945"/>
              <a:gd name="connsiteX21" fmla="*/ 6327082 w 8085221"/>
              <a:gd name="connsiteY21" fmla="*/ 2514934 h 3661945"/>
              <a:gd name="connsiteX22" fmla="*/ 6110772 w 8085221"/>
              <a:gd name="connsiteY22" fmla="*/ 1955071 h 3661945"/>
              <a:gd name="connsiteX23" fmla="*/ 6080725 w 8085221"/>
              <a:gd name="connsiteY23" fmla="*/ 1925732 h 3661945"/>
              <a:gd name="connsiteX24" fmla="*/ 6091150 w 8085221"/>
              <a:gd name="connsiteY24" fmla="*/ 1918251 h 3661945"/>
              <a:gd name="connsiteX25" fmla="*/ 6035840 w 8085221"/>
              <a:gd name="connsiteY25" fmla="*/ 1855161 h 3661945"/>
              <a:gd name="connsiteX26" fmla="*/ 5791199 w 8085221"/>
              <a:gd name="connsiteY26" fmla="*/ 1147011 h 3661945"/>
              <a:gd name="connsiteX27" fmla="*/ 6938210 w 8085221"/>
              <a:gd name="connsiteY27" fmla="*/ 0 h 3661945"/>
              <a:gd name="connsiteX28" fmla="*/ 8085221 w 8085221"/>
              <a:gd name="connsiteY28" fmla="*/ 1147011 h 3661945"/>
              <a:gd name="connsiteX29" fmla="*/ 7889330 w 8085221"/>
              <a:gd name="connsiteY29" fmla="*/ 1788316 h 3661945"/>
              <a:gd name="connsiteX30" fmla="*/ 7780655 w 8085221"/>
              <a:gd name="connsiteY30" fmla="*/ 1920032 h 3661945"/>
              <a:gd name="connsiteX31" fmla="*/ 7525565 w 8085221"/>
              <a:gd name="connsiteY31" fmla="*/ 1736967 h 3661945"/>
              <a:gd name="connsiteX32" fmla="*/ 7526990 w 8085221"/>
              <a:gd name="connsiteY32" fmla="*/ 1735791 h 3661945"/>
              <a:gd name="connsiteX33" fmla="*/ 7770871 w 8085221"/>
              <a:gd name="connsiteY33" fmla="*/ 1147011 h 3661945"/>
              <a:gd name="connsiteX34" fmla="*/ 6938210 w 8085221"/>
              <a:gd name="connsiteY34" fmla="*/ 314350 h 3661945"/>
              <a:gd name="connsiteX35" fmla="*/ 6105549 w 8085221"/>
              <a:gd name="connsiteY35" fmla="*/ 1147011 h 3661945"/>
              <a:gd name="connsiteX36" fmla="*/ 6321859 w 8085221"/>
              <a:gd name="connsiteY36" fmla="*/ 1706874 h 3661945"/>
              <a:gd name="connsiteX37" fmla="*/ 6351906 w 8085221"/>
              <a:gd name="connsiteY37" fmla="*/ 1736213 h 3661945"/>
              <a:gd name="connsiteX38" fmla="*/ 6341481 w 8085221"/>
              <a:gd name="connsiteY38" fmla="*/ 1743695 h 3661945"/>
              <a:gd name="connsiteX39" fmla="*/ 6396791 w 8085221"/>
              <a:gd name="connsiteY39" fmla="*/ 1806784 h 3661945"/>
              <a:gd name="connsiteX40" fmla="*/ 6641432 w 8085221"/>
              <a:gd name="connsiteY40" fmla="*/ 2514934 h 3661945"/>
              <a:gd name="connsiteX41" fmla="*/ 5494421 w 8085221"/>
              <a:gd name="connsiteY41" fmla="*/ 3661945 h 3661945"/>
              <a:gd name="connsiteX42" fmla="*/ 4347410 w 8085221"/>
              <a:gd name="connsiteY42" fmla="*/ 2514934 h 3661945"/>
              <a:gd name="connsiteX43" fmla="*/ 4543301 w 8085221"/>
              <a:gd name="connsiteY43" fmla="*/ 1873629 h 3661945"/>
              <a:gd name="connsiteX44" fmla="*/ 4646353 w 8085221"/>
              <a:gd name="connsiteY44" fmla="*/ 1748728 h 3661945"/>
              <a:gd name="connsiteX45" fmla="*/ 4629966 w 8085221"/>
              <a:gd name="connsiteY45" fmla="*/ 1736967 h 3661945"/>
              <a:gd name="connsiteX46" fmla="*/ 4631391 w 8085221"/>
              <a:gd name="connsiteY46" fmla="*/ 1735791 h 3661945"/>
              <a:gd name="connsiteX47" fmla="*/ 4875272 w 8085221"/>
              <a:gd name="connsiteY47" fmla="*/ 1147011 h 3661945"/>
              <a:gd name="connsiteX48" fmla="*/ 4042611 w 8085221"/>
              <a:gd name="connsiteY48" fmla="*/ 314350 h 3661945"/>
              <a:gd name="connsiteX49" fmla="*/ 3209950 w 8085221"/>
              <a:gd name="connsiteY49" fmla="*/ 1147011 h 3661945"/>
              <a:gd name="connsiteX50" fmla="*/ 3426260 w 8085221"/>
              <a:gd name="connsiteY50" fmla="*/ 1706874 h 3661945"/>
              <a:gd name="connsiteX51" fmla="*/ 3456307 w 8085221"/>
              <a:gd name="connsiteY51" fmla="*/ 1736213 h 3661945"/>
              <a:gd name="connsiteX52" fmla="*/ 3501191 w 8085221"/>
              <a:gd name="connsiteY52" fmla="*/ 1806784 h 3661945"/>
              <a:gd name="connsiteX53" fmla="*/ 3745832 w 8085221"/>
              <a:gd name="connsiteY53" fmla="*/ 2514934 h 3661945"/>
              <a:gd name="connsiteX54" fmla="*/ 2598821 w 8085221"/>
              <a:gd name="connsiteY54" fmla="*/ 3661945 h 3661945"/>
              <a:gd name="connsiteX55" fmla="*/ 1451810 w 8085221"/>
              <a:gd name="connsiteY55" fmla="*/ 2514934 h 3661945"/>
              <a:gd name="connsiteX56" fmla="*/ 1647702 w 8085221"/>
              <a:gd name="connsiteY56" fmla="*/ 1873629 h 3661945"/>
              <a:gd name="connsiteX57" fmla="*/ 1750754 w 8085221"/>
              <a:gd name="connsiteY57" fmla="*/ 1748728 h 3661945"/>
              <a:gd name="connsiteX58" fmla="*/ 1734366 w 8085221"/>
              <a:gd name="connsiteY58" fmla="*/ 1736967 h 3661945"/>
              <a:gd name="connsiteX59" fmla="*/ 1735791 w 8085221"/>
              <a:gd name="connsiteY59" fmla="*/ 1735791 h 3661945"/>
              <a:gd name="connsiteX60" fmla="*/ 1979673 w 8085221"/>
              <a:gd name="connsiteY60" fmla="*/ 1147011 h 3661945"/>
              <a:gd name="connsiteX61" fmla="*/ 1147012 w 8085221"/>
              <a:gd name="connsiteY61" fmla="*/ 314350 h 3661945"/>
              <a:gd name="connsiteX62" fmla="*/ 314350 w 8085221"/>
              <a:gd name="connsiteY62" fmla="*/ 1147011 h 3661945"/>
              <a:gd name="connsiteX63" fmla="*/ 530660 w 8085221"/>
              <a:gd name="connsiteY63" fmla="*/ 1706874 h 3661945"/>
              <a:gd name="connsiteX64" fmla="*/ 560707 w 8085221"/>
              <a:gd name="connsiteY64" fmla="*/ 1736213 h 3661945"/>
              <a:gd name="connsiteX65" fmla="*/ 302692 w 8085221"/>
              <a:gd name="connsiteY65" fmla="*/ 1921377 h 3661945"/>
              <a:gd name="connsiteX66" fmla="*/ 244641 w 8085221"/>
              <a:gd name="connsiteY66" fmla="*/ 1855161 h 3661945"/>
              <a:gd name="connsiteX67" fmla="*/ 0 w 8085221"/>
              <a:gd name="connsiteY67" fmla="*/ 1147011 h 3661945"/>
              <a:gd name="connsiteX68" fmla="*/ 1147012 w 8085221"/>
              <a:gd name="connsiteY68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1995079 w 8085221"/>
              <a:gd name="connsiteY3" fmla="*/ 1913218 h 3661945"/>
              <a:gd name="connsiteX4" fmla="*/ 2011466 w 8085221"/>
              <a:gd name="connsiteY4" fmla="*/ 1924978 h 3661945"/>
              <a:gd name="connsiteX5" fmla="*/ 2010041 w 8085221"/>
              <a:gd name="connsiteY5" fmla="*/ 1926154 h 3661945"/>
              <a:gd name="connsiteX6" fmla="*/ 1766161 w 8085221"/>
              <a:gd name="connsiteY6" fmla="*/ 2514934 h 3661945"/>
              <a:gd name="connsiteX7" fmla="*/ 2598821 w 8085221"/>
              <a:gd name="connsiteY7" fmla="*/ 3347595 h 3661945"/>
              <a:gd name="connsiteX8" fmla="*/ 3431482 w 8085221"/>
              <a:gd name="connsiteY8" fmla="*/ 2514934 h 3661945"/>
              <a:gd name="connsiteX9" fmla="*/ 3215172 w 8085221"/>
              <a:gd name="connsiteY9" fmla="*/ 1955071 h 3661945"/>
              <a:gd name="connsiteX10" fmla="*/ 3185125 w 8085221"/>
              <a:gd name="connsiteY10" fmla="*/ 1925732 h 3661945"/>
              <a:gd name="connsiteX11" fmla="*/ 3140241 w 8085221"/>
              <a:gd name="connsiteY11" fmla="*/ 1855161 h 3661945"/>
              <a:gd name="connsiteX12" fmla="*/ 2895600 w 8085221"/>
              <a:gd name="connsiteY12" fmla="*/ 1147011 h 3661945"/>
              <a:gd name="connsiteX13" fmla="*/ 4042611 w 8085221"/>
              <a:gd name="connsiteY13" fmla="*/ 0 h 3661945"/>
              <a:gd name="connsiteX14" fmla="*/ 5189622 w 8085221"/>
              <a:gd name="connsiteY14" fmla="*/ 1147011 h 3661945"/>
              <a:gd name="connsiteX15" fmla="*/ 4993731 w 8085221"/>
              <a:gd name="connsiteY15" fmla="*/ 1788316 h 3661945"/>
              <a:gd name="connsiteX16" fmla="*/ 4890678 w 8085221"/>
              <a:gd name="connsiteY16" fmla="*/ 1913218 h 3661945"/>
              <a:gd name="connsiteX17" fmla="*/ 4907066 w 8085221"/>
              <a:gd name="connsiteY17" fmla="*/ 1924978 h 3661945"/>
              <a:gd name="connsiteX18" fmla="*/ 4905641 w 8085221"/>
              <a:gd name="connsiteY18" fmla="*/ 1926154 h 3661945"/>
              <a:gd name="connsiteX19" fmla="*/ 4661760 w 8085221"/>
              <a:gd name="connsiteY19" fmla="*/ 2514934 h 3661945"/>
              <a:gd name="connsiteX20" fmla="*/ 5494421 w 8085221"/>
              <a:gd name="connsiteY20" fmla="*/ 3347595 h 3661945"/>
              <a:gd name="connsiteX21" fmla="*/ 6327082 w 8085221"/>
              <a:gd name="connsiteY21" fmla="*/ 2514934 h 3661945"/>
              <a:gd name="connsiteX22" fmla="*/ 6110772 w 8085221"/>
              <a:gd name="connsiteY22" fmla="*/ 1955071 h 3661945"/>
              <a:gd name="connsiteX23" fmla="*/ 6080725 w 8085221"/>
              <a:gd name="connsiteY23" fmla="*/ 1925732 h 3661945"/>
              <a:gd name="connsiteX24" fmla="*/ 6091150 w 8085221"/>
              <a:gd name="connsiteY24" fmla="*/ 1918251 h 3661945"/>
              <a:gd name="connsiteX25" fmla="*/ 6035840 w 8085221"/>
              <a:gd name="connsiteY25" fmla="*/ 1855161 h 3661945"/>
              <a:gd name="connsiteX26" fmla="*/ 5791199 w 8085221"/>
              <a:gd name="connsiteY26" fmla="*/ 1147011 h 3661945"/>
              <a:gd name="connsiteX27" fmla="*/ 6938210 w 8085221"/>
              <a:gd name="connsiteY27" fmla="*/ 0 h 3661945"/>
              <a:gd name="connsiteX28" fmla="*/ 8085221 w 8085221"/>
              <a:gd name="connsiteY28" fmla="*/ 1147011 h 3661945"/>
              <a:gd name="connsiteX29" fmla="*/ 7889330 w 8085221"/>
              <a:gd name="connsiteY29" fmla="*/ 1788316 h 3661945"/>
              <a:gd name="connsiteX30" fmla="*/ 7780655 w 8085221"/>
              <a:gd name="connsiteY30" fmla="*/ 1920032 h 3661945"/>
              <a:gd name="connsiteX31" fmla="*/ 7525565 w 8085221"/>
              <a:gd name="connsiteY31" fmla="*/ 1736967 h 3661945"/>
              <a:gd name="connsiteX32" fmla="*/ 7526990 w 8085221"/>
              <a:gd name="connsiteY32" fmla="*/ 1735791 h 3661945"/>
              <a:gd name="connsiteX33" fmla="*/ 7770871 w 8085221"/>
              <a:gd name="connsiteY33" fmla="*/ 1147011 h 3661945"/>
              <a:gd name="connsiteX34" fmla="*/ 6938210 w 8085221"/>
              <a:gd name="connsiteY34" fmla="*/ 314350 h 3661945"/>
              <a:gd name="connsiteX35" fmla="*/ 6105549 w 8085221"/>
              <a:gd name="connsiteY35" fmla="*/ 1147011 h 3661945"/>
              <a:gd name="connsiteX36" fmla="*/ 6321859 w 8085221"/>
              <a:gd name="connsiteY36" fmla="*/ 1706874 h 3661945"/>
              <a:gd name="connsiteX37" fmla="*/ 6351906 w 8085221"/>
              <a:gd name="connsiteY37" fmla="*/ 1736213 h 3661945"/>
              <a:gd name="connsiteX38" fmla="*/ 6341481 w 8085221"/>
              <a:gd name="connsiteY38" fmla="*/ 1743695 h 3661945"/>
              <a:gd name="connsiteX39" fmla="*/ 6396791 w 8085221"/>
              <a:gd name="connsiteY39" fmla="*/ 1806784 h 3661945"/>
              <a:gd name="connsiteX40" fmla="*/ 6641432 w 8085221"/>
              <a:gd name="connsiteY40" fmla="*/ 2514934 h 3661945"/>
              <a:gd name="connsiteX41" fmla="*/ 5494421 w 8085221"/>
              <a:gd name="connsiteY41" fmla="*/ 3661945 h 3661945"/>
              <a:gd name="connsiteX42" fmla="*/ 4347410 w 8085221"/>
              <a:gd name="connsiteY42" fmla="*/ 2514934 h 3661945"/>
              <a:gd name="connsiteX43" fmla="*/ 4543301 w 8085221"/>
              <a:gd name="connsiteY43" fmla="*/ 1873629 h 3661945"/>
              <a:gd name="connsiteX44" fmla="*/ 4646353 w 8085221"/>
              <a:gd name="connsiteY44" fmla="*/ 1748728 h 3661945"/>
              <a:gd name="connsiteX45" fmla="*/ 4629966 w 8085221"/>
              <a:gd name="connsiteY45" fmla="*/ 1736967 h 3661945"/>
              <a:gd name="connsiteX46" fmla="*/ 4631391 w 8085221"/>
              <a:gd name="connsiteY46" fmla="*/ 1735791 h 3661945"/>
              <a:gd name="connsiteX47" fmla="*/ 4875272 w 8085221"/>
              <a:gd name="connsiteY47" fmla="*/ 1147011 h 3661945"/>
              <a:gd name="connsiteX48" fmla="*/ 4042611 w 8085221"/>
              <a:gd name="connsiteY48" fmla="*/ 314350 h 3661945"/>
              <a:gd name="connsiteX49" fmla="*/ 3209950 w 8085221"/>
              <a:gd name="connsiteY49" fmla="*/ 1147011 h 3661945"/>
              <a:gd name="connsiteX50" fmla="*/ 3426260 w 8085221"/>
              <a:gd name="connsiteY50" fmla="*/ 1706874 h 3661945"/>
              <a:gd name="connsiteX51" fmla="*/ 3501191 w 8085221"/>
              <a:gd name="connsiteY51" fmla="*/ 1806784 h 3661945"/>
              <a:gd name="connsiteX52" fmla="*/ 3745832 w 8085221"/>
              <a:gd name="connsiteY52" fmla="*/ 2514934 h 3661945"/>
              <a:gd name="connsiteX53" fmla="*/ 2598821 w 8085221"/>
              <a:gd name="connsiteY53" fmla="*/ 3661945 h 3661945"/>
              <a:gd name="connsiteX54" fmla="*/ 1451810 w 8085221"/>
              <a:gd name="connsiteY54" fmla="*/ 2514934 h 3661945"/>
              <a:gd name="connsiteX55" fmla="*/ 1647702 w 8085221"/>
              <a:gd name="connsiteY55" fmla="*/ 1873629 h 3661945"/>
              <a:gd name="connsiteX56" fmla="*/ 1750754 w 8085221"/>
              <a:gd name="connsiteY56" fmla="*/ 1748728 h 3661945"/>
              <a:gd name="connsiteX57" fmla="*/ 1734366 w 8085221"/>
              <a:gd name="connsiteY57" fmla="*/ 1736967 h 3661945"/>
              <a:gd name="connsiteX58" fmla="*/ 1735791 w 8085221"/>
              <a:gd name="connsiteY58" fmla="*/ 1735791 h 3661945"/>
              <a:gd name="connsiteX59" fmla="*/ 1979673 w 8085221"/>
              <a:gd name="connsiteY59" fmla="*/ 1147011 h 3661945"/>
              <a:gd name="connsiteX60" fmla="*/ 1147012 w 8085221"/>
              <a:gd name="connsiteY60" fmla="*/ 314350 h 3661945"/>
              <a:gd name="connsiteX61" fmla="*/ 314350 w 8085221"/>
              <a:gd name="connsiteY61" fmla="*/ 1147011 h 3661945"/>
              <a:gd name="connsiteX62" fmla="*/ 530660 w 8085221"/>
              <a:gd name="connsiteY62" fmla="*/ 1706874 h 3661945"/>
              <a:gd name="connsiteX63" fmla="*/ 560707 w 8085221"/>
              <a:gd name="connsiteY63" fmla="*/ 1736213 h 3661945"/>
              <a:gd name="connsiteX64" fmla="*/ 302692 w 8085221"/>
              <a:gd name="connsiteY64" fmla="*/ 1921377 h 3661945"/>
              <a:gd name="connsiteX65" fmla="*/ 244641 w 8085221"/>
              <a:gd name="connsiteY65" fmla="*/ 1855161 h 3661945"/>
              <a:gd name="connsiteX66" fmla="*/ 0 w 8085221"/>
              <a:gd name="connsiteY66" fmla="*/ 1147011 h 3661945"/>
              <a:gd name="connsiteX67" fmla="*/ 1147012 w 8085221"/>
              <a:gd name="connsiteY67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1995079 w 8085221"/>
              <a:gd name="connsiteY3" fmla="*/ 1913218 h 3661945"/>
              <a:gd name="connsiteX4" fmla="*/ 2011466 w 8085221"/>
              <a:gd name="connsiteY4" fmla="*/ 1924978 h 3661945"/>
              <a:gd name="connsiteX5" fmla="*/ 2010041 w 8085221"/>
              <a:gd name="connsiteY5" fmla="*/ 1926154 h 3661945"/>
              <a:gd name="connsiteX6" fmla="*/ 1766161 w 8085221"/>
              <a:gd name="connsiteY6" fmla="*/ 2514934 h 3661945"/>
              <a:gd name="connsiteX7" fmla="*/ 2598821 w 8085221"/>
              <a:gd name="connsiteY7" fmla="*/ 3347595 h 3661945"/>
              <a:gd name="connsiteX8" fmla="*/ 3431482 w 8085221"/>
              <a:gd name="connsiteY8" fmla="*/ 2514934 h 3661945"/>
              <a:gd name="connsiteX9" fmla="*/ 3215172 w 8085221"/>
              <a:gd name="connsiteY9" fmla="*/ 1955071 h 3661945"/>
              <a:gd name="connsiteX10" fmla="*/ 3140241 w 8085221"/>
              <a:gd name="connsiteY10" fmla="*/ 1855161 h 3661945"/>
              <a:gd name="connsiteX11" fmla="*/ 2895600 w 8085221"/>
              <a:gd name="connsiteY11" fmla="*/ 1147011 h 3661945"/>
              <a:gd name="connsiteX12" fmla="*/ 4042611 w 8085221"/>
              <a:gd name="connsiteY12" fmla="*/ 0 h 3661945"/>
              <a:gd name="connsiteX13" fmla="*/ 5189622 w 8085221"/>
              <a:gd name="connsiteY13" fmla="*/ 1147011 h 3661945"/>
              <a:gd name="connsiteX14" fmla="*/ 4993731 w 8085221"/>
              <a:gd name="connsiteY14" fmla="*/ 1788316 h 3661945"/>
              <a:gd name="connsiteX15" fmla="*/ 4890678 w 8085221"/>
              <a:gd name="connsiteY15" fmla="*/ 1913218 h 3661945"/>
              <a:gd name="connsiteX16" fmla="*/ 4907066 w 8085221"/>
              <a:gd name="connsiteY16" fmla="*/ 1924978 h 3661945"/>
              <a:gd name="connsiteX17" fmla="*/ 4905641 w 8085221"/>
              <a:gd name="connsiteY17" fmla="*/ 1926154 h 3661945"/>
              <a:gd name="connsiteX18" fmla="*/ 4661760 w 8085221"/>
              <a:gd name="connsiteY18" fmla="*/ 2514934 h 3661945"/>
              <a:gd name="connsiteX19" fmla="*/ 5494421 w 8085221"/>
              <a:gd name="connsiteY19" fmla="*/ 3347595 h 3661945"/>
              <a:gd name="connsiteX20" fmla="*/ 6327082 w 8085221"/>
              <a:gd name="connsiteY20" fmla="*/ 2514934 h 3661945"/>
              <a:gd name="connsiteX21" fmla="*/ 6110772 w 8085221"/>
              <a:gd name="connsiteY21" fmla="*/ 1955071 h 3661945"/>
              <a:gd name="connsiteX22" fmla="*/ 6080725 w 8085221"/>
              <a:gd name="connsiteY22" fmla="*/ 1925732 h 3661945"/>
              <a:gd name="connsiteX23" fmla="*/ 6091150 w 8085221"/>
              <a:gd name="connsiteY23" fmla="*/ 1918251 h 3661945"/>
              <a:gd name="connsiteX24" fmla="*/ 6035840 w 8085221"/>
              <a:gd name="connsiteY24" fmla="*/ 1855161 h 3661945"/>
              <a:gd name="connsiteX25" fmla="*/ 5791199 w 8085221"/>
              <a:gd name="connsiteY25" fmla="*/ 1147011 h 3661945"/>
              <a:gd name="connsiteX26" fmla="*/ 6938210 w 8085221"/>
              <a:gd name="connsiteY26" fmla="*/ 0 h 3661945"/>
              <a:gd name="connsiteX27" fmla="*/ 8085221 w 8085221"/>
              <a:gd name="connsiteY27" fmla="*/ 1147011 h 3661945"/>
              <a:gd name="connsiteX28" fmla="*/ 7889330 w 8085221"/>
              <a:gd name="connsiteY28" fmla="*/ 1788316 h 3661945"/>
              <a:gd name="connsiteX29" fmla="*/ 7780655 w 8085221"/>
              <a:gd name="connsiteY29" fmla="*/ 1920032 h 3661945"/>
              <a:gd name="connsiteX30" fmla="*/ 7525565 w 8085221"/>
              <a:gd name="connsiteY30" fmla="*/ 1736967 h 3661945"/>
              <a:gd name="connsiteX31" fmla="*/ 7526990 w 8085221"/>
              <a:gd name="connsiteY31" fmla="*/ 1735791 h 3661945"/>
              <a:gd name="connsiteX32" fmla="*/ 7770871 w 8085221"/>
              <a:gd name="connsiteY32" fmla="*/ 1147011 h 3661945"/>
              <a:gd name="connsiteX33" fmla="*/ 6938210 w 8085221"/>
              <a:gd name="connsiteY33" fmla="*/ 314350 h 3661945"/>
              <a:gd name="connsiteX34" fmla="*/ 6105549 w 8085221"/>
              <a:gd name="connsiteY34" fmla="*/ 1147011 h 3661945"/>
              <a:gd name="connsiteX35" fmla="*/ 6321859 w 8085221"/>
              <a:gd name="connsiteY35" fmla="*/ 1706874 h 3661945"/>
              <a:gd name="connsiteX36" fmla="*/ 6351906 w 8085221"/>
              <a:gd name="connsiteY36" fmla="*/ 1736213 h 3661945"/>
              <a:gd name="connsiteX37" fmla="*/ 6341481 w 8085221"/>
              <a:gd name="connsiteY37" fmla="*/ 1743695 h 3661945"/>
              <a:gd name="connsiteX38" fmla="*/ 6396791 w 8085221"/>
              <a:gd name="connsiteY38" fmla="*/ 1806784 h 3661945"/>
              <a:gd name="connsiteX39" fmla="*/ 6641432 w 8085221"/>
              <a:gd name="connsiteY39" fmla="*/ 2514934 h 3661945"/>
              <a:gd name="connsiteX40" fmla="*/ 5494421 w 8085221"/>
              <a:gd name="connsiteY40" fmla="*/ 3661945 h 3661945"/>
              <a:gd name="connsiteX41" fmla="*/ 4347410 w 8085221"/>
              <a:gd name="connsiteY41" fmla="*/ 2514934 h 3661945"/>
              <a:gd name="connsiteX42" fmla="*/ 4543301 w 8085221"/>
              <a:gd name="connsiteY42" fmla="*/ 1873629 h 3661945"/>
              <a:gd name="connsiteX43" fmla="*/ 4646353 w 8085221"/>
              <a:gd name="connsiteY43" fmla="*/ 1748728 h 3661945"/>
              <a:gd name="connsiteX44" fmla="*/ 4629966 w 8085221"/>
              <a:gd name="connsiteY44" fmla="*/ 1736967 h 3661945"/>
              <a:gd name="connsiteX45" fmla="*/ 4631391 w 8085221"/>
              <a:gd name="connsiteY45" fmla="*/ 1735791 h 3661945"/>
              <a:gd name="connsiteX46" fmla="*/ 4875272 w 8085221"/>
              <a:gd name="connsiteY46" fmla="*/ 1147011 h 3661945"/>
              <a:gd name="connsiteX47" fmla="*/ 4042611 w 8085221"/>
              <a:gd name="connsiteY47" fmla="*/ 314350 h 3661945"/>
              <a:gd name="connsiteX48" fmla="*/ 3209950 w 8085221"/>
              <a:gd name="connsiteY48" fmla="*/ 1147011 h 3661945"/>
              <a:gd name="connsiteX49" fmla="*/ 3426260 w 8085221"/>
              <a:gd name="connsiteY49" fmla="*/ 1706874 h 3661945"/>
              <a:gd name="connsiteX50" fmla="*/ 3501191 w 8085221"/>
              <a:gd name="connsiteY50" fmla="*/ 1806784 h 3661945"/>
              <a:gd name="connsiteX51" fmla="*/ 3745832 w 8085221"/>
              <a:gd name="connsiteY51" fmla="*/ 2514934 h 3661945"/>
              <a:gd name="connsiteX52" fmla="*/ 2598821 w 8085221"/>
              <a:gd name="connsiteY52" fmla="*/ 3661945 h 3661945"/>
              <a:gd name="connsiteX53" fmla="*/ 1451810 w 8085221"/>
              <a:gd name="connsiteY53" fmla="*/ 2514934 h 3661945"/>
              <a:gd name="connsiteX54" fmla="*/ 1647702 w 8085221"/>
              <a:gd name="connsiteY54" fmla="*/ 1873629 h 3661945"/>
              <a:gd name="connsiteX55" fmla="*/ 1750754 w 8085221"/>
              <a:gd name="connsiteY55" fmla="*/ 1748728 h 3661945"/>
              <a:gd name="connsiteX56" fmla="*/ 1734366 w 8085221"/>
              <a:gd name="connsiteY56" fmla="*/ 1736967 h 3661945"/>
              <a:gd name="connsiteX57" fmla="*/ 1735791 w 8085221"/>
              <a:gd name="connsiteY57" fmla="*/ 1735791 h 3661945"/>
              <a:gd name="connsiteX58" fmla="*/ 1979673 w 8085221"/>
              <a:gd name="connsiteY58" fmla="*/ 1147011 h 3661945"/>
              <a:gd name="connsiteX59" fmla="*/ 1147012 w 8085221"/>
              <a:gd name="connsiteY59" fmla="*/ 314350 h 3661945"/>
              <a:gd name="connsiteX60" fmla="*/ 314350 w 8085221"/>
              <a:gd name="connsiteY60" fmla="*/ 1147011 h 3661945"/>
              <a:gd name="connsiteX61" fmla="*/ 530660 w 8085221"/>
              <a:gd name="connsiteY61" fmla="*/ 1706874 h 3661945"/>
              <a:gd name="connsiteX62" fmla="*/ 560707 w 8085221"/>
              <a:gd name="connsiteY62" fmla="*/ 1736213 h 3661945"/>
              <a:gd name="connsiteX63" fmla="*/ 302692 w 8085221"/>
              <a:gd name="connsiteY63" fmla="*/ 1921377 h 3661945"/>
              <a:gd name="connsiteX64" fmla="*/ 244641 w 8085221"/>
              <a:gd name="connsiteY64" fmla="*/ 1855161 h 3661945"/>
              <a:gd name="connsiteX65" fmla="*/ 0 w 8085221"/>
              <a:gd name="connsiteY65" fmla="*/ 1147011 h 3661945"/>
              <a:gd name="connsiteX66" fmla="*/ 1147012 w 8085221"/>
              <a:gd name="connsiteY66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1995079 w 8085221"/>
              <a:gd name="connsiteY3" fmla="*/ 1913218 h 3661945"/>
              <a:gd name="connsiteX4" fmla="*/ 2011466 w 8085221"/>
              <a:gd name="connsiteY4" fmla="*/ 1924978 h 3661945"/>
              <a:gd name="connsiteX5" fmla="*/ 2010041 w 8085221"/>
              <a:gd name="connsiteY5" fmla="*/ 1926154 h 3661945"/>
              <a:gd name="connsiteX6" fmla="*/ 1766161 w 8085221"/>
              <a:gd name="connsiteY6" fmla="*/ 2514934 h 3661945"/>
              <a:gd name="connsiteX7" fmla="*/ 2598821 w 8085221"/>
              <a:gd name="connsiteY7" fmla="*/ 3347595 h 3661945"/>
              <a:gd name="connsiteX8" fmla="*/ 3431482 w 8085221"/>
              <a:gd name="connsiteY8" fmla="*/ 2514934 h 3661945"/>
              <a:gd name="connsiteX9" fmla="*/ 3215172 w 8085221"/>
              <a:gd name="connsiteY9" fmla="*/ 1955071 h 3661945"/>
              <a:gd name="connsiteX10" fmla="*/ 3140241 w 8085221"/>
              <a:gd name="connsiteY10" fmla="*/ 1855161 h 3661945"/>
              <a:gd name="connsiteX11" fmla="*/ 2895600 w 8085221"/>
              <a:gd name="connsiteY11" fmla="*/ 1147011 h 3661945"/>
              <a:gd name="connsiteX12" fmla="*/ 4042611 w 8085221"/>
              <a:gd name="connsiteY12" fmla="*/ 0 h 3661945"/>
              <a:gd name="connsiteX13" fmla="*/ 5189622 w 8085221"/>
              <a:gd name="connsiteY13" fmla="*/ 1147011 h 3661945"/>
              <a:gd name="connsiteX14" fmla="*/ 4993731 w 8085221"/>
              <a:gd name="connsiteY14" fmla="*/ 1788316 h 3661945"/>
              <a:gd name="connsiteX15" fmla="*/ 4890678 w 8085221"/>
              <a:gd name="connsiteY15" fmla="*/ 1913218 h 3661945"/>
              <a:gd name="connsiteX16" fmla="*/ 4907066 w 8085221"/>
              <a:gd name="connsiteY16" fmla="*/ 1924978 h 3661945"/>
              <a:gd name="connsiteX17" fmla="*/ 4905641 w 8085221"/>
              <a:gd name="connsiteY17" fmla="*/ 1926154 h 3661945"/>
              <a:gd name="connsiteX18" fmla="*/ 4661760 w 8085221"/>
              <a:gd name="connsiteY18" fmla="*/ 2514934 h 3661945"/>
              <a:gd name="connsiteX19" fmla="*/ 5494421 w 8085221"/>
              <a:gd name="connsiteY19" fmla="*/ 3347595 h 3661945"/>
              <a:gd name="connsiteX20" fmla="*/ 6327082 w 8085221"/>
              <a:gd name="connsiteY20" fmla="*/ 2514934 h 3661945"/>
              <a:gd name="connsiteX21" fmla="*/ 6110772 w 8085221"/>
              <a:gd name="connsiteY21" fmla="*/ 1955071 h 3661945"/>
              <a:gd name="connsiteX22" fmla="*/ 6080725 w 8085221"/>
              <a:gd name="connsiteY22" fmla="*/ 1925732 h 3661945"/>
              <a:gd name="connsiteX23" fmla="*/ 6091150 w 8085221"/>
              <a:gd name="connsiteY23" fmla="*/ 1918251 h 3661945"/>
              <a:gd name="connsiteX24" fmla="*/ 6035840 w 8085221"/>
              <a:gd name="connsiteY24" fmla="*/ 1855161 h 3661945"/>
              <a:gd name="connsiteX25" fmla="*/ 5791199 w 8085221"/>
              <a:gd name="connsiteY25" fmla="*/ 1147011 h 3661945"/>
              <a:gd name="connsiteX26" fmla="*/ 6938210 w 8085221"/>
              <a:gd name="connsiteY26" fmla="*/ 0 h 3661945"/>
              <a:gd name="connsiteX27" fmla="*/ 8085221 w 8085221"/>
              <a:gd name="connsiteY27" fmla="*/ 1147011 h 3661945"/>
              <a:gd name="connsiteX28" fmla="*/ 7889330 w 8085221"/>
              <a:gd name="connsiteY28" fmla="*/ 1788316 h 3661945"/>
              <a:gd name="connsiteX29" fmla="*/ 7780655 w 8085221"/>
              <a:gd name="connsiteY29" fmla="*/ 1920032 h 3661945"/>
              <a:gd name="connsiteX30" fmla="*/ 7525565 w 8085221"/>
              <a:gd name="connsiteY30" fmla="*/ 1736967 h 3661945"/>
              <a:gd name="connsiteX31" fmla="*/ 7526990 w 8085221"/>
              <a:gd name="connsiteY31" fmla="*/ 1735791 h 3661945"/>
              <a:gd name="connsiteX32" fmla="*/ 7770871 w 8085221"/>
              <a:gd name="connsiteY32" fmla="*/ 1147011 h 3661945"/>
              <a:gd name="connsiteX33" fmla="*/ 6938210 w 8085221"/>
              <a:gd name="connsiteY33" fmla="*/ 314350 h 3661945"/>
              <a:gd name="connsiteX34" fmla="*/ 6105549 w 8085221"/>
              <a:gd name="connsiteY34" fmla="*/ 1147011 h 3661945"/>
              <a:gd name="connsiteX35" fmla="*/ 6321859 w 8085221"/>
              <a:gd name="connsiteY35" fmla="*/ 1706874 h 3661945"/>
              <a:gd name="connsiteX36" fmla="*/ 6351906 w 8085221"/>
              <a:gd name="connsiteY36" fmla="*/ 1736213 h 3661945"/>
              <a:gd name="connsiteX37" fmla="*/ 6341481 w 8085221"/>
              <a:gd name="connsiteY37" fmla="*/ 1743695 h 3661945"/>
              <a:gd name="connsiteX38" fmla="*/ 6396791 w 8085221"/>
              <a:gd name="connsiteY38" fmla="*/ 1806784 h 3661945"/>
              <a:gd name="connsiteX39" fmla="*/ 6641432 w 8085221"/>
              <a:gd name="connsiteY39" fmla="*/ 2514934 h 3661945"/>
              <a:gd name="connsiteX40" fmla="*/ 5494421 w 8085221"/>
              <a:gd name="connsiteY40" fmla="*/ 3661945 h 3661945"/>
              <a:gd name="connsiteX41" fmla="*/ 4347410 w 8085221"/>
              <a:gd name="connsiteY41" fmla="*/ 2514934 h 3661945"/>
              <a:gd name="connsiteX42" fmla="*/ 4543301 w 8085221"/>
              <a:gd name="connsiteY42" fmla="*/ 1873629 h 3661945"/>
              <a:gd name="connsiteX43" fmla="*/ 4646353 w 8085221"/>
              <a:gd name="connsiteY43" fmla="*/ 1748728 h 3661945"/>
              <a:gd name="connsiteX44" fmla="*/ 4629966 w 8085221"/>
              <a:gd name="connsiteY44" fmla="*/ 1736967 h 3661945"/>
              <a:gd name="connsiteX45" fmla="*/ 4631391 w 8085221"/>
              <a:gd name="connsiteY45" fmla="*/ 1735791 h 3661945"/>
              <a:gd name="connsiteX46" fmla="*/ 4875272 w 8085221"/>
              <a:gd name="connsiteY46" fmla="*/ 1147011 h 3661945"/>
              <a:gd name="connsiteX47" fmla="*/ 4042611 w 8085221"/>
              <a:gd name="connsiteY47" fmla="*/ 314350 h 3661945"/>
              <a:gd name="connsiteX48" fmla="*/ 3209950 w 8085221"/>
              <a:gd name="connsiteY48" fmla="*/ 1147011 h 3661945"/>
              <a:gd name="connsiteX49" fmla="*/ 3426260 w 8085221"/>
              <a:gd name="connsiteY49" fmla="*/ 1706874 h 3661945"/>
              <a:gd name="connsiteX50" fmla="*/ 3501191 w 8085221"/>
              <a:gd name="connsiteY50" fmla="*/ 1806784 h 3661945"/>
              <a:gd name="connsiteX51" fmla="*/ 3745832 w 8085221"/>
              <a:gd name="connsiteY51" fmla="*/ 2514934 h 3661945"/>
              <a:gd name="connsiteX52" fmla="*/ 2598821 w 8085221"/>
              <a:gd name="connsiteY52" fmla="*/ 3661945 h 3661945"/>
              <a:gd name="connsiteX53" fmla="*/ 1451810 w 8085221"/>
              <a:gd name="connsiteY53" fmla="*/ 2514934 h 3661945"/>
              <a:gd name="connsiteX54" fmla="*/ 1647702 w 8085221"/>
              <a:gd name="connsiteY54" fmla="*/ 1873629 h 3661945"/>
              <a:gd name="connsiteX55" fmla="*/ 1734366 w 8085221"/>
              <a:gd name="connsiteY55" fmla="*/ 1736967 h 3661945"/>
              <a:gd name="connsiteX56" fmla="*/ 1735791 w 8085221"/>
              <a:gd name="connsiteY56" fmla="*/ 1735791 h 3661945"/>
              <a:gd name="connsiteX57" fmla="*/ 1979673 w 8085221"/>
              <a:gd name="connsiteY57" fmla="*/ 1147011 h 3661945"/>
              <a:gd name="connsiteX58" fmla="*/ 1147012 w 8085221"/>
              <a:gd name="connsiteY58" fmla="*/ 314350 h 3661945"/>
              <a:gd name="connsiteX59" fmla="*/ 314350 w 8085221"/>
              <a:gd name="connsiteY59" fmla="*/ 1147011 h 3661945"/>
              <a:gd name="connsiteX60" fmla="*/ 530660 w 8085221"/>
              <a:gd name="connsiteY60" fmla="*/ 1706874 h 3661945"/>
              <a:gd name="connsiteX61" fmla="*/ 560707 w 8085221"/>
              <a:gd name="connsiteY61" fmla="*/ 1736213 h 3661945"/>
              <a:gd name="connsiteX62" fmla="*/ 302692 w 8085221"/>
              <a:gd name="connsiteY62" fmla="*/ 1921377 h 3661945"/>
              <a:gd name="connsiteX63" fmla="*/ 244641 w 8085221"/>
              <a:gd name="connsiteY63" fmla="*/ 1855161 h 3661945"/>
              <a:gd name="connsiteX64" fmla="*/ 0 w 8085221"/>
              <a:gd name="connsiteY64" fmla="*/ 1147011 h 3661945"/>
              <a:gd name="connsiteX65" fmla="*/ 1147012 w 8085221"/>
              <a:gd name="connsiteY65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2011466 w 8085221"/>
              <a:gd name="connsiteY3" fmla="*/ 1924978 h 3661945"/>
              <a:gd name="connsiteX4" fmla="*/ 2010041 w 8085221"/>
              <a:gd name="connsiteY4" fmla="*/ 1926154 h 3661945"/>
              <a:gd name="connsiteX5" fmla="*/ 1766161 w 8085221"/>
              <a:gd name="connsiteY5" fmla="*/ 2514934 h 3661945"/>
              <a:gd name="connsiteX6" fmla="*/ 2598821 w 8085221"/>
              <a:gd name="connsiteY6" fmla="*/ 3347595 h 3661945"/>
              <a:gd name="connsiteX7" fmla="*/ 3431482 w 8085221"/>
              <a:gd name="connsiteY7" fmla="*/ 2514934 h 3661945"/>
              <a:gd name="connsiteX8" fmla="*/ 3215172 w 8085221"/>
              <a:gd name="connsiteY8" fmla="*/ 1955071 h 3661945"/>
              <a:gd name="connsiteX9" fmla="*/ 3140241 w 8085221"/>
              <a:gd name="connsiteY9" fmla="*/ 1855161 h 3661945"/>
              <a:gd name="connsiteX10" fmla="*/ 2895600 w 8085221"/>
              <a:gd name="connsiteY10" fmla="*/ 1147011 h 3661945"/>
              <a:gd name="connsiteX11" fmla="*/ 4042611 w 8085221"/>
              <a:gd name="connsiteY11" fmla="*/ 0 h 3661945"/>
              <a:gd name="connsiteX12" fmla="*/ 5189622 w 8085221"/>
              <a:gd name="connsiteY12" fmla="*/ 1147011 h 3661945"/>
              <a:gd name="connsiteX13" fmla="*/ 4993731 w 8085221"/>
              <a:gd name="connsiteY13" fmla="*/ 1788316 h 3661945"/>
              <a:gd name="connsiteX14" fmla="*/ 4890678 w 8085221"/>
              <a:gd name="connsiteY14" fmla="*/ 1913218 h 3661945"/>
              <a:gd name="connsiteX15" fmla="*/ 4907066 w 8085221"/>
              <a:gd name="connsiteY15" fmla="*/ 1924978 h 3661945"/>
              <a:gd name="connsiteX16" fmla="*/ 4905641 w 8085221"/>
              <a:gd name="connsiteY16" fmla="*/ 1926154 h 3661945"/>
              <a:gd name="connsiteX17" fmla="*/ 4661760 w 8085221"/>
              <a:gd name="connsiteY17" fmla="*/ 2514934 h 3661945"/>
              <a:gd name="connsiteX18" fmla="*/ 5494421 w 8085221"/>
              <a:gd name="connsiteY18" fmla="*/ 3347595 h 3661945"/>
              <a:gd name="connsiteX19" fmla="*/ 6327082 w 8085221"/>
              <a:gd name="connsiteY19" fmla="*/ 2514934 h 3661945"/>
              <a:gd name="connsiteX20" fmla="*/ 6110772 w 8085221"/>
              <a:gd name="connsiteY20" fmla="*/ 1955071 h 3661945"/>
              <a:gd name="connsiteX21" fmla="*/ 6080725 w 8085221"/>
              <a:gd name="connsiteY21" fmla="*/ 1925732 h 3661945"/>
              <a:gd name="connsiteX22" fmla="*/ 6091150 w 8085221"/>
              <a:gd name="connsiteY22" fmla="*/ 1918251 h 3661945"/>
              <a:gd name="connsiteX23" fmla="*/ 6035840 w 8085221"/>
              <a:gd name="connsiteY23" fmla="*/ 1855161 h 3661945"/>
              <a:gd name="connsiteX24" fmla="*/ 5791199 w 8085221"/>
              <a:gd name="connsiteY24" fmla="*/ 1147011 h 3661945"/>
              <a:gd name="connsiteX25" fmla="*/ 6938210 w 8085221"/>
              <a:gd name="connsiteY25" fmla="*/ 0 h 3661945"/>
              <a:gd name="connsiteX26" fmla="*/ 8085221 w 8085221"/>
              <a:gd name="connsiteY26" fmla="*/ 1147011 h 3661945"/>
              <a:gd name="connsiteX27" fmla="*/ 7889330 w 8085221"/>
              <a:gd name="connsiteY27" fmla="*/ 1788316 h 3661945"/>
              <a:gd name="connsiteX28" fmla="*/ 7780655 w 8085221"/>
              <a:gd name="connsiteY28" fmla="*/ 1920032 h 3661945"/>
              <a:gd name="connsiteX29" fmla="*/ 7525565 w 8085221"/>
              <a:gd name="connsiteY29" fmla="*/ 1736967 h 3661945"/>
              <a:gd name="connsiteX30" fmla="*/ 7526990 w 8085221"/>
              <a:gd name="connsiteY30" fmla="*/ 1735791 h 3661945"/>
              <a:gd name="connsiteX31" fmla="*/ 7770871 w 8085221"/>
              <a:gd name="connsiteY31" fmla="*/ 1147011 h 3661945"/>
              <a:gd name="connsiteX32" fmla="*/ 6938210 w 8085221"/>
              <a:gd name="connsiteY32" fmla="*/ 314350 h 3661945"/>
              <a:gd name="connsiteX33" fmla="*/ 6105549 w 8085221"/>
              <a:gd name="connsiteY33" fmla="*/ 1147011 h 3661945"/>
              <a:gd name="connsiteX34" fmla="*/ 6321859 w 8085221"/>
              <a:gd name="connsiteY34" fmla="*/ 1706874 h 3661945"/>
              <a:gd name="connsiteX35" fmla="*/ 6351906 w 8085221"/>
              <a:gd name="connsiteY35" fmla="*/ 1736213 h 3661945"/>
              <a:gd name="connsiteX36" fmla="*/ 6341481 w 8085221"/>
              <a:gd name="connsiteY36" fmla="*/ 1743695 h 3661945"/>
              <a:gd name="connsiteX37" fmla="*/ 6396791 w 8085221"/>
              <a:gd name="connsiteY37" fmla="*/ 1806784 h 3661945"/>
              <a:gd name="connsiteX38" fmla="*/ 6641432 w 8085221"/>
              <a:gd name="connsiteY38" fmla="*/ 2514934 h 3661945"/>
              <a:gd name="connsiteX39" fmla="*/ 5494421 w 8085221"/>
              <a:gd name="connsiteY39" fmla="*/ 3661945 h 3661945"/>
              <a:gd name="connsiteX40" fmla="*/ 4347410 w 8085221"/>
              <a:gd name="connsiteY40" fmla="*/ 2514934 h 3661945"/>
              <a:gd name="connsiteX41" fmla="*/ 4543301 w 8085221"/>
              <a:gd name="connsiteY41" fmla="*/ 1873629 h 3661945"/>
              <a:gd name="connsiteX42" fmla="*/ 4646353 w 8085221"/>
              <a:gd name="connsiteY42" fmla="*/ 1748728 h 3661945"/>
              <a:gd name="connsiteX43" fmla="*/ 4629966 w 8085221"/>
              <a:gd name="connsiteY43" fmla="*/ 1736967 h 3661945"/>
              <a:gd name="connsiteX44" fmla="*/ 4631391 w 8085221"/>
              <a:gd name="connsiteY44" fmla="*/ 1735791 h 3661945"/>
              <a:gd name="connsiteX45" fmla="*/ 4875272 w 8085221"/>
              <a:gd name="connsiteY45" fmla="*/ 1147011 h 3661945"/>
              <a:gd name="connsiteX46" fmla="*/ 4042611 w 8085221"/>
              <a:gd name="connsiteY46" fmla="*/ 314350 h 3661945"/>
              <a:gd name="connsiteX47" fmla="*/ 3209950 w 8085221"/>
              <a:gd name="connsiteY47" fmla="*/ 1147011 h 3661945"/>
              <a:gd name="connsiteX48" fmla="*/ 3426260 w 8085221"/>
              <a:gd name="connsiteY48" fmla="*/ 1706874 h 3661945"/>
              <a:gd name="connsiteX49" fmla="*/ 3501191 w 8085221"/>
              <a:gd name="connsiteY49" fmla="*/ 1806784 h 3661945"/>
              <a:gd name="connsiteX50" fmla="*/ 3745832 w 8085221"/>
              <a:gd name="connsiteY50" fmla="*/ 2514934 h 3661945"/>
              <a:gd name="connsiteX51" fmla="*/ 2598821 w 8085221"/>
              <a:gd name="connsiteY51" fmla="*/ 3661945 h 3661945"/>
              <a:gd name="connsiteX52" fmla="*/ 1451810 w 8085221"/>
              <a:gd name="connsiteY52" fmla="*/ 2514934 h 3661945"/>
              <a:gd name="connsiteX53" fmla="*/ 1647702 w 8085221"/>
              <a:gd name="connsiteY53" fmla="*/ 1873629 h 3661945"/>
              <a:gd name="connsiteX54" fmla="*/ 1734366 w 8085221"/>
              <a:gd name="connsiteY54" fmla="*/ 1736967 h 3661945"/>
              <a:gd name="connsiteX55" fmla="*/ 1735791 w 8085221"/>
              <a:gd name="connsiteY55" fmla="*/ 1735791 h 3661945"/>
              <a:gd name="connsiteX56" fmla="*/ 1979673 w 8085221"/>
              <a:gd name="connsiteY56" fmla="*/ 1147011 h 3661945"/>
              <a:gd name="connsiteX57" fmla="*/ 1147012 w 8085221"/>
              <a:gd name="connsiteY57" fmla="*/ 314350 h 3661945"/>
              <a:gd name="connsiteX58" fmla="*/ 314350 w 8085221"/>
              <a:gd name="connsiteY58" fmla="*/ 1147011 h 3661945"/>
              <a:gd name="connsiteX59" fmla="*/ 530660 w 8085221"/>
              <a:gd name="connsiteY59" fmla="*/ 1706874 h 3661945"/>
              <a:gd name="connsiteX60" fmla="*/ 560707 w 8085221"/>
              <a:gd name="connsiteY60" fmla="*/ 1736213 h 3661945"/>
              <a:gd name="connsiteX61" fmla="*/ 302692 w 8085221"/>
              <a:gd name="connsiteY61" fmla="*/ 1921377 h 3661945"/>
              <a:gd name="connsiteX62" fmla="*/ 244641 w 8085221"/>
              <a:gd name="connsiteY62" fmla="*/ 1855161 h 3661945"/>
              <a:gd name="connsiteX63" fmla="*/ 0 w 8085221"/>
              <a:gd name="connsiteY63" fmla="*/ 1147011 h 3661945"/>
              <a:gd name="connsiteX64" fmla="*/ 1147012 w 8085221"/>
              <a:gd name="connsiteY64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2011466 w 8085221"/>
              <a:gd name="connsiteY3" fmla="*/ 1924978 h 3661945"/>
              <a:gd name="connsiteX4" fmla="*/ 2010041 w 8085221"/>
              <a:gd name="connsiteY4" fmla="*/ 1926154 h 3661945"/>
              <a:gd name="connsiteX5" fmla="*/ 1766161 w 8085221"/>
              <a:gd name="connsiteY5" fmla="*/ 2514934 h 3661945"/>
              <a:gd name="connsiteX6" fmla="*/ 2598821 w 8085221"/>
              <a:gd name="connsiteY6" fmla="*/ 3347595 h 3661945"/>
              <a:gd name="connsiteX7" fmla="*/ 3431482 w 8085221"/>
              <a:gd name="connsiteY7" fmla="*/ 2514934 h 3661945"/>
              <a:gd name="connsiteX8" fmla="*/ 3215172 w 8085221"/>
              <a:gd name="connsiteY8" fmla="*/ 1955071 h 3661945"/>
              <a:gd name="connsiteX9" fmla="*/ 3140241 w 8085221"/>
              <a:gd name="connsiteY9" fmla="*/ 1855161 h 3661945"/>
              <a:gd name="connsiteX10" fmla="*/ 2895600 w 8085221"/>
              <a:gd name="connsiteY10" fmla="*/ 1147011 h 3661945"/>
              <a:gd name="connsiteX11" fmla="*/ 4042611 w 8085221"/>
              <a:gd name="connsiteY11" fmla="*/ 0 h 3661945"/>
              <a:gd name="connsiteX12" fmla="*/ 5189622 w 8085221"/>
              <a:gd name="connsiteY12" fmla="*/ 1147011 h 3661945"/>
              <a:gd name="connsiteX13" fmla="*/ 4993731 w 8085221"/>
              <a:gd name="connsiteY13" fmla="*/ 1788316 h 3661945"/>
              <a:gd name="connsiteX14" fmla="*/ 4907066 w 8085221"/>
              <a:gd name="connsiteY14" fmla="*/ 1924978 h 3661945"/>
              <a:gd name="connsiteX15" fmla="*/ 4905641 w 8085221"/>
              <a:gd name="connsiteY15" fmla="*/ 1926154 h 3661945"/>
              <a:gd name="connsiteX16" fmla="*/ 4661760 w 8085221"/>
              <a:gd name="connsiteY16" fmla="*/ 2514934 h 3661945"/>
              <a:gd name="connsiteX17" fmla="*/ 5494421 w 8085221"/>
              <a:gd name="connsiteY17" fmla="*/ 3347595 h 3661945"/>
              <a:gd name="connsiteX18" fmla="*/ 6327082 w 8085221"/>
              <a:gd name="connsiteY18" fmla="*/ 2514934 h 3661945"/>
              <a:gd name="connsiteX19" fmla="*/ 6110772 w 8085221"/>
              <a:gd name="connsiteY19" fmla="*/ 1955071 h 3661945"/>
              <a:gd name="connsiteX20" fmla="*/ 6080725 w 8085221"/>
              <a:gd name="connsiteY20" fmla="*/ 1925732 h 3661945"/>
              <a:gd name="connsiteX21" fmla="*/ 6091150 w 8085221"/>
              <a:gd name="connsiteY21" fmla="*/ 1918251 h 3661945"/>
              <a:gd name="connsiteX22" fmla="*/ 6035840 w 8085221"/>
              <a:gd name="connsiteY22" fmla="*/ 1855161 h 3661945"/>
              <a:gd name="connsiteX23" fmla="*/ 5791199 w 8085221"/>
              <a:gd name="connsiteY23" fmla="*/ 1147011 h 3661945"/>
              <a:gd name="connsiteX24" fmla="*/ 6938210 w 8085221"/>
              <a:gd name="connsiteY24" fmla="*/ 0 h 3661945"/>
              <a:gd name="connsiteX25" fmla="*/ 8085221 w 8085221"/>
              <a:gd name="connsiteY25" fmla="*/ 1147011 h 3661945"/>
              <a:gd name="connsiteX26" fmla="*/ 7889330 w 8085221"/>
              <a:gd name="connsiteY26" fmla="*/ 1788316 h 3661945"/>
              <a:gd name="connsiteX27" fmla="*/ 7780655 w 8085221"/>
              <a:gd name="connsiteY27" fmla="*/ 1920032 h 3661945"/>
              <a:gd name="connsiteX28" fmla="*/ 7525565 w 8085221"/>
              <a:gd name="connsiteY28" fmla="*/ 1736967 h 3661945"/>
              <a:gd name="connsiteX29" fmla="*/ 7526990 w 8085221"/>
              <a:gd name="connsiteY29" fmla="*/ 1735791 h 3661945"/>
              <a:gd name="connsiteX30" fmla="*/ 7770871 w 8085221"/>
              <a:gd name="connsiteY30" fmla="*/ 1147011 h 3661945"/>
              <a:gd name="connsiteX31" fmla="*/ 6938210 w 8085221"/>
              <a:gd name="connsiteY31" fmla="*/ 314350 h 3661945"/>
              <a:gd name="connsiteX32" fmla="*/ 6105549 w 8085221"/>
              <a:gd name="connsiteY32" fmla="*/ 1147011 h 3661945"/>
              <a:gd name="connsiteX33" fmla="*/ 6321859 w 8085221"/>
              <a:gd name="connsiteY33" fmla="*/ 1706874 h 3661945"/>
              <a:gd name="connsiteX34" fmla="*/ 6351906 w 8085221"/>
              <a:gd name="connsiteY34" fmla="*/ 1736213 h 3661945"/>
              <a:gd name="connsiteX35" fmla="*/ 6341481 w 8085221"/>
              <a:gd name="connsiteY35" fmla="*/ 1743695 h 3661945"/>
              <a:gd name="connsiteX36" fmla="*/ 6396791 w 8085221"/>
              <a:gd name="connsiteY36" fmla="*/ 1806784 h 3661945"/>
              <a:gd name="connsiteX37" fmla="*/ 6641432 w 8085221"/>
              <a:gd name="connsiteY37" fmla="*/ 2514934 h 3661945"/>
              <a:gd name="connsiteX38" fmla="*/ 5494421 w 8085221"/>
              <a:gd name="connsiteY38" fmla="*/ 3661945 h 3661945"/>
              <a:gd name="connsiteX39" fmla="*/ 4347410 w 8085221"/>
              <a:gd name="connsiteY39" fmla="*/ 2514934 h 3661945"/>
              <a:gd name="connsiteX40" fmla="*/ 4543301 w 8085221"/>
              <a:gd name="connsiteY40" fmla="*/ 1873629 h 3661945"/>
              <a:gd name="connsiteX41" fmla="*/ 4646353 w 8085221"/>
              <a:gd name="connsiteY41" fmla="*/ 1748728 h 3661945"/>
              <a:gd name="connsiteX42" fmla="*/ 4629966 w 8085221"/>
              <a:gd name="connsiteY42" fmla="*/ 1736967 h 3661945"/>
              <a:gd name="connsiteX43" fmla="*/ 4631391 w 8085221"/>
              <a:gd name="connsiteY43" fmla="*/ 1735791 h 3661945"/>
              <a:gd name="connsiteX44" fmla="*/ 4875272 w 8085221"/>
              <a:gd name="connsiteY44" fmla="*/ 1147011 h 3661945"/>
              <a:gd name="connsiteX45" fmla="*/ 4042611 w 8085221"/>
              <a:gd name="connsiteY45" fmla="*/ 314350 h 3661945"/>
              <a:gd name="connsiteX46" fmla="*/ 3209950 w 8085221"/>
              <a:gd name="connsiteY46" fmla="*/ 1147011 h 3661945"/>
              <a:gd name="connsiteX47" fmla="*/ 3426260 w 8085221"/>
              <a:gd name="connsiteY47" fmla="*/ 1706874 h 3661945"/>
              <a:gd name="connsiteX48" fmla="*/ 3501191 w 8085221"/>
              <a:gd name="connsiteY48" fmla="*/ 1806784 h 3661945"/>
              <a:gd name="connsiteX49" fmla="*/ 3745832 w 8085221"/>
              <a:gd name="connsiteY49" fmla="*/ 2514934 h 3661945"/>
              <a:gd name="connsiteX50" fmla="*/ 2598821 w 8085221"/>
              <a:gd name="connsiteY50" fmla="*/ 3661945 h 3661945"/>
              <a:gd name="connsiteX51" fmla="*/ 1451810 w 8085221"/>
              <a:gd name="connsiteY51" fmla="*/ 2514934 h 3661945"/>
              <a:gd name="connsiteX52" fmla="*/ 1647702 w 8085221"/>
              <a:gd name="connsiteY52" fmla="*/ 1873629 h 3661945"/>
              <a:gd name="connsiteX53" fmla="*/ 1734366 w 8085221"/>
              <a:gd name="connsiteY53" fmla="*/ 1736967 h 3661945"/>
              <a:gd name="connsiteX54" fmla="*/ 1735791 w 8085221"/>
              <a:gd name="connsiteY54" fmla="*/ 1735791 h 3661945"/>
              <a:gd name="connsiteX55" fmla="*/ 1979673 w 8085221"/>
              <a:gd name="connsiteY55" fmla="*/ 1147011 h 3661945"/>
              <a:gd name="connsiteX56" fmla="*/ 1147012 w 8085221"/>
              <a:gd name="connsiteY56" fmla="*/ 314350 h 3661945"/>
              <a:gd name="connsiteX57" fmla="*/ 314350 w 8085221"/>
              <a:gd name="connsiteY57" fmla="*/ 1147011 h 3661945"/>
              <a:gd name="connsiteX58" fmla="*/ 530660 w 8085221"/>
              <a:gd name="connsiteY58" fmla="*/ 1706874 h 3661945"/>
              <a:gd name="connsiteX59" fmla="*/ 560707 w 8085221"/>
              <a:gd name="connsiteY59" fmla="*/ 1736213 h 3661945"/>
              <a:gd name="connsiteX60" fmla="*/ 302692 w 8085221"/>
              <a:gd name="connsiteY60" fmla="*/ 1921377 h 3661945"/>
              <a:gd name="connsiteX61" fmla="*/ 244641 w 8085221"/>
              <a:gd name="connsiteY61" fmla="*/ 1855161 h 3661945"/>
              <a:gd name="connsiteX62" fmla="*/ 0 w 8085221"/>
              <a:gd name="connsiteY62" fmla="*/ 1147011 h 3661945"/>
              <a:gd name="connsiteX63" fmla="*/ 1147012 w 8085221"/>
              <a:gd name="connsiteY63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2011466 w 8085221"/>
              <a:gd name="connsiteY3" fmla="*/ 1924978 h 3661945"/>
              <a:gd name="connsiteX4" fmla="*/ 2010041 w 8085221"/>
              <a:gd name="connsiteY4" fmla="*/ 1926154 h 3661945"/>
              <a:gd name="connsiteX5" fmla="*/ 1766161 w 8085221"/>
              <a:gd name="connsiteY5" fmla="*/ 2514934 h 3661945"/>
              <a:gd name="connsiteX6" fmla="*/ 2598821 w 8085221"/>
              <a:gd name="connsiteY6" fmla="*/ 3347595 h 3661945"/>
              <a:gd name="connsiteX7" fmla="*/ 3431482 w 8085221"/>
              <a:gd name="connsiteY7" fmla="*/ 2514934 h 3661945"/>
              <a:gd name="connsiteX8" fmla="*/ 3215172 w 8085221"/>
              <a:gd name="connsiteY8" fmla="*/ 1955071 h 3661945"/>
              <a:gd name="connsiteX9" fmla="*/ 3140241 w 8085221"/>
              <a:gd name="connsiteY9" fmla="*/ 1855161 h 3661945"/>
              <a:gd name="connsiteX10" fmla="*/ 2895600 w 8085221"/>
              <a:gd name="connsiteY10" fmla="*/ 1147011 h 3661945"/>
              <a:gd name="connsiteX11" fmla="*/ 4042611 w 8085221"/>
              <a:gd name="connsiteY11" fmla="*/ 0 h 3661945"/>
              <a:gd name="connsiteX12" fmla="*/ 5189622 w 8085221"/>
              <a:gd name="connsiteY12" fmla="*/ 1147011 h 3661945"/>
              <a:gd name="connsiteX13" fmla="*/ 4993731 w 8085221"/>
              <a:gd name="connsiteY13" fmla="*/ 1788316 h 3661945"/>
              <a:gd name="connsiteX14" fmla="*/ 4907066 w 8085221"/>
              <a:gd name="connsiteY14" fmla="*/ 1924978 h 3661945"/>
              <a:gd name="connsiteX15" fmla="*/ 4905641 w 8085221"/>
              <a:gd name="connsiteY15" fmla="*/ 1926154 h 3661945"/>
              <a:gd name="connsiteX16" fmla="*/ 4661760 w 8085221"/>
              <a:gd name="connsiteY16" fmla="*/ 2514934 h 3661945"/>
              <a:gd name="connsiteX17" fmla="*/ 5494421 w 8085221"/>
              <a:gd name="connsiteY17" fmla="*/ 3347595 h 3661945"/>
              <a:gd name="connsiteX18" fmla="*/ 6327082 w 8085221"/>
              <a:gd name="connsiteY18" fmla="*/ 2514934 h 3661945"/>
              <a:gd name="connsiteX19" fmla="*/ 6110772 w 8085221"/>
              <a:gd name="connsiteY19" fmla="*/ 1955071 h 3661945"/>
              <a:gd name="connsiteX20" fmla="*/ 6080725 w 8085221"/>
              <a:gd name="connsiteY20" fmla="*/ 1925732 h 3661945"/>
              <a:gd name="connsiteX21" fmla="*/ 6091150 w 8085221"/>
              <a:gd name="connsiteY21" fmla="*/ 1918251 h 3661945"/>
              <a:gd name="connsiteX22" fmla="*/ 6035840 w 8085221"/>
              <a:gd name="connsiteY22" fmla="*/ 1855161 h 3661945"/>
              <a:gd name="connsiteX23" fmla="*/ 5791199 w 8085221"/>
              <a:gd name="connsiteY23" fmla="*/ 1147011 h 3661945"/>
              <a:gd name="connsiteX24" fmla="*/ 6938210 w 8085221"/>
              <a:gd name="connsiteY24" fmla="*/ 0 h 3661945"/>
              <a:gd name="connsiteX25" fmla="*/ 8085221 w 8085221"/>
              <a:gd name="connsiteY25" fmla="*/ 1147011 h 3661945"/>
              <a:gd name="connsiteX26" fmla="*/ 7889330 w 8085221"/>
              <a:gd name="connsiteY26" fmla="*/ 1788316 h 3661945"/>
              <a:gd name="connsiteX27" fmla="*/ 7780655 w 8085221"/>
              <a:gd name="connsiteY27" fmla="*/ 1920032 h 3661945"/>
              <a:gd name="connsiteX28" fmla="*/ 7525565 w 8085221"/>
              <a:gd name="connsiteY28" fmla="*/ 1736967 h 3661945"/>
              <a:gd name="connsiteX29" fmla="*/ 7526990 w 8085221"/>
              <a:gd name="connsiteY29" fmla="*/ 1735791 h 3661945"/>
              <a:gd name="connsiteX30" fmla="*/ 7770871 w 8085221"/>
              <a:gd name="connsiteY30" fmla="*/ 1147011 h 3661945"/>
              <a:gd name="connsiteX31" fmla="*/ 6938210 w 8085221"/>
              <a:gd name="connsiteY31" fmla="*/ 314350 h 3661945"/>
              <a:gd name="connsiteX32" fmla="*/ 6105549 w 8085221"/>
              <a:gd name="connsiteY32" fmla="*/ 1147011 h 3661945"/>
              <a:gd name="connsiteX33" fmla="*/ 6321859 w 8085221"/>
              <a:gd name="connsiteY33" fmla="*/ 1706874 h 3661945"/>
              <a:gd name="connsiteX34" fmla="*/ 6351906 w 8085221"/>
              <a:gd name="connsiteY34" fmla="*/ 1736213 h 3661945"/>
              <a:gd name="connsiteX35" fmla="*/ 6341481 w 8085221"/>
              <a:gd name="connsiteY35" fmla="*/ 1743695 h 3661945"/>
              <a:gd name="connsiteX36" fmla="*/ 6396791 w 8085221"/>
              <a:gd name="connsiteY36" fmla="*/ 1806784 h 3661945"/>
              <a:gd name="connsiteX37" fmla="*/ 6641432 w 8085221"/>
              <a:gd name="connsiteY37" fmla="*/ 2514934 h 3661945"/>
              <a:gd name="connsiteX38" fmla="*/ 5494421 w 8085221"/>
              <a:gd name="connsiteY38" fmla="*/ 3661945 h 3661945"/>
              <a:gd name="connsiteX39" fmla="*/ 4347410 w 8085221"/>
              <a:gd name="connsiteY39" fmla="*/ 2514934 h 3661945"/>
              <a:gd name="connsiteX40" fmla="*/ 4543301 w 8085221"/>
              <a:gd name="connsiteY40" fmla="*/ 1873629 h 3661945"/>
              <a:gd name="connsiteX41" fmla="*/ 4629966 w 8085221"/>
              <a:gd name="connsiteY41" fmla="*/ 1736967 h 3661945"/>
              <a:gd name="connsiteX42" fmla="*/ 4631391 w 8085221"/>
              <a:gd name="connsiteY42" fmla="*/ 1735791 h 3661945"/>
              <a:gd name="connsiteX43" fmla="*/ 4875272 w 8085221"/>
              <a:gd name="connsiteY43" fmla="*/ 1147011 h 3661945"/>
              <a:gd name="connsiteX44" fmla="*/ 4042611 w 8085221"/>
              <a:gd name="connsiteY44" fmla="*/ 314350 h 3661945"/>
              <a:gd name="connsiteX45" fmla="*/ 3209950 w 8085221"/>
              <a:gd name="connsiteY45" fmla="*/ 1147011 h 3661945"/>
              <a:gd name="connsiteX46" fmla="*/ 3426260 w 8085221"/>
              <a:gd name="connsiteY46" fmla="*/ 1706874 h 3661945"/>
              <a:gd name="connsiteX47" fmla="*/ 3501191 w 8085221"/>
              <a:gd name="connsiteY47" fmla="*/ 1806784 h 3661945"/>
              <a:gd name="connsiteX48" fmla="*/ 3745832 w 8085221"/>
              <a:gd name="connsiteY48" fmla="*/ 2514934 h 3661945"/>
              <a:gd name="connsiteX49" fmla="*/ 2598821 w 8085221"/>
              <a:gd name="connsiteY49" fmla="*/ 3661945 h 3661945"/>
              <a:gd name="connsiteX50" fmla="*/ 1451810 w 8085221"/>
              <a:gd name="connsiteY50" fmla="*/ 2514934 h 3661945"/>
              <a:gd name="connsiteX51" fmla="*/ 1647702 w 8085221"/>
              <a:gd name="connsiteY51" fmla="*/ 1873629 h 3661945"/>
              <a:gd name="connsiteX52" fmla="*/ 1734366 w 8085221"/>
              <a:gd name="connsiteY52" fmla="*/ 1736967 h 3661945"/>
              <a:gd name="connsiteX53" fmla="*/ 1735791 w 8085221"/>
              <a:gd name="connsiteY53" fmla="*/ 1735791 h 3661945"/>
              <a:gd name="connsiteX54" fmla="*/ 1979673 w 8085221"/>
              <a:gd name="connsiteY54" fmla="*/ 1147011 h 3661945"/>
              <a:gd name="connsiteX55" fmla="*/ 1147012 w 8085221"/>
              <a:gd name="connsiteY55" fmla="*/ 314350 h 3661945"/>
              <a:gd name="connsiteX56" fmla="*/ 314350 w 8085221"/>
              <a:gd name="connsiteY56" fmla="*/ 1147011 h 3661945"/>
              <a:gd name="connsiteX57" fmla="*/ 530660 w 8085221"/>
              <a:gd name="connsiteY57" fmla="*/ 1706874 h 3661945"/>
              <a:gd name="connsiteX58" fmla="*/ 560707 w 8085221"/>
              <a:gd name="connsiteY58" fmla="*/ 1736213 h 3661945"/>
              <a:gd name="connsiteX59" fmla="*/ 302692 w 8085221"/>
              <a:gd name="connsiteY59" fmla="*/ 1921377 h 3661945"/>
              <a:gd name="connsiteX60" fmla="*/ 244641 w 8085221"/>
              <a:gd name="connsiteY60" fmla="*/ 1855161 h 3661945"/>
              <a:gd name="connsiteX61" fmla="*/ 0 w 8085221"/>
              <a:gd name="connsiteY61" fmla="*/ 1147011 h 3661945"/>
              <a:gd name="connsiteX62" fmla="*/ 1147012 w 8085221"/>
              <a:gd name="connsiteY62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2011466 w 8085221"/>
              <a:gd name="connsiteY3" fmla="*/ 1924978 h 3661945"/>
              <a:gd name="connsiteX4" fmla="*/ 2010041 w 8085221"/>
              <a:gd name="connsiteY4" fmla="*/ 1926154 h 3661945"/>
              <a:gd name="connsiteX5" fmla="*/ 1766161 w 8085221"/>
              <a:gd name="connsiteY5" fmla="*/ 2514934 h 3661945"/>
              <a:gd name="connsiteX6" fmla="*/ 2598821 w 8085221"/>
              <a:gd name="connsiteY6" fmla="*/ 3347595 h 3661945"/>
              <a:gd name="connsiteX7" fmla="*/ 3431482 w 8085221"/>
              <a:gd name="connsiteY7" fmla="*/ 2514934 h 3661945"/>
              <a:gd name="connsiteX8" fmla="*/ 3215172 w 8085221"/>
              <a:gd name="connsiteY8" fmla="*/ 1955071 h 3661945"/>
              <a:gd name="connsiteX9" fmla="*/ 3140241 w 8085221"/>
              <a:gd name="connsiteY9" fmla="*/ 1855161 h 3661945"/>
              <a:gd name="connsiteX10" fmla="*/ 2895600 w 8085221"/>
              <a:gd name="connsiteY10" fmla="*/ 1147011 h 3661945"/>
              <a:gd name="connsiteX11" fmla="*/ 4042611 w 8085221"/>
              <a:gd name="connsiteY11" fmla="*/ 0 h 3661945"/>
              <a:gd name="connsiteX12" fmla="*/ 5189622 w 8085221"/>
              <a:gd name="connsiteY12" fmla="*/ 1147011 h 3661945"/>
              <a:gd name="connsiteX13" fmla="*/ 4993731 w 8085221"/>
              <a:gd name="connsiteY13" fmla="*/ 1788316 h 3661945"/>
              <a:gd name="connsiteX14" fmla="*/ 4907066 w 8085221"/>
              <a:gd name="connsiteY14" fmla="*/ 1924978 h 3661945"/>
              <a:gd name="connsiteX15" fmla="*/ 4905641 w 8085221"/>
              <a:gd name="connsiteY15" fmla="*/ 1926154 h 3661945"/>
              <a:gd name="connsiteX16" fmla="*/ 4661760 w 8085221"/>
              <a:gd name="connsiteY16" fmla="*/ 2514934 h 3661945"/>
              <a:gd name="connsiteX17" fmla="*/ 5494421 w 8085221"/>
              <a:gd name="connsiteY17" fmla="*/ 3347595 h 3661945"/>
              <a:gd name="connsiteX18" fmla="*/ 6327082 w 8085221"/>
              <a:gd name="connsiteY18" fmla="*/ 2514934 h 3661945"/>
              <a:gd name="connsiteX19" fmla="*/ 6110772 w 8085221"/>
              <a:gd name="connsiteY19" fmla="*/ 1955071 h 3661945"/>
              <a:gd name="connsiteX20" fmla="*/ 6080725 w 8085221"/>
              <a:gd name="connsiteY20" fmla="*/ 1925732 h 3661945"/>
              <a:gd name="connsiteX21" fmla="*/ 6091150 w 8085221"/>
              <a:gd name="connsiteY21" fmla="*/ 1918251 h 3661945"/>
              <a:gd name="connsiteX22" fmla="*/ 6035840 w 8085221"/>
              <a:gd name="connsiteY22" fmla="*/ 1855161 h 3661945"/>
              <a:gd name="connsiteX23" fmla="*/ 5791199 w 8085221"/>
              <a:gd name="connsiteY23" fmla="*/ 1147011 h 3661945"/>
              <a:gd name="connsiteX24" fmla="*/ 6938210 w 8085221"/>
              <a:gd name="connsiteY24" fmla="*/ 0 h 3661945"/>
              <a:gd name="connsiteX25" fmla="*/ 8085221 w 8085221"/>
              <a:gd name="connsiteY25" fmla="*/ 1147011 h 3661945"/>
              <a:gd name="connsiteX26" fmla="*/ 7889330 w 8085221"/>
              <a:gd name="connsiteY26" fmla="*/ 1788316 h 3661945"/>
              <a:gd name="connsiteX27" fmla="*/ 7780655 w 8085221"/>
              <a:gd name="connsiteY27" fmla="*/ 1920032 h 3661945"/>
              <a:gd name="connsiteX28" fmla="*/ 7525565 w 8085221"/>
              <a:gd name="connsiteY28" fmla="*/ 1736967 h 3661945"/>
              <a:gd name="connsiteX29" fmla="*/ 7526990 w 8085221"/>
              <a:gd name="connsiteY29" fmla="*/ 1735791 h 3661945"/>
              <a:gd name="connsiteX30" fmla="*/ 7770871 w 8085221"/>
              <a:gd name="connsiteY30" fmla="*/ 1147011 h 3661945"/>
              <a:gd name="connsiteX31" fmla="*/ 6938210 w 8085221"/>
              <a:gd name="connsiteY31" fmla="*/ 314350 h 3661945"/>
              <a:gd name="connsiteX32" fmla="*/ 6105549 w 8085221"/>
              <a:gd name="connsiteY32" fmla="*/ 1147011 h 3661945"/>
              <a:gd name="connsiteX33" fmla="*/ 6321859 w 8085221"/>
              <a:gd name="connsiteY33" fmla="*/ 1706874 h 3661945"/>
              <a:gd name="connsiteX34" fmla="*/ 6341481 w 8085221"/>
              <a:gd name="connsiteY34" fmla="*/ 1743695 h 3661945"/>
              <a:gd name="connsiteX35" fmla="*/ 6396791 w 8085221"/>
              <a:gd name="connsiteY35" fmla="*/ 1806784 h 3661945"/>
              <a:gd name="connsiteX36" fmla="*/ 6641432 w 8085221"/>
              <a:gd name="connsiteY36" fmla="*/ 2514934 h 3661945"/>
              <a:gd name="connsiteX37" fmla="*/ 5494421 w 8085221"/>
              <a:gd name="connsiteY37" fmla="*/ 3661945 h 3661945"/>
              <a:gd name="connsiteX38" fmla="*/ 4347410 w 8085221"/>
              <a:gd name="connsiteY38" fmla="*/ 2514934 h 3661945"/>
              <a:gd name="connsiteX39" fmla="*/ 4543301 w 8085221"/>
              <a:gd name="connsiteY39" fmla="*/ 1873629 h 3661945"/>
              <a:gd name="connsiteX40" fmla="*/ 4629966 w 8085221"/>
              <a:gd name="connsiteY40" fmla="*/ 1736967 h 3661945"/>
              <a:gd name="connsiteX41" fmla="*/ 4631391 w 8085221"/>
              <a:gd name="connsiteY41" fmla="*/ 1735791 h 3661945"/>
              <a:gd name="connsiteX42" fmla="*/ 4875272 w 8085221"/>
              <a:gd name="connsiteY42" fmla="*/ 1147011 h 3661945"/>
              <a:gd name="connsiteX43" fmla="*/ 4042611 w 8085221"/>
              <a:gd name="connsiteY43" fmla="*/ 314350 h 3661945"/>
              <a:gd name="connsiteX44" fmla="*/ 3209950 w 8085221"/>
              <a:gd name="connsiteY44" fmla="*/ 1147011 h 3661945"/>
              <a:gd name="connsiteX45" fmla="*/ 3426260 w 8085221"/>
              <a:gd name="connsiteY45" fmla="*/ 1706874 h 3661945"/>
              <a:gd name="connsiteX46" fmla="*/ 3501191 w 8085221"/>
              <a:gd name="connsiteY46" fmla="*/ 1806784 h 3661945"/>
              <a:gd name="connsiteX47" fmla="*/ 3745832 w 8085221"/>
              <a:gd name="connsiteY47" fmla="*/ 2514934 h 3661945"/>
              <a:gd name="connsiteX48" fmla="*/ 2598821 w 8085221"/>
              <a:gd name="connsiteY48" fmla="*/ 3661945 h 3661945"/>
              <a:gd name="connsiteX49" fmla="*/ 1451810 w 8085221"/>
              <a:gd name="connsiteY49" fmla="*/ 2514934 h 3661945"/>
              <a:gd name="connsiteX50" fmla="*/ 1647702 w 8085221"/>
              <a:gd name="connsiteY50" fmla="*/ 1873629 h 3661945"/>
              <a:gd name="connsiteX51" fmla="*/ 1734366 w 8085221"/>
              <a:gd name="connsiteY51" fmla="*/ 1736967 h 3661945"/>
              <a:gd name="connsiteX52" fmla="*/ 1735791 w 8085221"/>
              <a:gd name="connsiteY52" fmla="*/ 1735791 h 3661945"/>
              <a:gd name="connsiteX53" fmla="*/ 1979673 w 8085221"/>
              <a:gd name="connsiteY53" fmla="*/ 1147011 h 3661945"/>
              <a:gd name="connsiteX54" fmla="*/ 1147012 w 8085221"/>
              <a:gd name="connsiteY54" fmla="*/ 314350 h 3661945"/>
              <a:gd name="connsiteX55" fmla="*/ 314350 w 8085221"/>
              <a:gd name="connsiteY55" fmla="*/ 1147011 h 3661945"/>
              <a:gd name="connsiteX56" fmla="*/ 530660 w 8085221"/>
              <a:gd name="connsiteY56" fmla="*/ 1706874 h 3661945"/>
              <a:gd name="connsiteX57" fmla="*/ 560707 w 8085221"/>
              <a:gd name="connsiteY57" fmla="*/ 1736213 h 3661945"/>
              <a:gd name="connsiteX58" fmla="*/ 302692 w 8085221"/>
              <a:gd name="connsiteY58" fmla="*/ 1921377 h 3661945"/>
              <a:gd name="connsiteX59" fmla="*/ 244641 w 8085221"/>
              <a:gd name="connsiteY59" fmla="*/ 1855161 h 3661945"/>
              <a:gd name="connsiteX60" fmla="*/ 0 w 8085221"/>
              <a:gd name="connsiteY60" fmla="*/ 1147011 h 3661945"/>
              <a:gd name="connsiteX61" fmla="*/ 1147012 w 8085221"/>
              <a:gd name="connsiteY61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2011466 w 8085221"/>
              <a:gd name="connsiteY3" fmla="*/ 1924978 h 3661945"/>
              <a:gd name="connsiteX4" fmla="*/ 2010041 w 8085221"/>
              <a:gd name="connsiteY4" fmla="*/ 1926154 h 3661945"/>
              <a:gd name="connsiteX5" fmla="*/ 1766161 w 8085221"/>
              <a:gd name="connsiteY5" fmla="*/ 2514934 h 3661945"/>
              <a:gd name="connsiteX6" fmla="*/ 2598821 w 8085221"/>
              <a:gd name="connsiteY6" fmla="*/ 3347595 h 3661945"/>
              <a:gd name="connsiteX7" fmla="*/ 3431482 w 8085221"/>
              <a:gd name="connsiteY7" fmla="*/ 2514934 h 3661945"/>
              <a:gd name="connsiteX8" fmla="*/ 3215172 w 8085221"/>
              <a:gd name="connsiteY8" fmla="*/ 1955071 h 3661945"/>
              <a:gd name="connsiteX9" fmla="*/ 3140241 w 8085221"/>
              <a:gd name="connsiteY9" fmla="*/ 1855161 h 3661945"/>
              <a:gd name="connsiteX10" fmla="*/ 2895600 w 8085221"/>
              <a:gd name="connsiteY10" fmla="*/ 1147011 h 3661945"/>
              <a:gd name="connsiteX11" fmla="*/ 4042611 w 8085221"/>
              <a:gd name="connsiteY11" fmla="*/ 0 h 3661945"/>
              <a:gd name="connsiteX12" fmla="*/ 5189622 w 8085221"/>
              <a:gd name="connsiteY12" fmla="*/ 1147011 h 3661945"/>
              <a:gd name="connsiteX13" fmla="*/ 4993731 w 8085221"/>
              <a:gd name="connsiteY13" fmla="*/ 1788316 h 3661945"/>
              <a:gd name="connsiteX14" fmla="*/ 4907066 w 8085221"/>
              <a:gd name="connsiteY14" fmla="*/ 1924978 h 3661945"/>
              <a:gd name="connsiteX15" fmla="*/ 4905641 w 8085221"/>
              <a:gd name="connsiteY15" fmla="*/ 1926154 h 3661945"/>
              <a:gd name="connsiteX16" fmla="*/ 4661760 w 8085221"/>
              <a:gd name="connsiteY16" fmla="*/ 2514934 h 3661945"/>
              <a:gd name="connsiteX17" fmla="*/ 5494421 w 8085221"/>
              <a:gd name="connsiteY17" fmla="*/ 3347595 h 3661945"/>
              <a:gd name="connsiteX18" fmla="*/ 6327082 w 8085221"/>
              <a:gd name="connsiteY18" fmla="*/ 2514934 h 3661945"/>
              <a:gd name="connsiteX19" fmla="*/ 6110772 w 8085221"/>
              <a:gd name="connsiteY19" fmla="*/ 1955071 h 3661945"/>
              <a:gd name="connsiteX20" fmla="*/ 6080725 w 8085221"/>
              <a:gd name="connsiteY20" fmla="*/ 1925732 h 3661945"/>
              <a:gd name="connsiteX21" fmla="*/ 6035840 w 8085221"/>
              <a:gd name="connsiteY21" fmla="*/ 1855161 h 3661945"/>
              <a:gd name="connsiteX22" fmla="*/ 5791199 w 8085221"/>
              <a:gd name="connsiteY22" fmla="*/ 1147011 h 3661945"/>
              <a:gd name="connsiteX23" fmla="*/ 6938210 w 8085221"/>
              <a:gd name="connsiteY23" fmla="*/ 0 h 3661945"/>
              <a:gd name="connsiteX24" fmla="*/ 8085221 w 8085221"/>
              <a:gd name="connsiteY24" fmla="*/ 1147011 h 3661945"/>
              <a:gd name="connsiteX25" fmla="*/ 7889330 w 8085221"/>
              <a:gd name="connsiteY25" fmla="*/ 1788316 h 3661945"/>
              <a:gd name="connsiteX26" fmla="*/ 7780655 w 8085221"/>
              <a:gd name="connsiteY26" fmla="*/ 1920032 h 3661945"/>
              <a:gd name="connsiteX27" fmla="*/ 7525565 w 8085221"/>
              <a:gd name="connsiteY27" fmla="*/ 1736967 h 3661945"/>
              <a:gd name="connsiteX28" fmla="*/ 7526990 w 8085221"/>
              <a:gd name="connsiteY28" fmla="*/ 1735791 h 3661945"/>
              <a:gd name="connsiteX29" fmla="*/ 7770871 w 8085221"/>
              <a:gd name="connsiteY29" fmla="*/ 1147011 h 3661945"/>
              <a:gd name="connsiteX30" fmla="*/ 6938210 w 8085221"/>
              <a:gd name="connsiteY30" fmla="*/ 314350 h 3661945"/>
              <a:gd name="connsiteX31" fmla="*/ 6105549 w 8085221"/>
              <a:gd name="connsiteY31" fmla="*/ 1147011 h 3661945"/>
              <a:gd name="connsiteX32" fmla="*/ 6321859 w 8085221"/>
              <a:gd name="connsiteY32" fmla="*/ 1706874 h 3661945"/>
              <a:gd name="connsiteX33" fmla="*/ 6341481 w 8085221"/>
              <a:gd name="connsiteY33" fmla="*/ 1743695 h 3661945"/>
              <a:gd name="connsiteX34" fmla="*/ 6396791 w 8085221"/>
              <a:gd name="connsiteY34" fmla="*/ 1806784 h 3661945"/>
              <a:gd name="connsiteX35" fmla="*/ 6641432 w 8085221"/>
              <a:gd name="connsiteY35" fmla="*/ 2514934 h 3661945"/>
              <a:gd name="connsiteX36" fmla="*/ 5494421 w 8085221"/>
              <a:gd name="connsiteY36" fmla="*/ 3661945 h 3661945"/>
              <a:gd name="connsiteX37" fmla="*/ 4347410 w 8085221"/>
              <a:gd name="connsiteY37" fmla="*/ 2514934 h 3661945"/>
              <a:gd name="connsiteX38" fmla="*/ 4543301 w 8085221"/>
              <a:gd name="connsiteY38" fmla="*/ 1873629 h 3661945"/>
              <a:gd name="connsiteX39" fmla="*/ 4629966 w 8085221"/>
              <a:gd name="connsiteY39" fmla="*/ 1736967 h 3661945"/>
              <a:gd name="connsiteX40" fmla="*/ 4631391 w 8085221"/>
              <a:gd name="connsiteY40" fmla="*/ 1735791 h 3661945"/>
              <a:gd name="connsiteX41" fmla="*/ 4875272 w 8085221"/>
              <a:gd name="connsiteY41" fmla="*/ 1147011 h 3661945"/>
              <a:gd name="connsiteX42" fmla="*/ 4042611 w 8085221"/>
              <a:gd name="connsiteY42" fmla="*/ 314350 h 3661945"/>
              <a:gd name="connsiteX43" fmla="*/ 3209950 w 8085221"/>
              <a:gd name="connsiteY43" fmla="*/ 1147011 h 3661945"/>
              <a:gd name="connsiteX44" fmla="*/ 3426260 w 8085221"/>
              <a:gd name="connsiteY44" fmla="*/ 1706874 h 3661945"/>
              <a:gd name="connsiteX45" fmla="*/ 3501191 w 8085221"/>
              <a:gd name="connsiteY45" fmla="*/ 1806784 h 3661945"/>
              <a:gd name="connsiteX46" fmla="*/ 3745832 w 8085221"/>
              <a:gd name="connsiteY46" fmla="*/ 2514934 h 3661945"/>
              <a:gd name="connsiteX47" fmla="*/ 2598821 w 8085221"/>
              <a:gd name="connsiteY47" fmla="*/ 3661945 h 3661945"/>
              <a:gd name="connsiteX48" fmla="*/ 1451810 w 8085221"/>
              <a:gd name="connsiteY48" fmla="*/ 2514934 h 3661945"/>
              <a:gd name="connsiteX49" fmla="*/ 1647702 w 8085221"/>
              <a:gd name="connsiteY49" fmla="*/ 1873629 h 3661945"/>
              <a:gd name="connsiteX50" fmla="*/ 1734366 w 8085221"/>
              <a:gd name="connsiteY50" fmla="*/ 1736967 h 3661945"/>
              <a:gd name="connsiteX51" fmla="*/ 1735791 w 8085221"/>
              <a:gd name="connsiteY51" fmla="*/ 1735791 h 3661945"/>
              <a:gd name="connsiteX52" fmla="*/ 1979673 w 8085221"/>
              <a:gd name="connsiteY52" fmla="*/ 1147011 h 3661945"/>
              <a:gd name="connsiteX53" fmla="*/ 1147012 w 8085221"/>
              <a:gd name="connsiteY53" fmla="*/ 314350 h 3661945"/>
              <a:gd name="connsiteX54" fmla="*/ 314350 w 8085221"/>
              <a:gd name="connsiteY54" fmla="*/ 1147011 h 3661945"/>
              <a:gd name="connsiteX55" fmla="*/ 530660 w 8085221"/>
              <a:gd name="connsiteY55" fmla="*/ 1706874 h 3661945"/>
              <a:gd name="connsiteX56" fmla="*/ 560707 w 8085221"/>
              <a:gd name="connsiteY56" fmla="*/ 1736213 h 3661945"/>
              <a:gd name="connsiteX57" fmla="*/ 302692 w 8085221"/>
              <a:gd name="connsiteY57" fmla="*/ 1921377 h 3661945"/>
              <a:gd name="connsiteX58" fmla="*/ 244641 w 8085221"/>
              <a:gd name="connsiteY58" fmla="*/ 1855161 h 3661945"/>
              <a:gd name="connsiteX59" fmla="*/ 0 w 8085221"/>
              <a:gd name="connsiteY59" fmla="*/ 1147011 h 3661945"/>
              <a:gd name="connsiteX60" fmla="*/ 1147012 w 8085221"/>
              <a:gd name="connsiteY60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2011466 w 8085221"/>
              <a:gd name="connsiteY3" fmla="*/ 1924978 h 3661945"/>
              <a:gd name="connsiteX4" fmla="*/ 2010041 w 8085221"/>
              <a:gd name="connsiteY4" fmla="*/ 1926154 h 3661945"/>
              <a:gd name="connsiteX5" fmla="*/ 1766161 w 8085221"/>
              <a:gd name="connsiteY5" fmla="*/ 2514934 h 3661945"/>
              <a:gd name="connsiteX6" fmla="*/ 2598821 w 8085221"/>
              <a:gd name="connsiteY6" fmla="*/ 3347595 h 3661945"/>
              <a:gd name="connsiteX7" fmla="*/ 3431482 w 8085221"/>
              <a:gd name="connsiteY7" fmla="*/ 2514934 h 3661945"/>
              <a:gd name="connsiteX8" fmla="*/ 3215172 w 8085221"/>
              <a:gd name="connsiteY8" fmla="*/ 1955071 h 3661945"/>
              <a:gd name="connsiteX9" fmla="*/ 3140241 w 8085221"/>
              <a:gd name="connsiteY9" fmla="*/ 1855161 h 3661945"/>
              <a:gd name="connsiteX10" fmla="*/ 2895600 w 8085221"/>
              <a:gd name="connsiteY10" fmla="*/ 1147011 h 3661945"/>
              <a:gd name="connsiteX11" fmla="*/ 4042611 w 8085221"/>
              <a:gd name="connsiteY11" fmla="*/ 0 h 3661945"/>
              <a:gd name="connsiteX12" fmla="*/ 5189622 w 8085221"/>
              <a:gd name="connsiteY12" fmla="*/ 1147011 h 3661945"/>
              <a:gd name="connsiteX13" fmla="*/ 4993731 w 8085221"/>
              <a:gd name="connsiteY13" fmla="*/ 1788316 h 3661945"/>
              <a:gd name="connsiteX14" fmla="*/ 4907066 w 8085221"/>
              <a:gd name="connsiteY14" fmla="*/ 1924978 h 3661945"/>
              <a:gd name="connsiteX15" fmla="*/ 4905641 w 8085221"/>
              <a:gd name="connsiteY15" fmla="*/ 1926154 h 3661945"/>
              <a:gd name="connsiteX16" fmla="*/ 4661760 w 8085221"/>
              <a:gd name="connsiteY16" fmla="*/ 2514934 h 3661945"/>
              <a:gd name="connsiteX17" fmla="*/ 5494421 w 8085221"/>
              <a:gd name="connsiteY17" fmla="*/ 3347595 h 3661945"/>
              <a:gd name="connsiteX18" fmla="*/ 6327082 w 8085221"/>
              <a:gd name="connsiteY18" fmla="*/ 2514934 h 3661945"/>
              <a:gd name="connsiteX19" fmla="*/ 6110772 w 8085221"/>
              <a:gd name="connsiteY19" fmla="*/ 1955071 h 3661945"/>
              <a:gd name="connsiteX20" fmla="*/ 6035840 w 8085221"/>
              <a:gd name="connsiteY20" fmla="*/ 1855161 h 3661945"/>
              <a:gd name="connsiteX21" fmla="*/ 5791199 w 8085221"/>
              <a:gd name="connsiteY21" fmla="*/ 1147011 h 3661945"/>
              <a:gd name="connsiteX22" fmla="*/ 6938210 w 8085221"/>
              <a:gd name="connsiteY22" fmla="*/ 0 h 3661945"/>
              <a:gd name="connsiteX23" fmla="*/ 8085221 w 8085221"/>
              <a:gd name="connsiteY23" fmla="*/ 1147011 h 3661945"/>
              <a:gd name="connsiteX24" fmla="*/ 7889330 w 8085221"/>
              <a:gd name="connsiteY24" fmla="*/ 1788316 h 3661945"/>
              <a:gd name="connsiteX25" fmla="*/ 7780655 w 8085221"/>
              <a:gd name="connsiteY25" fmla="*/ 1920032 h 3661945"/>
              <a:gd name="connsiteX26" fmla="*/ 7525565 w 8085221"/>
              <a:gd name="connsiteY26" fmla="*/ 1736967 h 3661945"/>
              <a:gd name="connsiteX27" fmla="*/ 7526990 w 8085221"/>
              <a:gd name="connsiteY27" fmla="*/ 1735791 h 3661945"/>
              <a:gd name="connsiteX28" fmla="*/ 7770871 w 8085221"/>
              <a:gd name="connsiteY28" fmla="*/ 1147011 h 3661945"/>
              <a:gd name="connsiteX29" fmla="*/ 6938210 w 8085221"/>
              <a:gd name="connsiteY29" fmla="*/ 314350 h 3661945"/>
              <a:gd name="connsiteX30" fmla="*/ 6105549 w 8085221"/>
              <a:gd name="connsiteY30" fmla="*/ 1147011 h 3661945"/>
              <a:gd name="connsiteX31" fmla="*/ 6321859 w 8085221"/>
              <a:gd name="connsiteY31" fmla="*/ 1706874 h 3661945"/>
              <a:gd name="connsiteX32" fmla="*/ 6341481 w 8085221"/>
              <a:gd name="connsiteY32" fmla="*/ 1743695 h 3661945"/>
              <a:gd name="connsiteX33" fmla="*/ 6396791 w 8085221"/>
              <a:gd name="connsiteY33" fmla="*/ 1806784 h 3661945"/>
              <a:gd name="connsiteX34" fmla="*/ 6641432 w 8085221"/>
              <a:gd name="connsiteY34" fmla="*/ 2514934 h 3661945"/>
              <a:gd name="connsiteX35" fmla="*/ 5494421 w 8085221"/>
              <a:gd name="connsiteY35" fmla="*/ 3661945 h 3661945"/>
              <a:gd name="connsiteX36" fmla="*/ 4347410 w 8085221"/>
              <a:gd name="connsiteY36" fmla="*/ 2514934 h 3661945"/>
              <a:gd name="connsiteX37" fmla="*/ 4543301 w 8085221"/>
              <a:gd name="connsiteY37" fmla="*/ 1873629 h 3661945"/>
              <a:gd name="connsiteX38" fmla="*/ 4629966 w 8085221"/>
              <a:gd name="connsiteY38" fmla="*/ 1736967 h 3661945"/>
              <a:gd name="connsiteX39" fmla="*/ 4631391 w 8085221"/>
              <a:gd name="connsiteY39" fmla="*/ 1735791 h 3661945"/>
              <a:gd name="connsiteX40" fmla="*/ 4875272 w 8085221"/>
              <a:gd name="connsiteY40" fmla="*/ 1147011 h 3661945"/>
              <a:gd name="connsiteX41" fmla="*/ 4042611 w 8085221"/>
              <a:gd name="connsiteY41" fmla="*/ 314350 h 3661945"/>
              <a:gd name="connsiteX42" fmla="*/ 3209950 w 8085221"/>
              <a:gd name="connsiteY42" fmla="*/ 1147011 h 3661945"/>
              <a:gd name="connsiteX43" fmla="*/ 3426260 w 8085221"/>
              <a:gd name="connsiteY43" fmla="*/ 1706874 h 3661945"/>
              <a:gd name="connsiteX44" fmla="*/ 3501191 w 8085221"/>
              <a:gd name="connsiteY44" fmla="*/ 1806784 h 3661945"/>
              <a:gd name="connsiteX45" fmla="*/ 3745832 w 8085221"/>
              <a:gd name="connsiteY45" fmla="*/ 2514934 h 3661945"/>
              <a:gd name="connsiteX46" fmla="*/ 2598821 w 8085221"/>
              <a:gd name="connsiteY46" fmla="*/ 3661945 h 3661945"/>
              <a:gd name="connsiteX47" fmla="*/ 1451810 w 8085221"/>
              <a:gd name="connsiteY47" fmla="*/ 2514934 h 3661945"/>
              <a:gd name="connsiteX48" fmla="*/ 1647702 w 8085221"/>
              <a:gd name="connsiteY48" fmla="*/ 1873629 h 3661945"/>
              <a:gd name="connsiteX49" fmla="*/ 1734366 w 8085221"/>
              <a:gd name="connsiteY49" fmla="*/ 1736967 h 3661945"/>
              <a:gd name="connsiteX50" fmla="*/ 1735791 w 8085221"/>
              <a:gd name="connsiteY50" fmla="*/ 1735791 h 3661945"/>
              <a:gd name="connsiteX51" fmla="*/ 1979673 w 8085221"/>
              <a:gd name="connsiteY51" fmla="*/ 1147011 h 3661945"/>
              <a:gd name="connsiteX52" fmla="*/ 1147012 w 8085221"/>
              <a:gd name="connsiteY52" fmla="*/ 314350 h 3661945"/>
              <a:gd name="connsiteX53" fmla="*/ 314350 w 8085221"/>
              <a:gd name="connsiteY53" fmla="*/ 1147011 h 3661945"/>
              <a:gd name="connsiteX54" fmla="*/ 530660 w 8085221"/>
              <a:gd name="connsiteY54" fmla="*/ 1706874 h 3661945"/>
              <a:gd name="connsiteX55" fmla="*/ 560707 w 8085221"/>
              <a:gd name="connsiteY55" fmla="*/ 1736213 h 3661945"/>
              <a:gd name="connsiteX56" fmla="*/ 302692 w 8085221"/>
              <a:gd name="connsiteY56" fmla="*/ 1921377 h 3661945"/>
              <a:gd name="connsiteX57" fmla="*/ 244641 w 8085221"/>
              <a:gd name="connsiteY57" fmla="*/ 1855161 h 3661945"/>
              <a:gd name="connsiteX58" fmla="*/ 0 w 8085221"/>
              <a:gd name="connsiteY58" fmla="*/ 1147011 h 3661945"/>
              <a:gd name="connsiteX59" fmla="*/ 1147012 w 8085221"/>
              <a:gd name="connsiteY59" fmla="*/ 0 h 3661945"/>
              <a:gd name="connsiteX0" fmla="*/ 1147012 w 8085221"/>
              <a:gd name="connsiteY0" fmla="*/ 0 h 3661945"/>
              <a:gd name="connsiteX1" fmla="*/ 2294022 w 8085221"/>
              <a:gd name="connsiteY1" fmla="*/ 1147011 h 3661945"/>
              <a:gd name="connsiteX2" fmla="*/ 2098132 w 8085221"/>
              <a:gd name="connsiteY2" fmla="*/ 1788316 h 3661945"/>
              <a:gd name="connsiteX3" fmla="*/ 2011466 w 8085221"/>
              <a:gd name="connsiteY3" fmla="*/ 1924978 h 3661945"/>
              <a:gd name="connsiteX4" fmla="*/ 2010041 w 8085221"/>
              <a:gd name="connsiteY4" fmla="*/ 1926154 h 3661945"/>
              <a:gd name="connsiteX5" fmla="*/ 1766161 w 8085221"/>
              <a:gd name="connsiteY5" fmla="*/ 2514934 h 3661945"/>
              <a:gd name="connsiteX6" fmla="*/ 2598821 w 8085221"/>
              <a:gd name="connsiteY6" fmla="*/ 3347595 h 3661945"/>
              <a:gd name="connsiteX7" fmla="*/ 3431482 w 8085221"/>
              <a:gd name="connsiteY7" fmla="*/ 2514934 h 3661945"/>
              <a:gd name="connsiteX8" fmla="*/ 3215172 w 8085221"/>
              <a:gd name="connsiteY8" fmla="*/ 1955071 h 3661945"/>
              <a:gd name="connsiteX9" fmla="*/ 3140241 w 8085221"/>
              <a:gd name="connsiteY9" fmla="*/ 1855161 h 3661945"/>
              <a:gd name="connsiteX10" fmla="*/ 2895600 w 8085221"/>
              <a:gd name="connsiteY10" fmla="*/ 1147011 h 3661945"/>
              <a:gd name="connsiteX11" fmla="*/ 4042611 w 8085221"/>
              <a:gd name="connsiteY11" fmla="*/ 0 h 3661945"/>
              <a:gd name="connsiteX12" fmla="*/ 5189622 w 8085221"/>
              <a:gd name="connsiteY12" fmla="*/ 1147011 h 3661945"/>
              <a:gd name="connsiteX13" fmla="*/ 4993731 w 8085221"/>
              <a:gd name="connsiteY13" fmla="*/ 1788316 h 3661945"/>
              <a:gd name="connsiteX14" fmla="*/ 4907066 w 8085221"/>
              <a:gd name="connsiteY14" fmla="*/ 1924978 h 3661945"/>
              <a:gd name="connsiteX15" fmla="*/ 4905641 w 8085221"/>
              <a:gd name="connsiteY15" fmla="*/ 1926154 h 3661945"/>
              <a:gd name="connsiteX16" fmla="*/ 4661760 w 8085221"/>
              <a:gd name="connsiteY16" fmla="*/ 2514934 h 3661945"/>
              <a:gd name="connsiteX17" fmla="*/ 5494421 w 8085221"/>
              <a:gd name="connsiteY17" fmla="*/ 3347595 h 3661945"/>
              <a:gd name="connsiteX18" fmla="*/ 6327082 w 8085221"/>
              <a:gd name="connsiteY18" fmla="*/ 2514934 h 3661945"/>
              <a:gd name="connsiteX19" fmla="*/ 6110772 w 8085221"/>
              <a:gd name="connsiteY19" fmla="*/ 1955071 h 3661945"/>
              <a:gd name="connsiteX20" fmla="*/ 6035840 w 8085221"/>
              <a:gd name="connsiteY20" fmla="*/ 1855161 h 3661945"/>
              <a:gd name="connsiteX21" fmla="*/ 5791199 w 8085221"/>
              <a:gd name="connsiteY21" fmla="*/ 1147011 h 3661945"/>
              <a:gd name="connsiteX22" fmla="*/ 6938210 w 8085221"/>
              <a:gd name="connsiteY22" fmla="*/ 0 h 3661945"/>
              <a:gd name="connsiteX23" fmla="*/ 8085221 w 8085221"/>
              <a:gd name="connsiteY23" fmla="*/ 1147011 h 3661945"/>
              <a:gd name="connsiteX24" fmla="*/ 7889330 w 8085221"/>
              <a:gd name="connsiteY24" fmla="*/ 1788316 h 3661945"/>
              <a:gd name="connsiteX25" fmla="*/ 7780655 w 8085221"/>
              <a:gd name="connsiteY25" fmla="*/ 1920032 h 3661945"/>
              <a:gd name="connsiteX26" fmla="*/ 7525565 w 8085221"/>
              <a:gd name="connsiteY26" fmla="*/ 1736967 h 3661945"/>
              <a:gd name="connsiteX27" fmla="*/ 7526990 w 8085221"/>
              <a:gd name="connsiteY27" fmla="*/ 1735791 h 3661945"/>
              <a:gd name="connsiteX28" fmla="*/ 7770871 w 8085221"/>
              <a:gd name="connsiteY28" fmla="*/ 1147011 h 3661945"/>
              <a:gd name="connsiteX29" fmla="*/ 6938210 w 8085221"/>
              <a:gd name="connsiteY29" fmla="*/ 314350 h 3661945"/>
              <a:gd name="connsiteX30" fmla="*/ 6105549 w 8085221"/>
              <a:gd name="connsiteY30" fmla="*/ 1147011 h 3661945"/>
              <a:gd name="connsiteX31" fmla="*/ 6321859 w 8085221"/>
              <a:gd name="connsiteY31" fmla="*/ 1706874 h 3661945"/>
              <a:gd name="connsiteX32" fmla="*/ 6396791 w 8085221"/>
              <a:gd name="connsiteY32" fmla="*/ 1806784 h 3661945"/>
              <a:gd name="connsiteX33" fmla="*/ 6641432 w 8085221"/>
              <a:gd name="connsiteY33" fmla="*/ 2514934 h 3661945"/>
              <a:gd name="connsiteX34" fmla="*/ 5494421 w 8085221"/>
              <a:gd name="connsiteY34" fmla="*/ 3661945 h 3661945"/>
              <a:gd name="connsiteX35" fmla="*/ 4347410 w 8085221"/>
              <a:gd name="connsiteY35" fmla="*/ 2514934 h 3661945"/>
              <a:gd name="connsiteX36" fmla="*/ 4543301 w 8085221"/>
              <a:gd name="connsiteY36" fmla="*/ 1873629 h 3661945"/>
              <a:gd name="connsiteX37" fmla="*/ 4629966 w 8085221"/>
              <a:gd name="connsiteY37" fmla="*/ 1736967 h 3661945"/>
              <a:gd name="connsiteX38" fmla="*/ 4631391 w 8085221"/>
              <a:gd name="connsiteY38" fmla="*/ 1735791 h 3661945"/>
              <a:gd name="connsiteX39" fmla="*/ 4875272 w 8085221"/>
              <a:gd name="connsiteY39" fmla="*/ 1147011 h 3661945"/>
              <a:gd name="connsiteX40" fmla="*/ 4042611 w 8085221"/>
              <a:gd name="connsiteY40" fmla="*/ 314350 h 3661945"/>
              <a:gd name="connsiteX41" fmla="*/ 3209950 w 8085221"/>
              <a:gd name="connsiteY41" fmla="*/ 1147011 h 3661945"/>
              <a:gd name="connsiteX42" fmla="*/ 3426260 w 8085221"/>
              <a:gd name="connsiteY42" fmla="*/ 1706874 h 3661945"/>
              <a:gd name="connsiteX43" fmla="*/ 3501191 w 8085221"/>
              <a:gd name="connsiteY43" fmla="*/ 1806784 h 3661945"/>
              <a:gd name="connsiteX44" fmla="*/ 3745832 w 8085221"/>
              <a:gd name="connsiteY44" fmla="*/ 2514934 h 3661945"/>
              <a:gd name="connsiteX45" fmla="*/ 2598821 w 8085221"/>
              <a:gd name="connsiteY45" fmla="*/ 3661945 h 3661945"/>
              <a:gd name="connsiteX46" fmla="*/ 1451810 w 8085221"/>
              <a:gd name="connsiteY46" fmla="*/ 2514934 h 3661945"/>
              <a:gd name="connsiteX47" fmla="*/ 1647702 w 8085221"/>
              <a:gd name="connsiteY47" fmla="*/ 1873629 h 3661945"/>
              <a:gd name="connsiteX48" fmla="*/ 1734366 w 8085221"/>
              <a:gd name="connsiteY48" fmla="*/ 1736967 h 3661945"/>
              <a:gd name="connsiteX49" fmla="*/ 1735791 w 8085221"/>
              <a:gd name="connsiteY49" fmla="*/ 1735791 h 3661945"/>
              <a:gd name="connsiteX50" fmla="*/ 1979673 w 8085221"/>
              <a:gd name="connsiteY50" fmla="*/ 1147011 h 3661945"/>
              <a:gd name="connsiteX51" fmla="*/ 1147012 w 8085221"/>
              <a:gd name="connsiteY51" fmla="*/ 314350 h 3661945"/>
              <a:gd name="connsiteX52" fmla="*/ 314350 w 8085221"/>
              <a:gd name="connsiteY52" fmla="*/ 1147011 h 3661945"/>
              <a:gd name="connsiteX53" fmla="*/ 530660 w 8085221"/>
              <a:gd name="connsiteY53" fmla="*/ 1706874 h 3661945"/>
              <a:gd name="connsiteX54" fmla="*/ 560707 w 8085221"/>
              <a:gd name="connsiteY54" fmla="*/ 1736213 h 3661945"/>
              <a:gd name="connsiteX55" fmla="*/ 302692 w 8085221"/>
              <a:gd name="connsiteY55" fmla="*/ 1921377 h 3661945"/>
              <a:gd name="connsiteX56" fmla="*/ 244641 w 8085221"/>
              <a:gd name="connsiteY56" fmla="*/ 1855161 h 3661945"/>
              <a:gd name="connsiteX57" fmla="*/ 0 w 8085221"/>
              <a:gd name="connsiteY57" fmla="*/ 1147011 h 3661945"/>
              <a:gd name="connsiteX58" fmla="*/ 1147012 w 8085221"/>
              <a:gd name="connsiteY58" fmla="*/ 0 h 36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8085221" h="3661945">
                <a:moveTo>
                  <a:pt x="1147012" y="0"/>
                </a:moveTo>
                <a:cubicBezTo>
                  <a:pt x="1780489" y="0"/>
                  <a:pt x="2294022" y="513534"/>
                  <a:pt x="2294022" y="1147011"/>
                </a:cubicBezTo>
                <a:cubicBezTo>
                  <a:pt x="2294022" y="1384565"/>
                  <a:pt x="2221807" y="1605252"/>
                  <a:pt x="2098132" y="1788316"/>
                </a:cubicBezTo>
                <a:lnTo>
                  <a:pt x="2011466" y="1924978"/>
                </a:lnTo>
                <a:lnTo>
                  <a:pt x="2010041" y="1926154"/>
                </a:lnTo>
                <a:cubicBezTo>
                  <a:pt x="1859359" y="2076836"/>
                  <a:pt x="1766161" y="2285001"/>
                  <a:pt x="1766161" y="2514934"/>
                </a:cubicBezTo>
                <a:cubicBezTo>
                  <a:pt x="1766161" y="2974800"/>
                  <a:pt x="2138956" y="3347595"/>
                  <a:pt x="2598821" y="3347595"/>
                </a:cubicBezTo>
                <a:cubicBezTo>
                  <a:pt x="3058687" y="3347595"/>
                  <a:pt x="3431482" y="2974800"/>
                  <a:pt x="3431482" y="2514934"/>
                </a:cubicBezTo>
                <a:cubicBezTo>
                  <a:pt x="3431482" y="2299372"/>
                  <a:pt x="3349569" y="2102941"/>
                  <a:pt x="3215172" y="1955071"/>
                </a:cubicBezTo>
                <a:lnTo>
                  <a:pt x="3140241" y="1855161"/>
                </a:lnTo>
                <a:cubicBezTo>
                  <a:pt x="2986998" y="1660160"/>
                  <a:pt x="2895600" y="1414259"/>
                  <a:pt x="2895600" y="1147011"/>
                </a:cubicBezTo>
                <a:cubicBezTo>
                  <a:pt x="2895600" y="513534"/>
                  <a:pt x="3409134" y="0"/>
                  <a:pt x="4042611" y="0"/>
                </a:cubicBezTo>
                <a:cubicBezTo>
                  <a:pt x="4676088" y="0"/>
                  <a:pt x="5189622" y="513534"/>
                  <a:pt x="5189622" y="1147011"/>
                </a:cubicBezTo>
                <a:cubicBezTo>
                  <a:pt x="5189622" y="1384565"/>
                  <a:pt x="5117407" y="1605252"/>
                  <a:pt x="4993731" y="1788316"/>
                </a:cubicBezTo>
                <a:lnTo>
                  <a:pt x="4907066" y="1924978"/>
                </a:lnTo>
                <a:lnTo>
                  <a:pt x="4905641" y="1926154"/>
                </a:lnTo>
                <a:cubicBezTo>
                  <a:pt x="4754959" y="2076836"/>
                  <a:pt x="4661760" y="2285001"/>
                  <a:pt x="4661760" y="2514934"/>
                </a:cubicBezTo>
                <a:cubicBezTo>
                  <a:pt x="4661760" y="2974800"/>
                  <a:pt x="5034555" y="3347595"/>
                  <a:pt x="5494421" y="3347595"/>
                </a:cubicBezTo>
                <a:cubicBezTo>
                  <a:pt x="5954287" y="3347595"/>
                  <a:pt x="6327082" y="2974800"/>
                  <a:pt x="6327082" y="2514934"/>
                </a:cubicBezTo>
                <a:cubicBezTo>
                  <a:pt x="6327082" y="2299372"/>
                  <a:pt x="6245169" y="2102941"/>
                  <a:pt x="6110772" y="1955071"/>
                </a:cubicBezTo>
                <a:lnTo>
                  <a:pt x="6035840" y="1855161"/>
                </a:lnTo>
                <a:cubicBezTo>
                  <a:pt x="5882597" y="1660160"/>
                  <a:pt x="5791199" y="1414259"/>
                  <a:pt x="5791199" y="1147011"/>
                </a:cubicBezTo>
                <a:cubicBezTo>
                  <a:pt x="5791199" y="513534"/>
                  <a:pt x="6304733" y="0"/>
                  <a:pt x="6938210" y="0"/>
                </a:cubicBezTo>
                <a:cubicBezTo>
                  <a:pt x="7571687" y="0"/>
                  <a:pt x="8085221" y="513534"/>
                  <a:pt x="8085221" y="1147011"/>
                </a:cubicBezTo>
                <a:cubicBezTo>
                  <a:pt x="8085221" y="1384565"/>
                  <a:pt x="8013006" y="1605252"/>
                  <a:pt x="7889330" y="1788316"/>
                </a:cubicBezTo>
                <a:lnTo>
                  <a:pt x="7780655" y="1920032"/>
                </a:lnTo>
                <a:lnTo>
                  <a:pt x="7525565" y="1736967"/>
                </a:lnTo>
                <a:lnTo>
                  <a:pt x="7526990" y="1735791"/>
                </a:lnTo>
                <a:cubicBezTo>
                  <a:pt x="7677672" y="1585109"/>
                  <a:pt x="7770871" y="1376944"/>
                  <a:pt x="7770871" y="1147011"/>
                </a:cubicBezTo>
                <a:cubicBezTo>
                  <a:pt x="7770871" y="687145"/>
                  <a:pt x="7398076" y="314350"/>
                  <a:pt x="6938210" y="314350"/>
                </a:cubicBezTo>
                <a:cubicBezTo>
                  <a:pt x="6478344" y="314350"/>
                  <a:pt x="6105549" y="687145"/>
                  <a:pt x="6105549" y="1147011"/>
                </a:cubicBezTo>
                <a:cubicBezTo>
                  <a:pt x="6105549" y="1362573"/>
                  <a:pt x="6187462" y="1559004"/>
                  <a:pt x="6321859" y="1706874"/>
                </a:cubicBezTo>
                <a:lnTo>
                  <a:pt x="6396791" y="1806784"/>
                </a:lnTo>
                <a:cubicBezTo>
                  <a:pt x="6550034" y="2001785"/>
                  <a:pt x="6641432" y="2247686"/>
                  <a:pt x="6641432" y="2514934"/>
                </a:cubicBezTo>
                <a:cubicBezTo>
                  <a:pt x="6641432" y="3148411"/>
                  <a:pt x="6127898" y="3661945"/>
                  <a:pt x="5494421" y="3661945"/>
                </a:cubicBezTo>
                <a:cubicBezTo>
                  <a:pt x="4860944" y="3661945"/>
                  <a:pt x="4347410" y="3148411"/>
                  <a:pt x="4347410" y="2514934"/>
                </a:cubicBezTo>
                <a:cubicBezTo>
                  <a:pt x="4347410" y="2277380"/>
                  <a:pt x="4419625" y="2056693"/>
                  <a:pt x="4543301" y="1873629"/>
                </a:cubicBezTo>
                <a:lnTo>
                  <a:pt x="4629966" y="1736967"/>
                </a:lnTo>
                <a:lnTo>
                  <a:pt x="4631391" y="1735791"/>
                </a:lnTo>
                <a:cubicBezTo>
                  <a:pt x="4782073" y="1585109"/>
                  <a:pt x="4875272" y="1376944"/>
                  <a:pt x="4875272" y="1147011"/>
                </a:cubicBezTo>
                <a:cubicBezTo>
                  <a:pt x="4875272" y="687145"/>
                  <a:pt x="4502477" y="314350"/>
                  <a:pt x="4042611" y="314350"/>
                </a:cubicBezTo>
                <a:cubicBezTo>
                  <a:pt x="3582745" y="314350"/>
                  <a:pt x="3209950" y="687145"/>
                  <a:pt x="3209950" y="1147011"/>
                </a:cubicBezTo>
                <a:cubicBezTo>
                  <a:pt x="3209950" y="1362573"/>
                  <a:pt x="3291863" y="1559004"/>
                  <a:pt x="3426260" y="1706874"/>
                </a:cubicBezTo>
                <a:lnTo>
                  <a:pt x="3501191" y="1806784"/>
                </a:lnTo>
                <a:cubicBezTo>
                  <a:pt x="3654434" y="2001785"/>
                  <a:pt x="3745832" y="2247686"/>
                  <a:pt x="3745832" y="2514934"/>
                </a:cubicBezTo>
                <a:cubicBezTo>
                  <a:pt x="3745832" y="3148411"/>
                  <a:pt x="3232298" y="3661945"/>
                  <a:pt x="2598821" y="3661945"/>
                </a:cubicBezTo>
                <a:cubicBezTo>
                  <a:pt x="1965345" y="3661945"/>
                  <a:pt x="1451810" y="3148411"/>
                  <a:pt x="1451810" y="2514934"/>
                </a:cubicBezTo>
                <a:cubicBezTo>
                  <a:pt x="1451810" y="2277380"/>
                  <a:pt x="1524025" y="2056693"/>
                  <a:pt x="1647702" y="1873629"/>
                </a:cubicBezTo>
                <a:lnTo>
                  <a:pt x="1734366" y="1736967"/>
                </a:lnTo>
                <a:lnTo>
                  <a:pt x="1735791" y="1735791"/>
                </a:lnTo>
                <a:cubicBezTo>
                  <a:pt x="1886473" y="1585109"/>
                  <a:pt x="1979673" y="1376944"/>
                  <a:pt x="1979673" y="1147011"/>
                </a:cubicBezTo>
                <a:cubicBezTo>
                  <a:pt x="1979673" y="687145"/>
                  <a:pt x="1606878" y="314350"/>
                  <a:pt x="1147012" y="314350"/>
                </a:cubicBezTo>
                <a:cubicBezTo>
                  <a:pt x="687145" y="314350"/>
                  <a:pt x="314350" y="687145"/>
                  <a:pt x="314350" y="1147011"/>
                </a:cubicBezTo>
                <a:cubicBezTo>
                  <a:pt x="314350" y="1362573"/>
                  <a:pt x="396263" y="1559004"/>
                  <a:pt x="530660" y="1706874"/>
                </a:cubicBezTo>
                <a:lnTo>
                  <a:pt x="560707" y="1736213"/>
                </a:lnTo>
                <a:lnTo>
                  <a:pt x="302692" y="1921377"/>
                </a:lnTo>
                <a:lnTo>
                  <a:pt x="244641" y="1855161"/>
                </a:lnTo>
                <a:cubicBezTo>
                  <a:pt x="91398" y="1660160"/>
                  <a:pt x="0" y="1414259"/>
                  <a:pt x="0" y="1147011"/>
                </a:cubicBezTo>
                <a:cubicBezTo>
                  <a:pt x="0" y="513534"/>
                  <a:pt x="513534" y="0"/>
                  <a:pt x="1147012" y="0"/>
                </a:cubicBezTo>
                <a:close/>
              </a:path>
            </a:pathLst>
          </a:custGeom>
          <a:gradFill>
            <a:gsLst>
              <a:gs pos="50000">
                <a:schemeClr val="accent6">
                  <a:lumMod val="20000"/>
                  <a:lumOff val="8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59000">
                <a:schemeClr val="accent3">
                  <a:lumMod val="40000"/>
                  <a:lumOff val="60000"/>
                </a:schemeClr>
              </a:gs>
              <a:gs pos="100000">
                <a:srgbClr val="92D05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845017" y="2411614"/>
            <a:ext cx="865669" cy="242015"/>
            <a:chOff x="10289355" y="2702533"/>
            <a:chExt cx="745960" cy="208548"/>
          </a:xfrm>
        </p:grpSpPr>
        <p:sp>
          <p:nvSpPr>
            <p:cNvPr id="11" name="타원 10"/>
            <p:cNvSpPr/>
            <p:nvPr/>
          </p:nvSpPr>
          <p:spPr>
            <a:xfrm>
              <a:off x="10826767" y="2702533"/>
              <a:ext cx="208548" cy="208548"/>
            </a:xfrm>
            <a:prstGeom prst="ellipse">
              <a:avLst/>
            </a:prstGeom>
            <a:solidFill>
              <a:srgbClr val="93D0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289355" y="2798307"/>
              <a:ext cx="693949" cy="0"/>
            </a:xfrm>
            <a:prstGeom prst="line">
              <a:avLst/>
            </a:prstGeom>
            <a:ln w="28575">
              <a:solidFill>
                <a:srgbClr val="93D0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67864" y="2271011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4P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3591" y="3592409"/>
            <a:ext cx="108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8088" y="2322702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Price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96778" y="3528430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place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83316" y="2322702"/>
            <a:ext cx="1336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Promotion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834" y="4893121"/>
            <a:ext cx="16257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 종류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브랜드 별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36260" y="902735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비싼가격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72382" y="4893121"/>
            <a:ext cx="7954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체험시설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20790" y="2371038"/>
            <a:ext cx="12186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홍보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판매촉진</a:t>
            </a:r>
          </a:p>
        </p:txBody>
      </p:sp>
    </p:spTree>
    <p:extLst>
      <p:ext uri="{BB962C8B-B14F-4D97-AF65-F5344CB8AC3E}">
        <p14:creationId xmlns:p14="http://schemas.microsoft.com/office/powerpoint/2010/main" val="224109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/>
      <p:bldP spid="20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6280404" y="2147578"/>
            <a:ext cx="1664005" cy="1665124"/>
          </a:xfrm>
          <a:custGeom>
            <a:avLst/>
            <a:gdLst>
              <a:gd name="T0" fmla="*/ 0 w 1487"/>
              <a:gd name="T1" fmla="*/ 0 h 1488"/>
              <a:gd name="T2" fmla="*/ 153 w 1487"/>
              <a:gd name="T3" fmla="*/ 6 h 1488"/>
              <a:gd name="T4" fmla="*/ 301 w 1487"/>
              <a:gd name="T5" fmla="*/ 28 h 1488"/>
              <a:gd name="T6" fmla="*/ 443 w 1487"/>
              <a:gd name="T7" fmla="*/ 68 h 1488"/>
              <a:gd name="T8" fmla="*/ 579 w 1487"/>
              <a:gd name="T9" fmla="*/ 119 h 1488"/>
              <a:gd name="T10" fmla="*/ 710 w 1487"/>
              <a:gd name="T11" fmla="*/ 182 h 1488"/>
              <a:gd name="T12" fmla="*/ 835 w 1487"/>
              <a:gd name="T13" fmla="*/ 255 h 1488"/>
              <a:gd name="T14" fmla="*/ 948 w 1487"/>
              <a:gd name="T15" fmla="*/ 341 h 1488"/>
              <a:gd name="T16" fmla="*/ 1050 w 1487"/>
              <a:gd name="T17" fmla="*/ 437 h 1488"/>
              <a:gd name="T18" fmla="*/ 1147 w 1487"/>
              <a:gd name="T19" fmla="*/ 539 h 1488"/>
              <a:gd name="T20" fmla="*/ 1232 w 1487"/>
              <a:gd name="T21" fmla="*/ 659 h 1488"/>
              <a:gd name="T22" fmla="*/ 1306 w 1487"/>
              <a:gd name="T23" fmla="*/ 778 h 1488"/>
              <a:gd name="T24" fmla="*/ 1368 w 1487"/>
              <a:gd name="T25" fmla="*/ 909 h 1488"/>
              <a:gd name="T26" fmla="*/ 1419 w 1487"/>
              <a:gd name="T27" fmla="*/ 1045 h 1488"/>
              <a:gd name="T28" fmla="*/ 1459 w 1487"/>
              <a:gd name="T29" fmla="*/ 1187 h 1488"/>
              <a:gd name="T30" fmla="*/ 1482 w 1487"/>
              <a:gd name="T31" fmla="*/ 1334 h 1488"/>
              <a:gd name="T32" fmla="*/ 1487 w 1487"/>
              <a:gd name="T33" fmla="*/ 1488 h 1488"/>
              <a:gd name="T34" fmla="*/ 818 w 1487"/>
              <a:gd name="T35" fmla="*/ 1488 h 1488"/>
              <a:gd name="T36" fmla="*/ 812 w 1487"/>
              <a:gd name="T37" fmla="*/ 1403 h 1488"/>
              <a:gd name="T38" fmla="*/ 801 w 1487"/>
              <a:gd name="T39" fmla="*/ 1323 h 1488"/>
              <a:gd name="T40" fmla="*/ 784 w 1487"/>
              <a:gd name="T41" fmla="*/ 1244 h 1488"/>
              <a:gd name="T42" fmla="*/ 755 w 1487"/>
              <a:gd name="T43" fmla="*/ 1170 h 1488"/>
              <a:gd name="T44" fmla="*/ 721 w 1487"/>
              <a:gd name="T45" fmla="*/ 1096 h 1488"/>
              <a:gd name="T46" fmla="*/ 681 w 1487"/>
              <a:gd name="T47" fmla="*/ 1028 h 1488"/>
              <a:gd name="T48" fmla="*/ 630 w 1487"/>
              <a:gd name="T49" fmla="*/ 965 h 1488"/>
              <a:gd name="T50" fmla="*/ 579 w 1487"/>
              <a:gd name="T51" fmla="*/ 909 h 1488"/>
              <a:gd name="T52" fmla="*/ 522 w 1487"/>
              <a:gd name="T53" fmla="*/ 857 h 1488"/>
              <a:gd name="T54" fmla="*/ 460 w 1487"/>
              <a:gd name="T55" fmla="*/ 812 h 1488"/>
              <a:gd name="T56" fmla="*/ 392 w 1487"/>
              <a:gd name="T57" fmla="*/ 767 h 1488"/>
              <a:gd name="T58" fmla="*/ 318 w 1487"/>
              <a:gd name="T59" fmla="*/ 732 h 1488"/>
              <a:gd name="T60" fmla="*/ 244 w 1487"/>
              <a:gd name="T61" fmla="*/ 704 h 1488"/>
              <a:gd name="T62" fmla="*/ 165 w 1487"/>
              <a:gd name="T63" fmla="*/ 687 h 1488"/>
              <a:gd name="T64" fmla="*/ 85 w 1487"/>
              <a:gd name="T65" fmla="*/ 676 h 1488"/>
              <a:gd name="T66" fmla="*/ 0 w 1487"/>
              <a:gd name="T67" fmla="*/ 670 h 1488"/>
              <a:gd name="T68" fmla="*/ 0 w 1487"/>
              <a:gd name="T69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87" h="1488">
                <a:moveTo>
                  <a:pt x="0" y="0"/>
                </a:moveTo>
                <a:lnTo>
                  <a:pt x="153" y="6"/>
                </a:lnTo>
                <a:lnTo>
                  <a:pt x="301" y="28"/>
                </a:lnTo>
                <a:lnTo>
                  <a:pt x="443" y="68"/>
                </a:lnTo>
                <a:lnTo>
                  <a:pt x="579" y="119"/>
                </a:lnTo>
                <a:lnTo>
                  <a:pt x="710" y="182"/>
                </a:lnTo>
                <a:lnTo>
                  <a:pt x="835" y="255"/>
                </a:lnTo>
                <a:lnTo>
                  <a:pt x="948" y="341"/>
                </a:lnTo>
                <a:lnTo>
                  <a:pt x="1050" y="437"/>
                </a:lnTo>
                <a:lnTo>
                  <a:pt x="1147" y="539"/>
                </a:lnTo>
                <a:lnTo>
                  <a:pt x="1232" y="659"/>
                </a:lnTo>
                <a:lnTo>
                  <a:pt x="1306" y="778"/>
                </a:lnTo>
                <a:lnTo>
                  <a:pt x="1368" y="909"/>
                </a:lnTo>
                <a:lnTo>
                  <a:pt x="1419" y="1045"/>
                </a:lnTo>
                <a:lnTo>
                  <a:pt x="1459" y="1187"/>
                </a:lnTo>
                <a:lnTo>
                  <a:pt x="1482" y="1334"/>
                </a:lnTo>
                <a:lnTo>
                  <a:pt x="1487" y="1488"/>
                </a:lnTo>
                <a:lnTo>
                  <a:pt x="818" y="1488"/>
                </a:lnTo>
                <a:lnTo>
                  <a:pt x="812" y="1403"/>
                </a:lnTo>
                <a:lnTo>
                  <a:pt x="801" y="1323"/>
                </a:lnTo>
                <a:lnTo>
                  <a:pt x="784" y="1244"/>
                </a:lnTo>
                <a:lnTo>
                  <a:pt x="755" y="1170"/>
                </a:lnTo>
                <a:lnTo>
                  <a:pt x="721" y="1096"/>
                </a:lnTo>
                <a:lnTo>
                  <a:pt x="681" y="1028"/>
                </a:lnTo>
                <a:lnTo>
                  <a:pt x="630" y="965"/>
                </a:lnTo>
                <a:lnTo>
                  <a:pt x="579" y="909"/>
                </a:lnTo>
                <a:lnTo>
                  <a:pt x="522" y="857"/>
                </a:lnTo>
                <a:lnTo>
                  <a:pt x="460" y="812"/>
                </a:lnTo>
                <a:lnTo>
                  <a:pt x="392" y="767"/>
                </a:lnTo>
                <a:lnTo>
                  <a:pt x="318" y="732"/>
                </a:lnTo>
                <a:lnTo>
                  <a:pt x="244" y="704"/>
                </a:lnTo>
                <a:lnTo>
                  <a:pt x="165" y="687"/>
                </a:lnTo>
                <a:lnTo>
                  <a:pt x="85" y="676"/>
                </a:lnTo>
                <a:lnTo>
                  <a:pt x="0" y="670"/>
                </a:lnTo>
                <a:lnTo>
                  <a:pt x="0" y="0"/>
                </a:lnTo>
                <a:close/>
              </a:path>
            </a:pathLst>
          </a:custGeom>
          <a:solidFill>
            <a:srgbClr val="0774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280404" y="3927475"/>
            <a:ext cx="1664005" cy="1665124"/>
          </a:xfrm>
          <a:custGeom>
            <a:avLst/>
            <a:gdLst>
              <a:gd name="T0" fmla="*/ 1487 w 1487"/>
              <a:gd name="T1" fmla="*/ 0 h 1488"/>
              <a:gd name="T2" fmla="*/ 1482 w 1487"/>
              <a:gd name="T3" fmla="*/ 154 h 1488"/>
              <a:gd name="T4" fmla="*/ 1459 w 1487"/>
              <a:gd name="T5" fmla="*/ 301 h 1488"/>
              <a:gd name="T6" fmla="*/ 1419 w 1487"/>
              <a:gd name="T7" fmla="*/ 443 h 1488"/>
              <a:gd name="T8" fmla="*/ 1368 w 1487"/>
              <a:gd name="T9" fmla="*/ 579 h 1488"/>
              <a:gd name="T10" fmla="*/ 1306 w 1487"/>
              <a:gd name="T11" fmla="*/ 710 h 1488"/>
              <a:gd name="T12" fmla="*/ 1232 w 1487"/>
              <a:gd name="T13" fmla="*/ 835 h 1488"/>
              <a:gd name="T14" fmla="*/ 1147 w 1487"/>
              <a:gd name="T15" fmla="*/ 949 h 1488"/>
              <a:gd name="T16" fmla="*/ 1050 w 1487"/>
              <a:gd name="T17" fmla="*/ 1051 h 1488"/>
              <a:gd name="T18" fmla="*/ 948 w 1487"/>
              <a:gd name="T19" fmla="*/ 1147 h 1488"/>
              <a:gd name="T20" fmla="*/ 835 w 1487"/>
              <a:gd name="T21" fmla="*/ 1233 h 1488"/>
              <a:gd name="T22" fmla="*/ 710 w 1487"/>
              <a:gd name="T23" fmla="*/ 1306 h 1488"/>
              <a:gd name="T24" fmla="*/ 579 w 1487"/>
              <a:gd name="T25" fmla="*/ 1369 h 1488"/>
              <a:gd name="T26" fmla="*/ 443 w 1487"/>
              <a:gd name="T27" fmla="*/ 1420 h 1488"/>
              <a:gd name="T28" fmla="*/ 301 w 1487"/>
              <a:gd name="T29" fmla="*/ 1460 h 1488"/>
              <a:gd name="T30" fmla="*/ 153 w 1487"/>
              <a:gd name="T31" fmla="*/ 1482 h 1488"/>
              <a:gd name="T32" fmla="*/ 0 w 1487"/>
              <a:gd name="T33" fmla="*/ 1488 h 1488"/>
              <a:gd name="T34" fmla="*/ 0 w 1487"/>
              <a:gd name="T35" fmla="*/ 818 h 1488"/>
              <a:gd name="T36" fmla="*/ 85 w 1487"/>
              <a:gd name="T37" fmla="*/ 812 h 1488"/>
              <a:gd name="T38" fmla="*/ 165 w 1487"/>
              <a:gd name="T39" fmla="*/ 801 h 1488"/>
              <a:gd name="T40" fmla="*/ 244 w 1487"/>
              <a:gd name="T41" fmla="*/ 784 h 1488"/>
              <a:gd name="T42" fmla="*/ 318 w 1487"/>
              <a:gd name="T43" fmla="*/ 756 h 1488"/>
              <a:gd name="T44" fmla="*/ 392 w 1487"/>
              <a:gd name="T45" fmla="*/ 721 h 1488"/>
              <a:gd name="T46" fmla="*/ 460 w 1487"/>
              <a:gd name="T47" fmla="*/ 682 h 1488"/>
              <a:gd name="T48" fmla="*/ 522 w 1487"/>
              <a:gd name="T49" fmla="*/ 631 h 1488"/>
              <a:gd name="T50" fmla="*/ 579 w 1487"/>
              <a:gd name="T51" fmla="*/ 579 h 1488"/>
              <a:gd name="T52" fmla="*/ 630 w 1487"/>
              <a:gd name="T53" fmla="*/ 523 h 1488"/>
              <a:gd name="T54" fmla="*/ 681 w 1487"/>
              <a:gd name="T55" fmla="*/ 460 h 1488"/>
              <a:gd name="T56" fmla="*/ 721 w 1487"/>
              <a:gd name="T57" fmla="*/ 392 h 1488"/>
              <a:gd name="T58" fmla="*/ 755 w 1487"/>
              <a:gd name="T59" fmla="*/ 318 h 1488"/>
              <a:gd name="T60" fmla="*/ 784 w 1487"/>
              <a:gd name="T61" fmla="*/ 244 h 1488"/>
              <a:gd name="T62" fmla="*/ 801 w 1487"/>
              <a:gd name="T63" fmla="*/ 165 h 1488"/>
              <a:gd name="T64" fmla="*/ 812 w 1487"/>
              <a:gd name="T65" fmla="*/ 85 h 1488"/>
              <a:gd name="T66" fmla="*/ 818 w 1487"/>
              <a:gd name="T67" fmla="*/ 0 h 1488"/>
              <a:gd name="T68" fmla="*/ 1487 w 1487"/>
              <a:gd name="T69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87" h="1488">
                <a:moveTo>
                  <a:pt x="1487" y="0"/>
                </a:moveTo>
                <a:lnTo>
                  <a:pt x="1482" y="154"/>
                </a:lnTo>
                <a:lnTo>
                  <a:pt x="1459" y="301"/>
                </a:lnTo>
                <a:lnTo>
                  <a:pt x="1419" y="443"/>
                </a:lnTo>
                <a:lnTo>
                  <a:pt x="1368" y="579"/>
                </a:lnTo>
                <a:lnTo>
                  <a:pt x="1306" y="710"/>
                </a:lnTo>
                <a:lnTo>
                  <a:pt x="1232" y="835"/>
                </a:lnTo>
                <a:lnTo>
                  <a:pt x="1147" y="949"/>
                </a:lnTo>
                <a:lnTo>
                  <a:pt x="1050" y="1051"/>
                </a:lnTo>
                <a:lnTo>
                  <a:pt x="948" y="1147"/>
                </a:lnTo>
                <a:lnTo>
                  <a:pt x="835" y="1233"/>
                </a:lnTo>
                <a:lnTo>
                  <a:pt x="710" y="1306"/>
                </a:lnTo>
                <a:lnTo>
                  <a:pt x="579" y="1369"/>
                </a:lnTo>
                <a:lnTo>
                  <a:pt x="443" y="1420"/>
                </a:lnTo>
                <a:lnTo>
                  <a:pt x="301" y="1460"/>
                </a:lnTo>
                <a:lnTo>
                  <a:pt x="153" y="1482"/>
                </a:lnTo>
                <a:lnTo>
                  <a:pt x="0" y="1488"/>
                </a:lnTo>
                <a:lnTo>
                  <a:pt x="0" y="818"/>
                </a:lnTo>
                <a:lnTo>
                  <a:pt x="85" y="812"/>
                </a:lnTo>
                <a:lnTo>
                  <a:pt x="165" y="801"/>
                </a:lnTo>
                <a:lnTo>
                  <a:pt x="244" y="784"/>
                </a:lnTo>
                <a:lnTo>
                  <a:pt x="318" y="756"/>
                </a:lnTo>
                <a:lnTo>
                  <a:pt x="392" y="721"/>
                </a:lnTo>
                <a:lnTo>
                  <a:pt x="460" y="682"/>
                </a:lnTo>
                <a:lnTo>
                  <a:pt x="522" y="631"/>
                </a:lnTo>
                <a:lnTo>
                  <a:pt x="579" y="579"/>
                </a:lnTo>
                <a:lnTo>
                  <a:pt x="630" y="523"/>
                </a:lnTo>
                <a:lnTo>
                  <a:pt x="681" y="460"/>
                </a:lnTo>
                <a:lnTo>
                  <a:pt x="721" y="392"/>
                </a:lnTo>
                <a:lnTo>
                  <a:pt x="755" y="318"/>
                </a:lnTo>
                <a:lnTo>
                  <a:pt x="784" y="244"/>
                </a:lnTo>
                <a:lnTo>
                  <a:pt x="801" y="165"/>
                </a:lnTo>
                <a:lnTo>
                  <a:pt x="812" y="85"/>
                </a:lnTo>
                <a:lnTo>
                  <a:pt x="818" y="0"/>
                </a:lnTo>
                <a:lnTo>
                  <a:pt x="148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514735" y="3922216"/>
            <a:ext cx="1664005" cy="1665124"/>
          </a:xfrm>
          <a:custGeom>
            <a:avLst/>
            <a:gdLst>
              <a:gd name="T0" fmla="*/ 1487 w 1487"/>
              <a:gd name="T1" fmla="*/ 1488 h 1488"/>
              <a:gd name="T2" fmla="*/ 1334 w 1487"/>
              <a:gd name="T3" fmla="*/ 1482 h 1488"/>
              <a:gd name="T4" fmla="*/ 1186 w 1487"/>
              <a:gd name="T5" fmla="*/ 1460 h 1488"/>
              <a:gd name="T6" fmla="*/ 1044 w 1487"/>
              <a:gd name="T7" fmla="*/ 1420 h 1488"/>
              <a:gd name="T8" fmla="*/ 908 w 1487"/>
              <a:gd name="T9" fmla="*/ 1369 h 1488"/>
              <a:gd name="T10" fmla="*/ 777 w 1487"/>
              <a:gd name="T11" fmla="*/ 1306 h 1488"/>
              <a:gd name="T12" fmla="*/ 658 w 1487"/>
              <a:gd name="T13" fmla="*/ 1233 h 1488"/>
              <a:gd name="T14" fmla="*/ 539 w 1487"/>
              <a:gd name="T15" fmla="*/ 1147 h 1488"/>
              <a:gd name="T16" fmla="*/ 437 w 1487"/>
              <a:gd name="T17" fmla="*/ 1051 h 1488"/>
              <a:gd name="T18" fmla="*/ 340 w 1487"/>
              <a:gd name="T19" fmla="*/ 949 h 1488"/>
              <a:gd name="T20" fmla="*/ 255 w 1487"/>
              <a:gd name="T21" fmla="*/ 835 h 1488"/>
              <a:gd name="T22" fmla="*/ 181 w 1487"/>
              <a:gd name="T23" fmla="*/ 710 h 1488"/>
              <a:gd name="T24" fmla="*/ 119 w 1487"/>
              <a:gd name="T25" fmla="*/ 579 h 1488"/>
              <a:gd name="T26" fmla="*/ 68 w 1487"/>
              <a:gd name="T27" fmla="*/ 443 h 1488"/>
              <a:gd name="T28" fmla="*/ 28 w 1487"/>
              <a:gd name="T29" fmla="*/ 301 h 1488"/>
              <a:gd name="T30" fmla="*/ 5 w 1487"/>
              <a:gd name="T31" fmla="*/ 154 h 1488"/>
              <a:gd name="T32" fmla="*/ 0 w 1487"/>
              <a:gd name="T33" fmla="*/ 0 h 1488"/>
              <a:gd name="T34" fmla="*/ 669 w 1487"/>
              <a:gd name="T35" fmla="*/ 0 h 1488"/>
              <a:gd name="T36" fmla="*/ 675 w 1487"/>
              <a:gd name="T37" fmla="*/ 85 h 1488"/>
              <a:gd name="T38" fmla="*/ 686 w 1487"/>
              <a:gd name="T39" fmla="*/ 165 h 1488"/>
              <a:gd name="T40" fmla="*/ 703 w 1487"/>
              <a:gd name="T41" fmla="*/ 244 h 1488"/>
              <a:gd name="T42" fmla="*/ 732 w 1487"/>
              <a:gd name="T43" fmla="*/ 318 h 1488"/>
              <a:gd name="T44" fmla="*/ 766 w 1487"/>
              <a:gd name="T45" fmla="*/ 392 h 1488"/>
              <a:gd name="T46" fmla="*/ 811 w 1487"/>
              <a:gd name="T47" fmla="*/ 460 h 1488"/>
              <a:gd name="T48" fmla="*/ 857 w 1487"/>
              <a:gd name="T49" fmla="*/ 523 h 1488"/>
              <a:gd name="T50" fmla="*/ 908 w 1487"/>
              <a:gd name="T51" fmla="*/ 579 h 1488"/>
              <a:gd name="T52" fmla="*/ 965 w 1487"/>
              <a:gd name="T53" fmla="*/ 631 h 1488"/>
              <a:gd name="T54" fmla="*/ 1027 w 1487"/>
              <a:gd name="T55" fmla="*/ 682 h 1488"/>
              <a:gd name="T56" fmla="*/ 1095 w 1487"/>
              <a:gd name="T57" fmla="*/ 721 h 1488"/>
              <a:gd name="T58" fmla="*/ 1169 w 1487"/>
              <a:gd name="T59" fmla="*/ 756 h 1488"/>
              <a:gd name="T60" fmla="*/ 1243 w 1487"/>
              <a:gd name="T61" fmla="*/ 784 h 1488"/>
              <a:gd name="T62" fmla="*/ 1322 w 1487"/>
              <a:gd name="T63" fmla="*/ 801 h 1488"/>
              <a:gd name="T64" fmla="*/ 1402 w 1487"/>
              <a:gd name="T65" fmla="*/ 812 h 1488"/>
              <a:gd name="T66" fmla="*/ 1487 w 1487"/>
              <a:gd name="T67" fmla="*/ 818 h 1488"/>
              <a:gd name="T68" fmla="*/ 1487 w 1487"/>
              <a:gd name="T69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87" h="1488">
                <a:moveTo>
                  <a:pt x="1487" y="1488"/>
                </a:moveTo>
                <a:lnTo>
                  <a:pt x="1334" y="1482"/>
                </a:lnTo>
                <a:lnTo>
                  <a:pt x="1186" y="1460"/>
                </a:lnTo>
                <a:lnTo>
                  <a:pt x="1044" y="1420"/>
                </a:lnTo>
                <a:lnTo>
                  <a:pt x="908" y="1369"/>
                </a:lnTo>
                <a:lnTo>
                  <a:pt x="777" y="1306"/>
                </a:lnTo>
                <a:lnTo>
                  <a:pt x="658" y="1233"/>
                </a:lnTo>
                <a:lnTo>
                  <a:pt x="539" y="1147"/>
                </a:lnTo>
                <a:lnTo>
                  <a:pt x="437" y="1051"/>
                </a:lnTo>
                <a:lnTo>
                  <a:pt x="340" y="949"/>
                </a:lnTo>
                <a:lnTo>
                  <a:pt x="255" y="835"/>
                </a:lnTo>
                <a:lnTo>
                  <a:pt x="181" y="710"/>
                </a:lnTo>
                <a:lnTo>
                  <a:pt x="119" y="579"/>
                </a:lnTo>
                <a:lnTo>
                  <a:pt x="68" y="443"/>
                </a:lnTo>
                <a:lnTo>
                  <a:pt x="28" y="301"/>
                </a:lnTo>
                <a:lnTo>
                  <a:pt x="5" y="154"/>
                </a:lnTo>
                <a:lnTo>
                  <a:pt x="0" y="0"/>
                </a:lnTo>
                <a:lnTo>
                  <a:pt x="669" y="0"/>
                </a:lnTo>
                <a:lnTo>
                  <a:pt x="675" y="85"/>
                </a:lnTo>
                <a:lnTo>
                  <a:pt x="686" y="165"/>
                </a:lnTo>
                <a:lnTo>
                  <a:pt x="703" y="244"/>
                </a:lnTo>
                <a:lnTo>
                  <a:pt x="732" y="318"/>
                </a:lnTo>
                <a:lnTo>
                  <a:pt x="766" y="392"/>
                </a:lnTo>
                <a:lnTo>
                  <a:pt x="811" y="460"/>
                </a:lnTo>
                <a:lnTo>
                  <a:pt x="857" y="523"/>
                </a:lnTo>
                <a:lnTo>
                  <a:pt x="908" y="579"/>
                </a:lnTo>
                <a:lnTo>
                  <a:pt x="965" y="631"/>
                </a:lnTo>
                <a:lnTo>
                  <a:pt x="1027" y="682"/>
                </a:lnTo>
                <a:lnTo>
                  <a:pt x="1095" y="721"/>
                </a:lnTo>
                <a:lnTo>
                  <a:pt x="1169" y="756"/>
                </a:lnTo>
                <a:lnTo>
                  <a:pt x="1243" y="784"/>
                </a:lnTo>
                <a:lnTo>
                  <a:pt x="1322" y="801"/>
                </a:lnTo>
                <a:lnTo>
                  <a:pt x="1402" y="812"/>
                </a:lnTo>
                <a:lnTo>
                  <a:pt x="1487" y="818"/>
                </a:lnTo>
                <a:lnTo>
                  <a:pt x="1487" y="1488"/>
                </a:lnTo>
                <a:close/>
              </a:path>
            </a:pathLst>
          </a:custGeom>
          <a:solidFill>
            <a:srgbClr val="F62A0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503892" y="2147576"/>
            <a:ext cx="1664005" cy="1665124"/>
          </a:xfrm>
          <a:custGeom>
            <a:avLst/>
            <a:gdLst>
              <a:gd name="T0" fmla="*/ 0 w 1487"/>
              <a:gd name="T1" fmla="*/ 1488 h 1488"/>
              <a:gd name="T2" fmla="*/ 5 w 1487"/>
              <a:gd name="T3" fmla="*/ 1334 h 1488"/>
              <a:gd name="T4" fmla="*/ 28 w 1487"/>
              <a:gd name="T5" fmla="*/ 1187 h 1488"/>
              <a:gd name="T6" fmla="*/ 68 w 1487"/>
              <a:gd name="T7" fmla="*/ 1045 h 1488"/>
              <a:gd name="T8" fmla="*/ 119 w 1487"/>
              <a:gd name="T9" fmla="*/ 909 h 1488"/>
              <a:gd name="T10" fmla="*/ 181 w 1487"/>
              <a:gd name="T11" fmla="*/ 778 h 1488"/>
              <a:gd name="T12" fmla="*/ 255 w 1487"/>
              <a:gd name="T13" fmla="*/ 659 h 1488"/>
              <a:gd name="T14" fmla="*/ 340 w 1487"/>
              <a:gd name="T15" fmla="*/ 539 h 1488"/>
              <a:gd name="T16" fmla="*/ 437 w 1487"/>
              <a:gd name="T17" fmla="*/ 437 h 1488"/>
              <a:gd name="T18" fmla="*/ 539 w 1487"/>
              <a:gd name="T19" fmla="*/ 341 h 1488"/>
              <a:gd name="T20" fmla="*/ 658 w 1487"/>
              <a:gd name="T21" fmla="*/ 255 h 1488"/>
              <a:gd name="T22" fmla="*/ 777 w 1487"/>
              <a:gd name="T23" fmla="*/ 182 h 1488"/>
              <a:gd name="T24" fmla="*/ 908 w 1487"/>
              <a:gd name="T25" fmla="*/ 119 h 1488"/>
              <a:gd name="T26" fmla="*/ 1044 w 1487"/>
              <a:gd name="T27" fmla="*/ 68 h 1488"/>
              <a:gd name="T28" fmla="*/ 1186 w 1487"/>
              <a:gd name="T29" fmla="*/ 28 h 1488"/>
              <a:gd name="T30" fmla="*/ 1334 w 1487"/>
              <a:gd name="T31" fmla="*/ 6 h 1488"/>
              <a:gd name="T32" fmla="*/ 1487 w 1487"/>
              <a:gd name="T33" fmla="*/ 0 h 1488"/>
              <a:gd name="T34" fmla="*/ 1487 w 1487"/>
              <a:gd name="T35" fmla="*/ 670 h 1488"/>
              <a:gd name="T36" fmla="*/ 1402 w 1487"/>
              <a:gd name="T37" fmla="*/ 676 h 1488"/>
              <a:gd name="T38" fmla="*/ 1322 w 1487"/>
              <a:gd name="T39" fmla="*/ 687 h 1488"/>
              <a:gd name="T40" fmla="*/ 1243 w 1487"/>
              <a:gd name="T41" fmla="*/ 704 h 1488"/>
              <a:gd name="T42" fmla="*/ 1169 w 1487"/>
              <a:gd name="T43" fmla="*/ 732 h 1488"/>
              <a:gd name="T44" fmla="*/ 1095 w 1487"/>
              <a:gd name="T45" fmla="*/ 767 h 1488"/>
              <a:gd name="T46" fmla="*/ 1027 w 1487"/>
              <a:gd name="T47" fmla="*/ 812 h 1488"/>
              <a:gd name="T48" fmla="*/ 965 w 1487"/>
              <a:gd name="T49" fmla="*/ 857 h 1488"/>
              <a:gd name="T50" fmla="*/ 908 w 1487"/>
              <a:gd name="T51" fmla="*/ 909 h 1488"/>
              <a:gd name="T52" fmla="*/ 857 w 1487"/>
              <a:gd name="T53" fmla="*/ 965 h 1488"/>
              <a:gd name="T54" fmla="*/ 811 w 1487"/>
              <a:gd name="T55" fmla="*/ 1028 h 1488"/>
              <a:gd name="T56" fmla="*/ 766 w 1487"/>
              <a:gd name="T57" fmla="*/ 1096 h 1488"/>
              <a:gd name="T58" fmla="*/ 732 w 1487"/>
              <a:gd name="T59" fmla="*/ 1170 h 1488"/>
              <a:gd name="T60" fmla="*/ 703 w 1487"/>
              <a:gd name="T61" fmla="*/ 1244 h 1488"/>
              <a:gd name="T62" fmla="*/ 686 w 1487"/>
              <a:gd name="T63" fmla="*/ 1323 h 1488"/>
              <a:gd name="T64" fmla="*/ 675 w 1487"/>
              <a:gd name="T65" fmla="*/ 1403 h 1488"/>
              <a:gd name="T66" fmla="*/ 669 w 1487"/>
              <a:gd name="T67" fmla="*/ 1488 h 1488"/>
              <a:gd name="T68" fmla="*/ 0 w 1487"/>
              <a:gd name="T69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87" h="1488">
                <a:moveTo>
                  <a:pt x="0" y="1488"/>
                </a:moveTo>
                <a:lnTo>
                  <a:pt x="5" y="1334"/>
                </a:lnTo>
                <a:lnTo>
                  <a:pt x="28" y="1187"/>
                </a:lnTo>
                <a:lnTo>
                  <a:pt x="68" y="1045"/>
                </a:lnTo>
                <a:lnTo>
                  <a:pt x="119" y="909"/>
                </a:lnTo>
                <a:lnTo>
                  <a:pt x="181" y="778"/>
                </a:lnTo>
                <a:lnTo>
                  <a:pt x="255" y="659"/>
                </a:lnTo>
                <a:lnTo>
                  <a:pt x="340" y="539"/>
                </a:lnTo>
                <a:lnTo>
                  <a:pt x="437" y="437"/>
                </a:lnTo>
                <a:lnTo>
                  <a:pt x="539" y="341"/>
                </a:lnTo>
                <a:lnTo>
                  <a:pt x="658" y="255"/>
                </a:lnTo>
                <a:lnTo>
                  <a:pt x="777" y="182"/>
                </a:lnTo>
                <a:lnTo>
                  <a:pt x="908" y="119"/>
                </a:lnTo>
                <a:lnTo>
                  <a:pt x="1044" y="68"/>
                </a:lnTo>
                <a:lnTo>
                  <a:pt x="1186" y="28"/>
                </a:lnTo>
                <a:lnTo>
                  <a:pt x="1334" y="6"/>
                </a:lnTo>
                <a:lnTo>
                  <a:pt x="1487" y="0"/>
                </a:lnTo>
                <a:lnTo>
                  <a:pt x="1487" y="670"/>
                </a:lnTo>
                <a:lnTo>
                  <a:pt x="1402" y="676"/>
                </a:lnTo>
                <a:lnTo>
                  <a:pt x="1322" y="687"/>
                </a:lnTo>
                <a:lnTo>
                  <a:pt x="1243" y="704"/>
                </a:lnTo>
                <a:lnTo>
                  <a:pt x="1169" y="732"/>
                </a:lnTo>
                <a:lnTo>
                  <a:pt x="1095" y="767"/>
                </a:lnTo>
                <a:lnTo>
                  <a:pt x="1027" y="812"/>
                </a:lnTo>
                <a:lnTo>
                  <a:pt x="965" y="857"/>
                </a:lnTo>
                <a:lnTo>
                  <a:pt x="908" y="909"/>
                </a:lnTo>
                <a:lnTo>
                  <a:pt x="857" y="965"/>
                </a:lnTo>
                <a:lnTo>
                  <a:pt x="811" y="1028"/>
                </a:lnTo>
                <a:lnTo>
                  <a:pt x="766" y="1096"/>
                </a:lnTo>
                <a:lnTo>
                  <a:pt x="732" y="1170"/>
                </a:lnTo>
                <a:lnTo>
                  <a:pt x="703" y="1244"/>
                </a:lnTo>
                <a:lnTo>
                  <a:pt x="686" y="1323"/>
                </a:lnTo>
                <a:lnTo>
                  <a:pt x="675" y="1403"/>
                </a:lnTo>
                <a:lnTo>
                  <a:pt x="669" y="1488"/>
                </a:lnTo>
                <a:lnTo>
                  <a:pt x="0" y="1488"/>
                </a:lnTo>
                <a:close/>
              </a:path>
            </a:pathLst>
          </a:custGeom>
          <a:solidFill>
            <a:srgbClr val="85B7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rot="1606029">
            <a:off x="4991365" y="2646468"/>
            <a:ext cx="2476413" cy="2241427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기어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6120861">
            <a:off x="5112349" y="2724280"/>
            <a:ext cx="2532968" cy="2280470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카드보드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17912049">
            <a:off x="5017247" y="2944849"/>
            <a:ext cx="2371744" cy="2166450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올인원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2046609">
            <a:off x="5302383" y="2773644"/>
            <a:ext cx="2229774" cy="2321741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18" y="5101045"/>
            <a:ext cx="1729139" cy="1002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t="34161" r="3891" b="5719"/>
          <a:stretch/>
        </p:blipFill>
        <p:spPr>
          <a:xfrm>
            <a:off x="7603872" y="4991283"/>
            <a:ext cx="1753396" cy="9786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0" b="13221"/>
          <a:stretch/>
        </p:blipFill>
        <p:spPr>
          <a:xfrm>
            <a:off x="7806371" y="1748377"/>
            <a:ext cx="1523827" cy="10896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22" y="1878890"/>
            <a:ext cx="1682832" cy="9591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9756" y="305233"/>
            <a:ext cx="2428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Product(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5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/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6572" y="330964"/>
            <a:ext cx="2149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브랜드별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소개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4818" y="4156194"/>
            <a:ext cx="2593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설계도를 보고 직접 제작 가능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endParaRPr lang="en-US" altLang="ko-KR" sz="1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360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영상을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즐기기에도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전혀 </a:t>
            </a:r>
            <a:endParaRPr lang="en-US" altLang="ko-KR" sz="1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무리가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없지만 제품 마감이나 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몰입감에 대한 기대치는 적은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수준</a:t>
            </a: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7132" y="4156194"/>
            <a:ext cx="36321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입문용으로도 많이 추진되는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구글 카드보드에 이어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번째로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점유율을 차지함</a:t>
            </a: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가격대비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만족도가 높은 제품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안드로이드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아이폰 용으로 구분되기 때문에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스마트폰을 사용할 수 없는 단점이 있어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구입하기 전에 스마트폰 기종을 확인 후 구매하는 것이 좋다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1416" y="4156194"/>
            <a:ext cx="328647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크기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브랜드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OS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소화하는 </a:t>
            </a:r>
            <a:endParaRPr lang="en-US" altLang="ko-KR" sz="1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 업체에서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제작한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순수 한국형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VR. </a:t>
            </a:r>
            <a:endParaRPr lang="en-US" altLang="ko-KR" sz="1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자체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플랫폼이 있다는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장점과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전용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앱을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내려 받아서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수 있으며 다른 플랫폼에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접속하지 않아도 된다는 장점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42461" y="1829854"/>
            <a:ext cx="1911928" cy="1911928"/>
            <a:chOff x="1555215" y="1471087"/>
            <a:chExt cx="1911928" cy="1911928"/>
          </a:xfrm>
        </p:grpSpPr>
        <p:sp>
          <p:nvSpPr>
            <p:cNvPr id="9" name="타원 8"/>
            <p:cNvSpPr/>
            <p:nvPr/>
          </p:nvSpPr>
          <p:spPr>
            <a:xfrm>
              <a:off x="1555215" y="1471087"/>
              <a:ext cx="1911928" cy="1911928"/>
            </a:xfrm>
            <a:prstGeom prst="ellipse">
              <a:avLst/>
            </a:prstGeom>
            <a:solidFill>
              <a:srgbClr val="E99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7757" y="2139566"/>
              <a:ext cx="1346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구글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카드보드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(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2000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원대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137201" y="1799140"/>
            <a:ext cx="1911928" cy="1911928"/>
            <a:chOff x="5006572" y="1407254"/>
            <a:chExt cx="1911928" cy="1911928"/>
          </a:xfrm>
        </p:grpSpPr>
        <p:sp>
          <p:nvSpPr>
            <p:cNvPr id="12" name="타원 11"/>
            <p:cNvSpPr/>
            <p:nvPr/>
          </p:nvSpPr>
          <p:spPr>
            <a:xfrm>
              <a:off x="5006572" y="1407254"/>
              <a:ext cx="1911928" cy="1911928"/>
            </a:xfrm>
            <a:prstGeom prst="ellipse">
              <a:avLst/>
            </a:prstGeom>
            <a:solidFill>
              <a:srgbClr val="E99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6572" y="2073392"/>
              <a:ext cx="1895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중국 </a:t>
              </a:r>
              <a:r>
                <a:rPr lang="ko-KR" altLang="en-US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폭풍마경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기어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VR /4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만원대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885716" y="1865534"/>
            <a:ext cx="1911928" cy="1911928"/>
            <a:chOff x="8744696" y="1513784"/>
            <a:chExt cx="1911928" cy="1911928"/>
          </a:xfrm>
        </p:grpSpPr>
        <p:sp>
          <p:nvSpPr>
            <p:cNvPr id="15" name="타원 14"/>
            <p:cNvSpPr/>
            <p:nvPr/>
          </p:nvSpPr>
          <p:spPr>
            <a:xfrm>
              <a:off x="8744696" y="1513784"/>
              <a:ext cx="1911928" cy="1911928"/>
            </a:xfrm>
            <a:prstGeom prst="ellipse">
              <a:avLst/>
            </a:prstGeom>
            <a:solidFill>
              <a:srgbClr val="E99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86788" y="2121098"/>
              <a:ext cx="18277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NOON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기어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VR/8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만원대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57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1358" y="4277574"/>
            <a:ext cx="3653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삼성 스마트폰을 전용으로 사용한다는 점에서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환경에 제약은 많지만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그만큼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맞춤형기능과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 사용할 수 있다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다소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 가격이지만 </a:t>
            </a:r>
            <a:endParaRPr lang="en-US" altLang="ko-KR" sz="1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차별화된 조작이나</a:t>
            </a: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뛰어난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제품 마감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endParaRPr lang="en-US" altLang="ko-KR" sz="1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착용감은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중에서 으뜸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6916" y="4277574"/>
            <a:ext cx="360066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전용으로 제작된 게임을 즐기기에 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</a:t>
            </a:r>
            <a:endParaRPr lang="en-US" altLang="ko-KR" sz="1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되어 있으며</a:t>
            </a:r>
            <a:r>
              <a:rPr lang="en-US" altLang="ko-KR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몰입감은</a:t>
            </a:r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최고로 손꼽힌다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유선 연결이 필수란 점에서 한정된 움직임과 </a:t>
            </a:r>
            <a:endParaRPr lang="en-US" altLang="ko-KR" sz="1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무엇보다 높은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가격대는 대중화에 걸림돌이 될 것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439925" y="2072541"/>
            <a:ext cx="1928733" cy="1911928"/>
            <a:chOff x="2105932" y="970609"/>
            <a:chExt cx="1928733" cy="1911928"/>
          </a:xfrm>
        </p:grpSpPr>
        <p:sp>
          <p:nvSpPr>
            <p:cNvPr id="7" name="타원 6"/>
            <p:cNvSpPr/>
            <p:nvPr/>
          </p:nvSpPr>
          <p:spPr>
            <a:xfrm>
              <a:off x="2105932" y="970609"/>
              <a:ext cx="1911928" cy="1911928"/>
            </a:xfrm>
            <a:prstGeom prst="ellipse">
              <a:avLst/>
            </a:prstGeom>
            <a:solidFill>
              <a:srgbClr val="E99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05932" y="1603407"/>
              <a:ext cx="1928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갤럭시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VR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기어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VR/10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만원대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541326" y="2072541"/>
            <a:ext cx="2132315" cy="1911928"/>
            <a:chOff x="8048996" y="1375854"/>
            <a:chExt cx="2132315" cy="1911928"/>
          </a:xfrm>
        </p:grpSpPr>
        <p:sp>
          <p:nvSpPr>
            <p:cNvPr id="10" name="타원 9"/>
            <p:cNvSpPr/>
            <p:nvPr/>
          </p:nvSpPr>
          <p:spPr>
            <a:xfrm>
              <a:off x="8159190" y="1375854"/>
              <a:ext cx="1911928" cy="1911928"/>
            </a:xfrm>
            <a:prstGeom prst="ellipse">
              <a:avLst/>
            </a:prstGeom>
            <a:solidFill>
              <a:srgbClr val="E99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48996" y="2008653"/>
              <a:ext cx="2132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HTC VIVE</a:t>
              </a:r>
            </a:p>
            <a:p>
              <a:pPr algn="ctr"/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오큘러스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/150</a:t>
              </a:r>
              <a:r>
                <a:rPr lang="ko-KR" altLang="en-US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만원대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2785" y="376204"/>
            <a:ext cx="2050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Price (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2785" y="2515527"/>
            <a:ext cx="746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대여 서비스를 이용해 비싼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기기를 소비자들이 좀 더 쉽게 접근 할 수 있도록 한다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2785" y="3454995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체험관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쿠폰제를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6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606" y="311726"/>
            <a:ext cx="20601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Place 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유통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8606" y="2516096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체험관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놀이공원에서 쉽게 체험 가능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195" y="408421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전용 스토어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1195" y="3300155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대학가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번화가에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체험관 매장 늘리기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4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3070" y="344662"/>
            <a:ext cx="2869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Promotion (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촉진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4322" y="228902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체험관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늘리기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4322" y="311943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기기 대여방법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4322" y="3949854"/>
            <a:ext cx="7386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광고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광고를 본 사람들이 실제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화면으로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보는 것처럼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느낄 수 있도록 촬영하여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소비자들이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대한 호기심과 흥미를 느낄 수 있게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7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627348" y="4564720"/>
            <a:ext cx="2047165" cy="2047165"/>
          </a:xfrm>
          <a:prstGeom prst="ellipse">
            <a:avLst/>
          </a:prstGeom>
          <a:solidFill>
            <a:srgbClr val="869890"/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338670" y="4443309"/>
            <a:ext cx="2168576" cy="2168576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857447" y="4564720"/>
            <a:ext cx="2150505" cy="2150505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910638" y="2320993"/>
            <a:ext cx="2018645" cy="3060722"/>
            <a:chOff x="1932410" y="1918221"/>
            <a:chExt cx="2018645" cy="3060722"/>
          </a:xfrm>
        </p:grpSpPr>
        <p:sp>
          <p:nvSpPr>
            <p:cNvPr id="8" name="자유형 7"/>
            <p:cNvSpPr/>
            <p:nvPr/>
          </p:nvSpPr>
          <p:spPr>
            <a:xfrm rot="19452298">
              <a:off x="1932410" y="1918221"/>
              <a:ext cx="1562100" cy="2904795"/>
            </a:xfrm>
            <a:custGeom>
              <a:avLst/>
              <a:gdLst>
                <a:gd name="connsiteX0" fmla="*/ 1333336 w 1562100"/>
                <a:gd name="connsiteY0" fmla="*/ 228764 h 2904795"/>
                <a:gd name="connsiteX1" fmla="*/ 1333336 w 1562100"/>
                <a:gd name="connsiteY1" fmla="*/ 1333336 h 2904795"/>
                <a:gd name="connsiteX2" fmla="*/ 930226 w 1562100"/>
                <a:gd name="connsiteY2" fmla="*/ 1547802 h 2904795"/>
                <a:gd name="connsiteX3" fmla="*/ 914400 w 1562100"/>
                <a:gd name="connsiteY3" fmla="*/ 1549319 h 2904795"/>
                <a:gd name="connsiteX4" fmla="*/ 914400 w 1562100"/>
                <a:gd name="connsiteY4" fmla="*/ 2904795 h 2904795"/>
                <a:gd name="connsiteX5" fmla="*/ 647700 w 1562100"/>
                <a:gd name="connsiteY5" fmla="*/ 2904795 h 2904795"/>
                <a:gd name="connsiteX6" fmla="*/ 647700 w 1562100"/>
                <a:gd name="connsiteY6" fmla="*/ 1549319 h 2904795"/>
                <a:gd name="connsiteX7" fmla="*/ 631874 w 1562100"/>
                <a:gd name="connsiteY7" fmla="*/ 1547802 h 2904795"/>
                <a:gd name="connsiteX8" fmla="*/ 228764 w 1562100"/>
                <a:gd name="connsiteY8" fmla="*/ 1333336 h 2904795"/>
                <a:gd name="connsiteX9" fmla="*/ 228764 w 1562100"/>
                <a:gd name="connsiteY9" fmla="*/ 228764 h 2904795"/>
                <a:gd name="connsiteX10" fmla="*/ 1333336 w 1562100"/>
                <a:gd name="connsiteY10" fmla="*/ 228764 h 290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62100" h="2904795">
                  <a:moveTo>
                    <a:pt x="1333336" y="228764"/>
                  </a:moveTo>
                  <a:cubicBezTo>
                    <a:pt x="1638355" y="533783"/>
                    <a:pt x="1638355" y="1028317"/>
                    <a:pt x="1333336" y="1333336"/>
                  </a:cubicBezTo>
                  <a:cubicBezTo>
                    <a:pt x="1218954" y="1447718"/>
                    <a:pt x="1077921" y="1519207"/>
                    <a:pt x="930226" y="1547802"/>
                  </a:cubicBezTo>
                  <a:lnTo>
                    <a:pt x="914400" y="1549319"/>
                  </a:lnTo>
                  <a:lnTo>
                    <a:pt x="914400" y="2904795"/>
                  </a:lnTo>
                  <a:lnTo>
                    <a:pt x="647700" y="2904795"/>
                  </a:lnTo>
                  <a:lnTo>
                    <a:pt x="647700" y="1549319"/>
                  </a:lnTo>
                  <a:lnTo>
                    <a:pt x="631874" y="1547802"/>
                  </a:lnTo>
                  <a:cubicBezTo>
                    <a:pt x="484179" y="1519207"/>
                    <a:pt x="343146" y="1447718"/>
                    <a:pt x="228764" y="1333336"/>
                  </a:cubicBezTo>
                  <a:cubicBezTo>
                    <a:pt x="-76255" y="1028317"/>
                    <a:pt x="-76255" y="533783"/>
                    <a:pt x="228764" y="228764"/>
                  </a:cubicBezTo>
                  <a:cubicBezTo>
                    <a:pt x="533783" y="-76255"/>
                    <a:pt x="1028317" y="-76255"/>
                    <a:pt x="1333336" y="228764"/>
                  </a:cubicBezTo>
                  <a:close/>
                </a:path>
              </a:pathLst>
            </a:custGeom>
            <a:solidFill>
              <a:srgbClr val="E9980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아래쪽 화살표 8"/>
            <p:cNvSpPr/>
            <p:nvPr/>
          </p:nvSpPr>
          <p:spPr>
            <a:xfrm rot="19459007">
              <a:off x="3424447" y="4466837"/>
              <a:ext cx="526608" cy="512106"/>
            </a:xfrm>
            <a:prstGeom prst="downArrow">
              <a:avLst>
                <a:gd name="adj1" fmla="val 50000"/>
                <a:gd name="adj2" fmla="val 44820"/>
              </a:avLst>
            </a:prstGeom>
            <a:solidFill>
              <a:srgbClr val="E998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21640" y="2243029"/>
            <a:ext cx="2575113" cy="3060722"/>
            <a:chOff x="4371960" y="2065647"/>
            <a:chExt cx="2575113" cy="306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928428" y="2065647"/>
              <a:ext cx="2018645" cy="3060722"/>
              <a:chOff x="1932410" y="1918221"/>
              <a:chExt cx="2018645" cy="3060722"/>
            </a:xfrm>
          </p:grpSpPr>
          <p:sp>
            <p:nvSpPr>
              <p:cNvPr id="13" name="자유형 12"/>
              <p:cNvSpPr/>
              <p:nvPr/>
            </p:nvSpPr>
            <p:spPr>
              <a:xfrm rot="19452298">
                <a:off x="1932410" y="1918221"/>
                <a:ext cx="1562100" cy="2904795"/>
              </a:xfrm>
              <a:custGeom>
                <a:avLst/>
                <a:gdLst>
                  <a:gd name="connsiteX0" fmla="*/ 1333336 w 1562100"/>
                  <a:gd name="connsiteY0" fmla="*/ 228764 h 2904795"/>
                  <a:gd name="connsiteX1" fmla="*/ 1333336 w 1562100"/>
                  <a:gd name="connsiteY1" fmla="*/ 1333336 h 2904795"/>
                  <a:gd name="connsiteX2" fmla="*/ 930226 w 1562100"/>
                  <a:gd name="connsiteY2" fmla="*/ 1547802 h 2904795"/>
                  <a:gd name="connsiteX3" fmla="*/ 914400 w 1562100"/>
                  <a:gd name="connsiteY3" fmla="*/ 1549319 h 2904795"/>
                  <a:gd name="connsiteX4" fmla="*/ 914400 w 1562100"/>
                  <a:gd name="connsiteY4" fmla="*/ 2904795 h 2904795"/>
                  <a:gd name="connsiteX5" fmla="*/ 647700 w 1562100"/>
                  <a:gd name="connsiteY5" fmla="*/ 2904795 h 2904795"/>
                  <a:gd name="connsiteX6" fmla="*/ 647700 w 1562100"/>
                  <a:gd name="connsiteY6" fmla="*/ 1549319 h 2904795"/>
                  <a:gd name="connsiteX7" fmla="*/ 631874 w 1562100"/>
                  <a:gd name="connsiteY7" fmla="*/ 1547802 h 2904795"/>
                  <a:gd name="connsiteX8" fmla="*/ 228764 w 1562100"/>
                  <a:gd name="connsiteY8" fmla="*/ 1333336 h 2904795"/>
                  <a:gd name="connsiteX9" fmla="*/ 228764 w 1562100"/>
                  <a:gd name="connsiteY9" fmla="*/ 228764 h 2904795"/>
                  <a:gd name="connsiteX10" fmla="*/ 1333336 w 1562100"/>
                  <a:gd name="connsiteY10" fmla="*/ 228764 h 290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62100" h="2904795">
                    <a:moveTo>
                      <a:pt x="1333336" y="228764"/>
                    </a:moveTo>
                    <a:cubicBezTo>
                      <a:pt x="1638355" y="533783"/>
                      <a:pt x="1638355" y="1028317"/>
                      <a:pt x="1333336" y="1333336"/>
                    </a:cubicBezTo>
                    <a:cubicBezTo>
                      <a:pt x="1218954" y="1447718"/>
                      <a:pt x="1077921" y="1519207"/>
                      <a:pt x="930226" y="1547802"/>
                    </a:cubicBezTo>
                    <a:lnTo>
                      <a:pt x="914400" y="1549319"/>
                    </a:lnTo>
                    <a:lnTo>
                      <a:pt x="914400" y="2904795"/>
                    </a:lnTo>
                    <a:lnTo>
                      <a:pt x="647700" y="2904795"/>
                    </a:lnTo>
                    <a:lnTo>
                      <a:pt x="647700" y="1549319"/>
                    </a:lnTo>
                    <a:lnTo>
                      <a:pt x="631874" y="1547802"/>
                    </a:lnTo>
                    <a:cubicBezTo>
                      <a:pt x="484179" y="1519207"/>
                      <a:pt x="343146" y="1447718"/>
                      <a:pt x="228764" y="1333336"/>
                    </a:cubicBezTo>
                    <a:cubicBezTo>
                      <a:pt x="-76255" y="1028317"/>
                      <a:pt x="-76255" y="533783"/>
                      <a:pt x="228764" y="228764"/>
                    </a:cubicBezTo>
                    <a:cubicBezTo>
                      <a:pt x="533783" y="-76255"/>
                      <a:pt x="1028317" y="-76255"/>
                      <a:pt x="1333336" y="228764"/>
                    </a:cubicBezTo>
                    <a:close/>
                  </a:path>
                </a:pathLst>
              </a:custGeom>
              <a:solidFill>
                <a:srgbClr val="F4445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아래쪽 화살표 13"/>
              <p:cNvSpPr/>
              <p:nvPr/>
            </p:nvSpPr>
            <p:spPr>
              <a:xfrm rot="19459007">
                <a:off x="3424447" y="4466837"/>
                <a:ext cx="526608" cy="512106"/>
              </a:xfrm>
              <a:prstGeom prst="downArrow">
                <a:avLst>
                  <a:gd name="adj1" fmla="val 50000"/>
                  <a:gd name="adj2" fmla="val 44820"/>
                </a:avLst>
              </a:prstGeom>
              <a:solidFill>
                <a:srgbClr val="F44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371960" y="2621131"/>
              <a:ext cx="186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나는 집에서 혼자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VR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게임을 </a:t>
              </a:r>
              <a:r>
                <a:rPr lang="ko-KR" altLang="en-US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즐겨한다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08678" y="2746904"/>
            <a:ext cx="241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나는 친구들과 놀이공원에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체험을 할 수 있는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기구를 제일 좋아한다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7101" y="5273616"/>
            <a:ext cx="1811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행위 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취미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246344" y="2202758"/>
            <a:ext cx="2421457" cy="3060722"/>
            <a:chOff x="8163940" y="2208401"/>
            <a:chExt cx="2421457" cy="3060722"/>
          </a:xfrm>
        </p:grpSpPr>
        <p:grpSp>
          <p:nvGrpSpPr>
            <p:cNvPr id="18" name="그룹 17"/>
            <p:cNvGrpSpPr/>
            <p:nvPr/>
          </p:nvGrpSpPr>
          <p:grpSpPr>
            <a:xfrm>
              <a:off x="8566752" y="2208401"/>
              <a:ext cx="2018645" cy="3060722"/>
              <a:chOff x="1932410" y="1918221"/>
              <a:chExt cx="2018645" cy="3060722"/>
            </a:xfrm>
          </p:grpSpPr>
          <p:sp>
            <p:nvSpPr>
              <p:cNvPr id="20" name="자유형 19"/>
              <p:cNvSpPr/>
              <p:nvPr/>
            </p:nvSpPr>
            <p:spPr>
              <a:xfrm rot="19452298">
                <a:off x="1932410" y="1918221"/>
                <a:ext cx="1562100" cy="2904795"/>
              </a:xfrm>
              <a:custGeom>
                <a:avLst/>
                <a:gdLst>
                  <a:gd name="connsiteX0" fmla="*/ 1333336 w 1562100"/>
                  <a:gd name="connsiteY0" fmla="*/ 228764 h 2904795"/>
                  <a:gd name="connsiteX1" fmla="*/ 1333336 w 1562100"/>
                  <a:gd name="connsiteY1" fmla="*/ 1333336 h 2904795"/>
                  <a:gd name="connsiteX2" fmla="*/ 930226 w 1562100"/>
                  <a:gd name="connsiteY2" fmla="*/ 1547802 h 2904795"/>
                  <a:gd name="connsiteX3" fmla="*/ 914400 w 1562100"/>
                  <a:gd name="connsiteY3" fmla="*/ 1549319 h 2904795"/>
                  <a:gd name="connsiteX4" fmla="*/ 914400 w 1562100"/>
                  <a:gd name="connsiteY4" fmla="*/ 2904795 h 2904795"/>
                  <a:gd name="connsiteX5" fmla="*/ 647700 w 1562100"/>
                  <a:gd name="connsiteY5" fmla="*/ 2904795 h 2904795"/>
                  <a:gd name="connsiteX6" fmla="*/ 647700 w 1562100"/>
                  <a:gd name="connsiteY6" fmla="*/ 1549319 h 2904795"/>
                  <a:gd name="connsiteX7" fmla="*/ 631874 w 1562100"/>
                  <a:gd name="connsiteY7" fmla="*/ 1547802 h 2904795"/>
                  <a:gd name="connsiteX8" fmla="*/ 228764 w 1562100"/>
                  <a:gd name="connsiteY8" fmla="*/ 1333336 h 2904795"/>
                  <a:gd name="connsiteX9" fmla="*/ 228764 w 1562100"/>
                  <a:gd name="connsiteY9" fmla="*/ 228764 h 2904795"/>
                  <a:gd name="connsiteX10" fmla="*/ 1333336 w 1562100"/>
                  <a:gd name="connsiteY10" fmla="*/ 228764 h 290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62100" h="2904795">
                    <a:moveTo>
                      <a:pt x="1333336" y="228764"/>
                    </a:moveTo>
                    <a:cubicBezTo>
                      <a:pt x="1638355" y="533783"/>
                      <a:pt x="1638355" y="1028317"/>
                      <a:pt x="1333336" y="1333336"/>
                    </a:cubicBezTo>
                    <a:cubicBezTo>
                      <a:pt x="1218954" y="1447718"/>
                      <a:pt x="1077921" y="1519207"/>
                      <a:pt x="930226" y="1547802"/>
                    </a:cubicBezTo>
                    <a:lnTo>
                      <a:pt x="914400" y="1549319"/>
                    </a:lnTo>
                    <a:lnTo>
                      <a:pt x="914400" y="2904795"/>
                    </a:lnTo>
                    <a:lnTo>
                      <a:pt x="647700" y="2904795"/>
                    </a:lnTo>
                    <a:lnTo>
                      <a:pt x="647700" y="1549319"/>
                    </a:lnTo>
                    <a:lnTo>
                      <a:pt x="631874" y="1547802"/>
                    </a:lnTo>
                    <a:cubicBezTo>
                      <a:pt x="484179" y="1519207"/>
                      <a:pt x="343146" y="1447718"/>
                      <a:pt x="228764" y="1333336"/>
                    </a:cubicBezTo>
                    <a:cubicBezTo>
                      <a:pt x="-76255" y="1028317"/>
                      <a:pt x="-76255" y="533783"/>
                      <a:pt x="228764" y="228764"/>
                    </a:cubicBezTo>
                    <a:cubicBezTo>
                      <a:pt x="533783" y="-76255"/>
                      <a:pt x="1028317" y="-76255"/>
                      <a:pt x="1333336" y="228764"/>
                    </a:cubicBezTo>
                    <a:close/>
                  </a:path>
                </a:pathLst>
              </a:custGeom>
              <a:solidFill>
                <a:srgbClr val="E9980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아래쪽 화살표 20"/>
              <p:cNvSpPr/>
              <p:nvPr/>
            </p:nvSpPr>
            <p:spPr>
              <a:xfrm rot="19459007">
                <a:off x="3424447" y="4466837"/>
                <a:ext cx="526608" cy="512106"/>
              </a:xfrm>
              <a:prstGeom prst="downArrow">
                <a:avLst>
                  <a:gd name="adj1" fmla="val 50000"/>
                  <a:gd name="adj2" fmla="val 44820"/>
                </a:avLst>
              </a:prstGeom>
              <a:solidFill>
                <a:srgbClr val="E998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163940" y="2712979"/>
              <a:ext cx="16498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돈이 생기면 주로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VR 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유료 </a:t>
              </a:r>
              <a:r>
                <a:rPr lang="ko-KR" altLang="en-US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앱을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구입하는 편이다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763160" y="5330314"/>
            <a:ext cx="1811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오락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859" y="5429735"/>
            <a:ext cx="1811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관심 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오락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8160" y="330731"/>
            <a:ext cx="15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AIO 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4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/>
      <p:bldP spid="16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1209" y="261711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209" y="1995055"/>
            <a:ext cx="8842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특수한 안경을 사용하여 인간의 시각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청각 등 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그래픽을 통해 현실이 아닌 환경을 마치 현실인 것처럼 유사 체험하게 하는 유저 인터페이스 기술의 하나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60" y="2941420"/>
            <a:ext cx="2107621" cy="1194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01" y="3400473"/>
            <a:ext cx="3018828" cy="2265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70" y="4374730"/>
            <a:ext cx="2293611" cy="12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96739" y="2009436"/>
            <a:ext cx="1577340" cy="1576070"/>
            <a:chOff x="2752725" y="1734820"/>
            <a:chExt cx="1577340" cy="1576070"/>
          </a:xfrm>
        </p:grpSpPr>
        <p:sp>
          <p:nvSpPr>
            <p:cNvPr id="5" name="도형 50"/>
            <p:cNvSpPr>
              <a:spLocks/>
            </p:cNvSpPr>
            <p:nvPr/>
          </p:nvSpPr>
          <p:spPr>
            <a:xfrm rot="5400000">
              <a:off x="2751455" y="1735455"/>
              <a:ext cx="1576070" cy="1573530"/>
            </a:xfrm>
            <a:custGeom>
              <a:avLst/>
              <a:gdLst>
                <a:gd name="TX0" fmla="*/ 0 w 1704626"/>
                <a:gd name="TY0" fmla="*/ 1707253 h 1707254"/>
                <a:gd name="TX1" fmla="*/ 0 w 1704626"/>
                <a:gd name="TY1" fmla="*/ 917030 h 1707254"/>
                <a:gd name="TX2" fmla="*/ 3454 w 1704626"/>
                <a:gd name="TY2" fmla="*/ 853618 h 1707254"/>
                <a:gd name="TX3" fmla="*/ 1 w 1704626"/>
                <a:gd name="TY3" fmla="*/ 790223 h 1707254"/>
                <a:gd name="TX4" fmla="*/ 852313 w 1704626"/>
                <a:gd name="TY4" fmla="*/ 0 h 1707254"/>
                <a:gd name="TX5" fmla="*/ 1704625 w 1704626"/>
                <a:gd name="TY5" fmla="*/ 0 h 1707254"/>
                <a:gd name="TX6" fmla="*/ 1704625 w 1704626"/>
                <a:gd name="TY6" fmla="*/ 790223 h 1707254"/>
                <a:gd name="TX7" fmla="*/ 1701171 w 1704626"/>
                <a:gd name="TY7" fmla="*/ 853636 h 1707254"/>
                <a:gd name="TX8" fmla="*/ 1704624 w 1704626"/>
                <a:gd name="TY8" fmla="*/ 917030 h 1707254"/>
                <a:gd name="TX9" fmla="*/ 852312 w 1704626"/>
                <a:gd name="TY9" fmla="*/ 1707253 h 170725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704626" h="1707254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1CAE97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5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텍스트 상자 51"/>
            <p:cNvSpPr txBox="1">
              <a:spLocks/>
            </p:cNvSpPr>
            <p:nvPr/>
          </p:nvSpPr>
          <p:spPr>
            <a:xfrm>
              <a:off x="3165475" y="1767205"/>
              <a:ext cx="1162050" cy="11201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500" b="1" cap="none" dirty="0">
                  <a:solidFill>
                    <a:schemeClr val="bg1"/>
                  </a:solidFill>
                  <a:latin typeface="Calibri" charset="0"/>
                  <a:ea typeface="Calibri" charset="0"/>
                </a:rPr>
                <a:t>S</a:t>
              </a:r>
              <a:endParaRPr lang="ko-KR" altLang="en-US" sz="7500" b="1" cap="none" dirty="0">
                <a:solidFill>
                  <a:schemeClr val="bg1"/>
                </a:solidFill>
                <a:latin typeface="Calibri" charset="0"/>
                <a:ea typeface="Calibri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394834" y="3647216"/>
            <a:ext cx="1586230" cy="1578610"/>
            <a:chOff x="2750820" y="3424555"/>
            <a:chExt cx="1586230" cy="1578610"/>
          </a:xfrm>
        </p:grpSpPr>
        <p:sp>
          <p:nvSpPr>
            <p:cNvPr id="8" name="도형 56"/>
            <p:cNvSpPr>
              <a:spLocks/>
            </p:cNvSpPr>
            <p:nvPr/>
          </p:nvSpPr>
          <p:spPr>
            <a:xfrm rot="10800000">
              <a:off x="2750820" y="3424555"/>
              <a:ext cx="1574800" cy="1578610"/>
            </a:xfrm>
            <a:custGeom>
              <a:avLst/>
              <a:gdLst>
                <a:gd name="TX0" fmla="*/ 0 w 1704626"/>
                <a:gd name="TY0" fmla="*/ 1707253 h 1707254"/>
                <a:gd name="TX1" fmla="*/ 0 w 1704626"/>
                <a:gd name="TY1" fmla="*/ 917030 h 1707254"/>
                <a:gd name="TX2" fmla="*/ 3454 w 1704626"/>
                <a:gd name="TY2" fmla="*/ 853618 h 1707254"/>
                <a:gd name="TX3" fmla="*/ 1 w 1704626"/>
                <a:gd name="TY3" fmla="*/ 790223 h 1707254"/>
                <a:gd name="TX4" fmla="*/ 852313 w 1704626"/>
                <a:gd name="TY4" fmla="*/ 0 h 1707254"/>
                <a:gd name="TX5" fmla="*/ 1704625 w 1704626"/>
                <a:gd name="TY5" fmla="*/ 0 h 1707254"/>
                <a:gd name="TX6" fmla="*/ 1704625 w 1704626"/>
                <a:gd name="TY6" fmla="*/ 790223 h 1707254"/>
                <a:gd name="TX7" fmla="*/ 1701171 w 1704626"/>
                <a:gd name="TY7" fmla="*/ 853636 h 1707254"/>
                <a:gd name="TX8" fmla="*/ 1704624 w 1704626"/>
                <a:gd name="TY8" fmla="*/ 917030 h 1707254"/>
                <a:gd name="TX9" fmla="*/ 852312 w 1704626"/>
                <a:gd name="TY9" fmla="*/ 1707253 h 170725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704626" h="1707254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F8AB2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5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텍스트 상자 60"/>
            <p:cNvSpPr txBox="1">
              <a:spLocks/>
            </p:cNvSpPr>
            <p:nvPr/>
          </p:nvSpPr>
          <p:spPr>
            <a:xfrm>
              <a:off x="3172460" y="3487420"/>
              <a:ext cx="1164590" cy="12458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500" b="1" cap="none" dirty="0">
                  <a:solidFill>
                    <a:schemeClr val="bg1"/>
                  </a:solidFill>
                  <a:latin typeface="Calibri" charset="0"/>
                  <a:ea typeface="Calibri" charset="0"/>
                </a:rPr>
                <a:t>o</a:t>
              </a:r>
              <a:endParaRPr lang="ko-KR" altLang="en-US" sz="7500" b="1" cap="none" dirty="0">
                <a:solidFill>
                  <a:schemeClr val="bg1"/>
                </a:solidFill>
                <a:latin typeface="Calibri" charset="0"/>
                <a:ea typeface="Calibri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05659" y="1517478"/>
            <a:ext cx="1958340" cy="748739"/>
            <a:chOff x="-1089084" y="1072441"/>
            <a:chExt cx="1958340" cy="748739"/>
          </a:xfrm>
        </p:grpSpPr>
        <p:grpSp>
          <p:nvGrpSpPr>
            <p:cNvPr id="11" name="그룹 10"/>
            <p:cNvGrpSpPr/>
            <p:nvPr/>
          </p:nvGrpSpPr>
          <p:grpSpPr>
            <a:xfrm>
              <a:off x="196156" y="1161174"/>
              <a:ext cx="673100" cy="660006"/>
              <a:chOff x="196156" y="1161174"/>
              <a:chExt cx="673100" cy="660006"/>
            </a:xfrm>
          </p:grpSpPr>
          <p:sp>
            <p:nvSpPr>
              <p:cNvPr id="13" name="도형 62"/>
              <p:cNvSpPr>
                <a:spLocks/>
              </p:cNvSpPr>
              <p:nvPr/>
            </p:nvSpPr>
            <p:spPr>
              <a:xfrm>
                <a:off x="213360" y="1182370"/>
                <a:ext cx="631190" cy="638810"/>
              </a:xfrm>
              <a:prstGeom prst="ellipse">
                <a:avLst/>
              </a:prstGeom>
              <a:solidFill>
                <a:srgbClr val="1CAE97"/>
              </a:solidFill>
              <a:ln w="12700" cap="flat" cmpd="sng">
                <a:solidFill>
                  <a:srgbClr val="1CAE97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350" b="0" cap="none" dirty="0">
                  <a:solidFill>
                    <a:srgbClr val="1CAE97"/>
                  </a:solidFill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4" name="그림 13" descr="C:/Users/User/AppData/Roaming/PolarisOffice/ETemp/4736_6807168/fImage19704128241.pn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811"/>
              <a:stretch>
                <a:fillRect/>
              </a:stretch>
            </p:blipFill>
            <p:spPr>
              <a:xfrm>
                <a:off x="196156" y="1161174"/>
                <a:ext cx="673100" cy="629920"/>
              </a:xfrm>
              <a:prstGeom prst="rect">
                <a:avLst/>
              </a:prstGeom>
              <a:noFill/>
            </p:spPr>
          </p:pic>
        </p:grpSp>
        <p:sp>
          <p:nvSpPr>
            <p:cNvPr id="12" name="텍스트 상자 64"/>
            <p:cNvSpPr txBox="1">
              <a:spLocks/>
            </p:cNvSpPr>
            <p:nvPr/>
          </p:nvSpPr>
          <p:spPr>
            <a:xfrm>
              <a:off x="-1089084" y="1072441"/>
              <a:ext cx="1508760" cy="3994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ln w="9525" cap="flat" cmpd="sng">
                    <a:solidFill>
                      <a:srgbClr val="46546B">
                        <a:alpha val="0"/>
                      </a:srgbClr>
                    </a:solidFill>
                    <a:prstDash val="solid"/>
                  </a:ln>
                  <a:solidFill>
                    <a:srgbClr val="46546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Strengths</a:t>
              </a:r>
              <a:endParaRPr lang="ko-KR" altLang="en-US" sz="2000" b="0" cap="none" dirty="0">
                <a:ln w="9525" cap="flat" cmpd="sng">
                  <a:solidFill>
                    <a:srgbClr val="46546B">
                      <a:alpha val="0"/>
                    </a:srgbClr>
                  </a:solidFill>
                  <a:prstDash val="solid"/>
                </a:ln>
                <a:solidFill>
                  <a:srgbClr val="46546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34019" y="4118906"/>
            <a:ext cx="2534285" cy="766445"/>
            <a:chOff x="6390005" y="3651250"/>
            <a:chExt cx="2534285" cy="766445"/>
          </a:xfrm>
        </p:grpSpPr>
        <p:sp>
          <p:nvSpPr>
            <p:cNvPr id="16" name="텍스트 상자 65"/>
            <p:cNvSpPr txBox="1">
              <a:spLocks/>
            </p:cNvSpPr>
            <p:nvPr/>
          </p:nvSpPr>
          <p:spPr>
            <a:xfrm>
              <a:off x="7155180" y="3651250"/>
              <a:ext cx="1769110" cy="3994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ln w="9525" cap="flat" cmpd="sng">
                    <a:solidFill>
                      <a:srgbClr val="46546B">
                        <a:alpha val="0"/>
                      </a:srgbClr>
                    </a:solidFill>
                    <a:prstDash val="solid"/>
                  </a:ln>
                  <a:solidFill>
                    <a:srgbClr val="46546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Threat</a:t>
              </a:r>
              <a:endParaRPr lang="ko-KR" altLang="en-US" sz="2000" b="0" cap="none" dirty="0">
                <a:ln w="9525" cap="flat" cmpd="sng">
                  <a:solidFill>
                    <a:srgbClr val="46546B">
                      <a:alpha val="0"/>
                    </a:srgbClr>
                  </a:solidFill>
                  <a:prstDash val="solid"/>
                </a:ln>
                <a:solidFill>
                  <a:srgbClr val="46546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390005" y="3673475"/>
              <a:ext cx="748665" cy="744220"/>
              <a:chOff x="6390005" y="3673475"/>
              <a:chExt cx="748665" cy="744220"/>
            </a:xfrm>
          </p:grpSpPr>
          <p:sp>
            <p:nvSpPr>
              <p:cNvPr id="18" name="도형 67"/>
              <p:cNvSpPr>
                <a:spLocks/>
              </p:cNvSpPr>
              <p:nvPr/>
            </p:nvSpPr>
            <p:spPr>
              <a:xfrm>
                <a:off x="6390005" y="3673475"/>
                <a:ext cx="748665" cy="744220"/>
              </a:xfrm>
              <a:prstGeom prst="ellipse">
                <a:avLst/>
              </a:prstGeom>
              <a:solidFill>
                <a:srgbClr val="CB4D3E"/>
              </a:solidFill>
              <a:ln w="12700" cap="flat" cmpd="sng">
                <a:solidFill>
                  <a:srgbClr val="CB4D3E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350" b="0" cap="none" dirty="0">
                  <a:solidFill>
                    <a:srgbClr val="1CAE97"/>
                  </a:solidFill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19" name="그림 18" descr="C:/Users/User/AppData/Roaming/PolarisOffice/ETemp/4736_6807168/fImage2197812878467.pn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251"/>
              <a:stretch>
                <a:fillRect/>
              </a:stretch>
            </p:blipFill>
            <p:spPr>
              <a:xfrm>
                <a:off x="6494780" y="3760470"/>
                <a:ext cx="511810" cy="50165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0" name="그룹 19"/>
          <p:cNvGrpSpPr/>
          <p:nvPr/>
        </p:nvGrpSpPr>
        <p:grpSpPr>
          <a:xfrm>
            <a:off x="7933689" y="1512866"/>
            <a:ext cx="2445385" cy="732155"/>
            <a:chOff x="6289675" y="1238250"/>
            <a:chExt cx="2445385" cy="732155"/>
          </a:xfrm>
        </p:grpSpPr>
        <p:sp>
          <p:nvSpPr>
            <p:cNvPr id="21" name="텍스트 상자 69"/>
            <p:cNvSpPr txBox="1">
              <a:spLocks/>
            </p:cNvSpPr>
            <p:nvPr/>
          </p:nvSpPr>
          <p:spPr>
            <a:xfrm>
              <a:off x="6924040" y="1238250"/>
              <a:ext cx="1811020" cy="3994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cap="none" dirty="0">
                  <a:ln w="9525" cap="flat" cmpd="sng">
                    <a:solidFill>
                      <a:srgbClr val="46546B">
                        <a:alpha val="0"/>
                      </a:srgbClr>
                    </a:solidFill>
                    <a:prstDash val="solid"/>
                  </a:ln>
                  <a:solidFill>
                    <a:srgbClr val="46546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Weaknesses</a:t>
              </a:r>
              <a:endParaRPr lang="ko-KR" altLang="en-US" sz="2000" b="0" cap="none" dirty="0">
                <a:ln w="9525" cap="flat" cmpd="sng">
                  <a:solidFill>
                    <a:srgbClr val="46546B">
                      <a:alpha val="0"/>
                    </a:srgbClr>
                  </a:solidFill>
                  <a:prstDash val="solid"/>
                </a:ln>
                <a:solidFill>
                  <a:srgbClr val="46546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289675" y="1331595"/>
              <a:ext cx="637540" cy="638810"/>
              <a:chOff x="6289675" y="1331595"/>
              <a:chExt cx="637540" cy="638810"/>
            </a:xfrm>
          </p:grpSpPr>
          <p:sp>
            <p:nvSpPr>
              <p:cNvPr id="23" name="도형 71"/>
              <p:cNvSpPr>
                <a:spLocks/>
              </p:cNvSpPr>
              <p:nvPr/>
            </p:nvSpPr>
            <p:spPr>
              <a:xfrm>
                <a:off x="6289675" y="1331595"/>
                <a:ext cx="637540" cy="638810"/>
              </a:xfrm>
              <a:prstGeom prst="ellipse">
                <a:avLst/>
              </a:prstGeom>
              <a:solidFill>
                <a:srgbClr val="ACC56F"/>
              </a:solidFill>
              <a:ln w="12700" cap="flat" cmpd="sng">
                <a:solidFill>
                  <a:srgbClr val="ACC56F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350" b="0" cap="none" dirty="0">
                  <a:solidFill>
                    <a:srgbClr val="1CAE97"/>
                  </a:solidFill>
                  <a:latin typeface="맑은 고딕" charset="0"/>
                  <a:ea typeface="맑은 고딕" charset="0"/>
                </a:endParaRPr>
              </a:p>
            </p:txBody>
          </p:sp>
          <p:pic>
            <p:nvPicPr>
              <p:cNvPr id="24" name="그림 23" descr="C:/Users/User/AppData/Roaming/PolarisOffice/ETemp/4736_6807168/fImage2700312916334.pn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513"/>
              <a:stretch>
                <a:fillRect/>
              </a:stretch>
            </p:blipFill>
            <p:spPr>
              <a:xfrm>
                <a:off x="6354445" y="1385570"/>
                <a:ext cx="485140" cy="45593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5" name="텍스트 상자 73"/>
          <p:cNvSpPr txBox="1">
            <a:spLocks/>
          </p:cNvSpPr>
          <p:nvPr/>
        </p:nvSpPr>
        <p:spPr>
          <a:xfrm>
            <a:off x="1911349" y="2116116"/>
            <a:ext cx="2092960" cy="7848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4차 산업에 들어선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변화의 따른 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시장성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84930" y="4118906"/>
            <a:ext cx="749849" cy="766445"/>
            <a:chOff x="292100" y="3741420"/>
            <a:chExt cx="631190" cy="645160"/>
          </a:xfrm>
        </p:grpSpPr>
        <p:sp>
          <p:nvSpPr>
            <p:cNvPr id="27" name="도형 76"/>
            <p:cNvSpPr>
              <a:spLocks/>
            </p:cNvSpPr>
            <p:nvPr/>
          </p:nvSpPr>
          <p:spPr>
            <a:xfrm>
              <a:off x="292100" y="3747770"/>
              <a:ext cx="631190" cy="638810"/>
            </a:xfrm>
            <a:prstGeom prst="ellipse">
              <a:avLst/>
            </a:prstGeom>
            <a:solidFill>
              <a:srgbClr val="F5AC34"/>
            </a:solidFill>
            <a:ln w="12700" cap="flat" cmpd="sng">
              <a:solidFill>
                <a:srgbClr val="F5AC34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50" b="0" cap="none" dirty="0">
                <a:solidFill>
                  <a:srgbClr val="1CAE97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28" name="그림 27" descr="C:/Users/User/AppData/Roaming/PolarisOffice/ETemp/4736_6807168/fImage2201912966500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>
              <a:fillRect/>
            </a:stretch>
          </p:blipFill>
          <p:spPr>
            <a:xfrm>
              <a:off x="440690" y="3741420"/>
              <a:ext cx="424180" cy="494029"/>
            </a:xfrm>
            <a:prstGeom prst="rect">
              <a:avLst/>
            </a:prstGeom>
            <a:noFill/>
          </p:spPr>
        </p:pic>
      </p:grpSp>
      <p:sp>
        <p:nvSpPr>
          <p:cNvPr id="29" name="텍스트 상자 78"/>
          <p:cNvSpPr txBox="1">
            <a:spLocks/>
          </p:cNvSpPr>
          <p:nvPr/>
        </p:nvSpPr>
        <p:spPr>
          <a:xfrm>
            <a:off x="1562733" y="4137183"/>
            <a:ext cx="174752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n w="9525" cap="flat" cmpd="sng">
                  <a:solidFill>
                    <a:srgbClr val="46546B">
                      <a:alpha val="0"/>
                    </a:srgbClr>
                  </a:solidFill>
                  <a:prstDash val="solid"/>
                </a:ln>
                <a:solidFill>
                  <a:srgbClr val="46546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Opportunities</a:t>
            </a:r>
            <a:endParaRPr lang="ko-KR" altLang="en-US" sz="2000" b="0" cap="none" dirty="0">
              <a:ln w="9525" cap="flat" cmpd="sng">
                <a:solidFill>
                  <a:srgbClr val="46546B">
                    <a:alpha val="0"/>
                  </a:srgbClr>
                </a:solidFill>
                <a:prstDash val="solid"/>
              </a:ln>
              <a:solidFill>
                <a:srgbClr val="46546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020665" y="3649756"/>
            <a:ext cx="1576070" cy="1576070"/>
            <a:chOff x="4366260" y="3427095"/>
            <a:chExt cx="1576070" cy="1576070"/>
          </a:xfrm>
        </p:grpSpPr>
        <p:sp>
          <p:nvSpPr>
            <p:cNvPr id="31" name="도형 59"/>
            <p:cNvSpPr>
              <a:spLocks/>
            </p:cNvSpPr>
            <p:nvPr/>
          </p:nvSpPr>
          <p:spPr>
            <a:xfrm rot="5400000">
              <a:off x="4366260" y="3427095"/>
              <a:ext cx="1576070" cy="1576070"/>
            </a:xfrm>
            <a:custGeom>
              <a:avLst/>
              <a:gdLst>
                <a:gd name="TX0" fmla="*/ 0 w 1704626"/>
                <a:gd name="TY0" fmla="*/ 1707253 h 1707254"/>
                <a:gd name="TX1" fmla="*/ 0 w 1704626"/>
                <a:gd name="TY1" fmla="*/ 917030 h 1707254"/>
                <a:gd name="TX2" fmla="*/ 3454 w 1704626"/>
                <a:gd name="TY2" fmla="*/ 853618 h 1707254"/>
                <a:gd name="TX3" fmla="*/ 1 w 1704626"/>
                <a:gd name="TY3" fmla="*/ 790223 h 1707254"/>
                <a:gd name="TX4" fmla="*/ 852313 w 1704626"/>
                <a:gd name="TY4" fmla="*/ 0 h 1707254"/>
                <a:gd name="TX5" fmla="*/ 1704625 w 1704626"/>
                <a:gd name="TY5" fmla="*/ 0 h 1707254"/>
                <a:gd name="TX6" fmla="*/ 1704625 w 1704626"/>
                <a:gd name="TY6" fmla="*/ 790223 h 1707254"/>
                <a:gd name="TX7" fmla="*/ 1701171 w 1704626"/>
                <a:gd name="TY7" fmla="*/ 853636 h 1707254"/>
                <a:gd name="TX8" fmla="*/ 1704624 w 1704626"/>
                <a:gd name="TY8" fmla="*/ 917030 h 1707254"/>
                <a:gd name="TX9" fmla="*/ 852312 w 1704626"/>
                <a:gd name="TY9" fmla="*/ 1707253 h 170725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704626" h="1707254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CB4D3E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5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텍스트 상자 82"/>
            <p:cNvSpPr txBox="1">
              <a:spLocks/>
            </p:cNvSpPr>
            <p:nvPr/>
          </p:nvSpPr>
          <p:spPr>
            <a:xfrm>
              <a:off x="4775835" y="3585210"/>
              <a:ext cx="1164590" cy="12458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500" b="1" cap="none" dirty="0">
                  <a:solidFill>
                    <a:schemeClr val="bg1"/>
                  </a:solidFill>
                  <a:latin typeface="Calibri" charset="0"/>
                  <a:ea typeface="Calibri" charset="0"/>
                </a:rPr>
                <a:t>T</a:t>
              </a:r>
              <a:endParaRPr lang="ko-KR" altLang="en-US" sz="7500" b="1" cap="none" dirty="0">
                <a:solidFill>
                  <a:schemeClr val="bg1"/>
                </a:solidFill>
                <a:latin typeface="Calibri" charset="0"/>
                <a:ea typeface="Calibri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14719" y="1995697"/>
            <a:ext cx="1725295" cy="1578610"/>
            <a:chOff x="4370705" y="1710690"/>
            <a:chExt cx="1725295" cy="1578610"/>
          </a:xfrm>
        </p:grpSpPr>
        <p:sp>
          <p:nvSpPr>
            <p:cNvPr id="34" name="도형 53"/>
            <p:cNvSpPr>
              <a:spLocks/>
            </p:cNvSpPr>
            <p:nvPr/>
          </p:nvSpPr>
          <p:spPr>
            <a:xfrm rot="-10800000">
              <a:off x="4370705" y="1710690"/>
              <a:ext cx="1574800" cy="1578610"/>
            </a:xfrm>
            <a:custGeom>
              <a:avLst/>
              <a:gdLst>
                <a:gd name="TX0" fmla="*/ 0 w 1704626"/>
                <a:gd name="TY0" fmla="*/ 1707253 h 1707254"/>
                <a:gd name="TX1" fmla="*/ 0 w 1704626"/>
                <a:gd name="TY1" fmla="*/ 917030 h 1707254"/>
                <a:gd name="TX2" fmla="*/ 3454 w 1704626"/>
                <a:gd name="TY2" fmla="*/ 853618 h 1707254"/>
                <a:gd name="TX3" fmla="*/ 1 w 1704626"/>
                <a:gd name="TY3" fmla="*/ 790223 h 1707254"/>
                <a:gd name="TX4" fmla="*/ 852313 w 1704626"/>
                <a:gd name="TY4" fmla="*/ 0 h 1707254"/>
                <a:gd name="TX5" fmla="*/ 1704625 w 1704626"/>
                <a:gd name="TY5" fmla="*/ 0 h 1707254"/>
                <a:gd name="TX6" fmla="*/ 1704625 w 1704626"/>
                <a:gd name="TY6" fmla="*/ 790223 h 1707254"/>
                <a:gd name="TX7" fmla="*/ 1701171 w 1704626"/>
                <a:gd name="TY7" fmla="*/ 853636 h 1707254"/>
                <a:gd name="TX8" fmla="*/ 1704624 w 1704626"/>
                <a:gd name="TY8" fmla="*/ 917030 h 1707254"/>
                <a:gd name="TX9" fmla="*/ 852312 w 1704626"/>
                <a:gd name="TY9" fmla="*/ 1707253 h 170725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704626" h="1707254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ACC57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5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83"/>
            <p:cNvSpPr txBox="1">
              <a:spLocks/>
            </p:cNvSpPr>
            <p:nvPr/>
          </p:nvSpPr>
          <p:spPr>
            <a:xfrm>
              <a:off x="4748530" y="1736090"/>
              <a:ext cx="1347470" cy="12458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7500" b="1" cap="none" dirty="0">
                  <a:solidFill>
                    <a:schemeClr val="bg1"/>
                  </a:solidFill>
                  <a:latin typeface="Calibri" charset="0"/>
                  <a:ea typeface="Calibri" charset="0"/>
                </a:rPr>
                <a:t>w</a:t>
              </a:r>
              <a:endParaRPr lang="ko-KR" altLang="en-US" sz="7500" b="1" cap="none" dirty="0">
                <a:solidFill>
                  <a:schemeClr val="bg1"/>
                </a:solidFill>
                <a:latin typeface="Calibri" charset="0"/>
                <a:ea typeface="Calibri" charset="0"/>
              </a:endParaRPr>
            </a:p>
          </p:txBody>
        </p:sp>
      </p:grpSp>
      <p:sp>
        <p:nvSpPr>
          <p:cNvPr id="36" name="텍스트 상자 85"/>
          <p:cNvSpPr txBox="1">
            <a:spLocks/>
          </p:cNvSpPr>
          <p:nvPr/>
        </p:nvSpPr>
        <p:spPr>
          <a:xfrm>
            <a:off x="1889577" y="310685"/>
            <a:ext cx="3515360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SWOT  분석</a:t>
            </a:r>
            <a:endParaRPr lang="ko-KR" altLang="en-US" sz="3000" b="0" cap="none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텍스트 상자 86"/>
          <p:cNvSpPr txBox="1">
            <a:spLocks/>
          </p:cNvSpPr>
          <p:nvPr/>
        </p:nvSpPr>
        <p:spPr>
          <a:xfrm>
            <a:off x="8545194" y="2118834"/>
            <a:ext cx="2092960" cy="553998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비싼 가격대의 책정 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상용화의 문제점 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텍스트 상자 87"/>
          <p:cNvSpPr txBox="1">
            <a:spLocks/>
          </p:cNvSpPr>
          <p:nvPr/>
        </p:nvSpPr>
        <p:spPr>
          <a:xfrm>
            <a:off x="1801166" y="4661326"/>
            <a:ext cx="2092960" cy="7848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게임뿐만 아니라 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다양한 분야로의 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가능 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텍스트 상자 88"/>
          <p:cNvSpPr txBox="1">
            <a:spLocks/>
          </p:cNvSpPr>
          <p:nvPr/>
        </p:nvSpPr>
        <p:spPr>
          <a:xfrm>
            <a:off x="8766809" y="4663144"/>
            <a:ext cx="2092960" cy="78483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멀미, 어지러움증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분야로의 개발후 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>
                <a:ln w="9525" cap="flat" cmpd="sng">
                  <a:solidFill>
                    <a:srgbClr val="B1B3B7">
                      <a:alpha val="0"/>
                    </a:srgbClr>
                  </a:solidFill>
                  <a:prstDash val="solid"/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경쟁력의 약화 </a:t>
            </a:r>
            <a:endParaRPr lang="ko-KR" altLang="en-US" sz="1500" b="0" cap="none" dirty="0">
              <a:ln w="9525" cap="flat" cmpd="sng">
                <a:solidFill>
                  <a:srgbClr val="B1B3B7">
                    <a:alpha val="0"/>
                  </a:srgbClr>
                </a:solidFill>
                <a:prstDash val="solid"/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2991" y="5677528"/>
            <a:ext cx="430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SO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전략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  <a:p>
            <a:pPr algn="ctr"/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변화의 따른 다양한 시장성을 활용하여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다양한 분야로의 개발 가능성을 확장시킨다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63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6" grpId="0"/>
      <p:bldP spid="37" grpId="0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8815" y="351806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주요목적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49" y="2697144"/>
            <a:ext cx="3365422" cy="1894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10454" r="1111"/>
          <a:stretch/>
        </p:blipFill>
        <p:spPr>
          <a:xfrm>
            <a:off x="2674054" y="3112780"/>
            <a:ext cx="3286991" cy="20470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0" y="1984812"/>
            <a:ext cx="2514600" cy="16596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2539" y="497512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놀이공원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1542" y="446314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체험관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3" y="2442531"/>
            <a:ext cx="3335714" cy="22052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2195" y="48787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군사훈련</a:t>
            </a:r>
          </a:p>
        </p:txBody>
      </p:sp>
    </p:spTree>
    <p:extLst>
      <p:ext uri="{BB962C8B-B14F-4D97-AF65-F5344CB8AC3E}">
        <p14:creationId xmlns:p14="http://schemas.microsoft.com/office/powerpoint/2010/main" val="38996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1" grpId="0"/>
      <p:bldP spid="11" grpId="1"/>
      <p:bldP spid="1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0" y="1518372"/>
            <a:ext cx="2103896" cy="1613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5116" y="2325040"/>
            <a:ext cx="90220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단순히 시야를 가득 메우는 화면을 보여주기만 해서는 구현되지 않는다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이용자들이 체감할 수 있도록 만들기 위해서는 이용자의 동작에 반응하는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상호작용을 기본 요소로 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즐기더라도 어느 곳을 이용자가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보고 있느냐에 따라 다른 화면을 보여주고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결과를 안겨줘야 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위해서는 보여주는 화면이 기존의 카메라처럼 한 곳만을 바라보고 촬영하거나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만든 것이어서는 안 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이곳 저곳 방향을 바꾸고 시선을 옮김에 따라 펼쳐지는 화면을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달라야 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그렇기 때문에 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위해서는 가상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컨텐츠라면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3D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만들어진 인물과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공간이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촬영영상이라면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전방위를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촬영할 수 있는 새로운 장비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‘360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카메라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필요하다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360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카메라로 촬영한 영상을 표시할 디스플레이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여기에 이용자의 시선이 어디를 향하고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있는지 계측하고 이 신호를 송출할 수 있는 조작 장비가 더해지면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위한 최소한의 필요 요소는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 마련된다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360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카메라와 동작 인식 장비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두 가지를 한 번에 처리할 수 있는 가장 유용한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도구로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스마트폰이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활용되고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모바일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형태로 구현되고 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5116" y="308107"/>
            <a:ext cx="3873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어떻게 구현되는가</a:t>
            </a:r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1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4955" y="1153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0591" y="347848"/>
            <a:ext cx="2326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소비자는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0591" y="2234045"/>
            <a:ext cx="2988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▶게임에 관심이 많은 사람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2651" y="2843149"/>
            <a:ext cx="1750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</a:t>
            </a:r>
            <a:r>
              <a:rPr lang="ko-KR" altLang="en-US" sz="2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얼리 </a:t>
            </a:r>
            <a:r>
              <a:rPr lang="ko-KR" altLang="en-US" sz="2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어답터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0591" y="3452253"/>
            <a:ext cx="4084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연령대가 낮은 사람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(20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~30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610591" y="4058297"/>
            <a:ext cx="3801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집에서 시간을 많이 보내는 사람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644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4565" y="288966"/>
            <a:ext cx="17155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3801" y="2335055"/>
            <a:ext cx="2529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시간의 제약이 없다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804565" y="3110970"/>
            <a:ext cx="8727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</a:t>
            </a:r>
            <a:r>
              <a:rPr lang="ko-KR" altLang="en-US" sz="2200" dirty="0"/>
              <a:t>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체험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en-US" altLang="ko-KR" sz="2200" dirty="0"/>
              <a:t>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재미와 스릴을 몇 평 남짓한 실내에서 거의 그대로 경험할 수 있다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(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바쁜 현대인에게 있어 시간과 공간의 제약을 극복 할 수 있음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4565" y="4066676"/>
            <a:ext cx="6099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메시지를 영상으로 봄으로써 쉽고 오래 기억할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3801" y="4756733"/>
            <a:ext cx="4131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장애인 등에게도 큰 경험의 장 제공</a:t>
            </a:r>
          </a:p>
        </p:txBody>
      </p:sp>
    </p:spTree>
    <p:extLst>
      <p:ext uri="{BB962C8B-B14F-4D97-AF65-F5344CB8AC3E}">
        <p14:creationId xmlns:p14="http://schemas.microsoft.com/office/powerpoint/2010/main" val="41534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8061" y="357091"/>
            <a:ext cx="1702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8061" y="2379518"/>
            <a:ext cx="1529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비싼 가격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561" y="2945368"/>
            <a:ext cx="5476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선을 연결해야 하기 때문에 공간의 제약이 있다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53561" y="3511218"/>
            <a:ext cx="4001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높은 연령층은 접근하기가 힘들다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953561" y="4077068"/>
            <a:ext cx="4878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체험하고 난 후 생기는 멀미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울렁증</a:t>
            </a:r>
            <a:endParaRPr lang="ko-KR" alt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953561" y="4642918"/>
            <a:ext cx="17668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▶ 눈의 피로감</a:t>
            </a:r>
          </a:p>
        </p:txBody>
      </p:sp>
    </p:spTree>
    <p:extLst>
      <p:ext uri="{BB962C8B-B14F-4D97-AF65-F5344CB8AC3E}">
        <p14:creationId xmlns:p14="http://schemas.microsoft.com/office/powerpoint/2010/main" val="36459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45" y="2075537"/>
            <a:ext cx="4629150" cy="3219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42310" y="2669601"/>
            <a:ext cx="4671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시장은 지속적으로 확대 될 것이며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즐기는 사용자도 꾸준히 늘어남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태블릿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등장 이후 다소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정체되어 있던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시장과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 HMD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디스플레이 제품 등 관련 시장 발전에도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영향을 미칠 것이라 예측한다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3945" y="359595"/>
            <a:ext cx="3886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대한 시장 전망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3454" y="1465672"/>
            <a:ext cx="33826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급속히 확산된 이유는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558" y="2848748"/>
            <a:ext cx="3442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급속한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ICT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기술의 발전과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콘텐츠 제작의 환경 변화</a:t>
            </a:r>
          </a:p>
        </p:txBody>
      </p:sp>
    </p:spTree>
    <p:extLst>
      <p:ext uri="{BB962C8B-B14F-4D97-AF65-F5344CB8AC3E}">
        <p14:creationId xmlns:p14="http://schemas.microsoft.com/office/powerpoint/2010/main" val="36853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9888" y="324757"/>
            <a:ext cx="4507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 ,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고성능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필요한 이유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9888" y="2366146"/>
            <a:ext cx="6579045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함께 주목 받는 것이 고해상도 디스플레이다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기술은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‘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현실과 똑같은 가상현실을 체험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’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하기 위해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시각적인 부분을 핵심으로 내세우기 때문에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4K , 8K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급 화질의 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디스플레이 역시 필수 요건 중 하나다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좌우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디스플레이에 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VR </a:t>
            </a:r>
            <a:r>
              <a:rPr lang="ko-KR" altLang="en-US" sz="2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콘텐츠를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구현하는 방식이기에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현실과 구분하기 힘든 고화질의 영상을 재생하기 위해서는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고성능 기기 즉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PC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필요하다</a:t>
            </a:r>
            <a:r>
              <a:rPr lang="en-US" altLang="ko-KR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57" y="2767298"/>
            <a:ext cx="3398080" cy="19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2408</TotalTime>
  <Words>896</Words>
  <Application>Microsoft Office PowerPoint</Application>
  <PresentationFormat>사용자 지정</PresentationFormat>
  <Paragraphs>163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New_Education01</vt:lpstr>
      <vt:lpstr>UI/UX 환경분석 -사용자분석 -내부역량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hi-ilsan</cp:lastModifiedBy>
  <cp:revision>89</cp:revision>
  <dcterms:created xsi:type="dcterms:W3CDTF">2017-03-30T05:43:56Z</dcterms:created>
  <dcterms:modified xsi:type="dcterms:W3CDTF">2018-08-30T23:23:52Z</dcterms:modified>
</cp:coreProperties>
</file>