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69"/>
    <p:restoredTop sz="94660"/>
  </p:normalViewPr>
  <p:slideViewPr>
    <p:cSldViewPr snapToGrid="0">
      <p:cViewPr varScale="1">
        <p:scale>
          <a:sx n="90" d="100"/>
          <a:sy n="90" d="100"/>
        </p:scale>
        <p:origin x="120" y="36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AA35D-7230-4F8F-97BB-64A8CBC1C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C535E4-0AF4-4ACB-AD6F-DD88CD93D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7B4D7-985F-4EB9-A9CC-91631FA1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1038-39CE-46BC-A824-178FDBA0B4B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41C5E-EAA7-4E88-AD79-E76B8BC3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FE416-169F-4263-A8F3-20A56C8D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FC2A-3A0C-42DC-B77F-1A9939254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1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DA27C-E37E-419B-A0B1-34B99559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A9A867-35A0-4735-A847-7D6B44F3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52A24-7CA5-4CD1-8604-A31938D2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1038-39CE-46BC-A824-178FDBA0B4B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C1942-4E3A-4EA1-BAF6-931F6DAC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5702A-3895-4FB3-848A-FA66F0D5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FC2A-3A0C-42DC-B77F-1A9939254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4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30D0D1-45C8-4ED1-9617-493DCC295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8FCBF4-5486-4CD0-A49C-474847372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BA674-EF98-43F8-8283-0304B34E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1038-39CE-46BC-A824-178FDBA0B4B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1C9E7-9634-4FD8-A6E8-8F07C7A7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D9A1C-0E8A-4E5A-ABB0-B31CD49D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FC2A-3A0C-42DC-B77F-1A9939254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3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72C5B-C49F-4AFF-BD25-8AFF9609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D381C-E2E3-4FD1-92F9-AFE91181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71608-CB82-4A9F-9602-A685411C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1038-39CE-46BC-A824-178FDBA0B4B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8067-CAE0-4853-8F6D-A4867BCB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08805-13FB-45FA-988E-A3084530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FC2A-3A0C-42DC-B77F-1A9939254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96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6ECEE-6A7D-4257-ACB5-75CBD6D1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1DD473-5F5E-426F-9D3E-DA2A9011A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AB61B-645E-429F-8FCC-7CEFB33E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1038-39CE-46BC-A824-178FDBA0B4B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4B33D-2ECA-4B1C-B52B-D67E2BE6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F38BB-A6F8-4CBE-9240-EE9AB7F3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FC2A-3A0C-42DC-B77F-1A9939254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D3F03-BE5B-45D2-A93B-DA511969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800B5-A2C0-40E9-B45A-6A8168274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AFB2C5-C7C3-40FD-A98A-DC9F249A6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88DC2-8486-4040-8721-8BEA5E11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1038-39CE-46BC-A824-178FDBA0B4B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DEB2D0-D345-4383-B5FE-410C4B7F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D8B25-E2CA-4345-BFCD-9697B6DB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FC2A-3A0C-42DC-B77F-1A9939254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9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E749B-960B-4960-9749-A4371F23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A3FCB-1B58-43D6-B699-0D8A09E3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8CFB6C-B007-43A4-AE71-DC794DFCA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8DCB1-1CBE-4FF2-9ADF-730126BA4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C332D7-C511-42B7-938A-03BAFE1DF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CA0AC4-59F7-4389-B7EE-8A0B2CD6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1038-39CE-46BC-A824-178FDBA0B4B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140900-51FA-44CC-BF00-DAF10F52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B83589-FC3E-419D-8274-037B00CF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FC2A-3A0C-42DC-B77F-1A9939254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9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FD2DF-2215-4D37-A030-28ED1271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D4CAE2-7DE6-490F-8032-6002E18C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1038-39CE-46BC-A824-178FDBA0B4B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2BC6B9-09BA-4435-A5FF-41D7184E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6E7D6F-3480-43E3-BA15-427F1F67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FC2A-3A0C-42DC-B77F-1A9939254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8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8CDA1F-CA75-4FA4-8966-989B8769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1038-39CE-46BC-A824-178FDBA0B4B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B24ACC-7D3D-46C8-A004-78B365B3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B31ADD-BA65-49A3-AB4E-763575AB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FC2A-3A0C-42DC-B77F-1A9939254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00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4D640-E8E8-49F2-97DF-40B2AABB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84D5C-3185-4A4B-998F-24CD3EBD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B19AD-583C-4ED5-96B4-66C1CB683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3E8FBD-92CD-4709-9CA1-9E25B4B0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1038-39CE-46BC-A824-178FDBA0B4B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3A442-CBFB-4E36-BF91-C9B663E2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6BA5E0-4564-4401-9D27-F72970B1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FC2A-3A0C-42DC-B77F-1A9939254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3E13D-62E6-4A82-987A-8621F0FE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55665F-5C9B-475F-B7EB-FCBC3F573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4D0FEE-4E1A-4F3D-8B4B-CB741EBC2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1E97A-959A-42E8-9398-5EC8D9BE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1038-39CE-46BC-A824-178FDBA0B4B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580EBB-A98A-4B15-802F-F5D8A809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442399-C5FC-49B8-8A0C-24CE4D62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FC2A-3A0C-42DC-B77F-1A9939254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8207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694F6E-21EF-44E7-BF9D-F8188E5D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35303-D7A2-44EA-A70B-D7B0C85A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AA314-FC92-4466-B343-E57ED9187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1038-39CE-46BC-A824-178FDBA0B4B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B3426-98E0-4BE0-9BD7-B43738732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CDD8A-5A18-4C18-853E-251CE7BA9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BFC2A-3A0C-42DC-B77F-1A9939254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8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jquery.com/download/#jquery-cdn" TargetMode="External" /><Relationship Id="rId3" Type="http://schemas.openxmlformats.org/officeDocument/2006/relationships/hyperlink" Target="https://releases.jquery.com/" TargetMode="External" /><Relationship Id="rId4" Type="http://schemas.openxmlformats.org/officeDocument/2006/relationships/hyperlink" Target="https://developers.google.com/speed/libraries#jquery" TargetMode="External" /><Relationship Id="rId5" Type="http://schemas.openxmlformats.org/officeDocument/2006/relationships/hyperlink" Target="https://learn.microsoft.com/en-us/aspnet/ajax/cdn/overview#jQuery_Releases_on_the_CDN_0" TargetMode="External" /><Relationship Id="rId6" Type="http://schemas.openxmlformats.org/officeDocument/2006/relationships/hyperlink" Target="https://cdnjs.com/libraries/jquery/" TargetMode="External" /><Relationship Id="rId7" Type="http://schemas.openxmlformats.org/officeDocument/2006/relationships/hyperlink" Target="https://www.jsdelivr.com/package/npm/jquery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D5C49-98DF-44CC-8D55-FA74E9569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8C08AE-FDE3-431A-8D63-889C4892A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38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87B0B-B645-4062-9C06-CE310890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n-lt"/>
              </a:rPr>
              <a:t>Java </a:t>
            </a:r>
            <a:r>
              <a:rPr lang="ko-KR" altLang="en-US" sz="4000" dirty="0">
                <a:latin typeface="+mn-lt"/>
              </a:rPr>
              <a:t>환경변수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BAB0F3-C58F-44F8-A984-6AFC4E526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88706"/>
            <a:ext cx="5049021" cy="44336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59E71C-1B5B-45F6-9758-8F40D2EF5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71" y="1788709"/>
            <a:ext cx="4683729" cy="443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87127-E01E-4A40-AE24-8B9FCF36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/>
              <a:t>JDK </a:t>
            </a:r>
            <a:r>
              <a:rPr lang="ko-KR" altLang="en-US" sz="4000" dirty="0"/>
              <a:t>설치 파일 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6C834-040C-4E46-B695-C351F00A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난중에 사진추가</a:t>
            </a:r>
          </a:p>
        </p:txBody>
      </p:sp>
    </p:spTree>
    <p:extLst>
      <p:ext uri="{BB962C8B-B14F-4D97-AF65-F5344CB8AC3E}">
        <p14:creationId xmlns:p14="http://schemas.microsoft.com/office/powerpoint/2010/main" val="203830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E51D9-E2F9-4186-A0C7-A1335DE5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err="1"/>
              <a:t>JQuery</a:t>
            </a:r>
            <a:r>
              <a:rPr lang="ko-KR" altLang="en-US" dirty="0"/>
              <a:t>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1B678-5F30-4DF5-840F-646829D2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i="0" dirty="0">
                <a:solidFill>
                  <a:srgbClr val="333333"/>
                </a:solidFill>
                <a:effectLst/>
                <a:latin typeface="Cairo"/>
              </a:rPr>
              <a:t>1. </a:t>
            </a:r>
            <a:r>
              <a:rPr lang="en-US" altLang="ko-KR" sz="2400" i="0" dirty="0" err="1">
                <a:solidFill>
                  <a:srgbClr val="333333"/>
                </a:solidFill>
                <a:effectLst/>
                <a:latin typeface="Cairo"/>
              </a:rPr>
              <a:t>js</a:t>
            </a:r>
            <a:r>
              <a:rPr lang="en-US" altLang="ko-KR" sz="2400" i="0" dirty="0">
                <a:solidFill>
                  <a:srgbClr val="333333"/>
                </a:solidFill>
                <a:effectLst/>
                <a:latin typeface="Cairo"/>
              </a:rPr>
              <a:t> </a:t>
            </a:r>
            <a:r>
              <a:rPr lang="ko-KR" altLang="en-US" sz="2400" i="0" dirty="0">
                <a:solidFill>
                  <a:srgbClr val="333333"/>
                </a:solidFill>
                <a:effectLst/>
                <a:latin typeface="Cairo"/>
              </a:rPr>
              <a:t>파일을 현재 실행중인 서비스하는 웹 사이트에서 다운로드</a:t>
            </a:r>
          </a:p>
          <a:p>
            <a:r>
              <a:rPr lang="en-US" altLang="ko-KR" sz="2400" i="0" dirty="0">
                <a:solidFill>
                  <a:srgbClr val="333333"/>
                </a:solidFill>
                <a:effectLst/>
                <a:latin typeface="Cairo"/>
              </a:rPr>
              <a:t>2. </a:t>
            </a:r>
            <a:r>
              <a:rPr lang="en-US" altLang="ko-KR" sz="2400" i="0" dirty="0" err="1">
                <a:solidFill>
                  <a:srgbClr val="333333"/>
                </a:solidFill>
                <a:effectLst/>
                <a:latin typeface="Cairo"/>
              </a:rPr>
              <a:t>js</a:t>
            </a:r>
            <a:r>
              <a:rPr lang="en-US" altLang="ko-KR" sz="2400" i="0" dirty="0">
                <a:solidFill>
                  <a:srgbClr val="333333"/>
                </a:solidFill>
                <a:effectLst/>
                <a:latin typeface="Cairo"/>
              </a:rPr>
              <a:t> </a:t>
            </a:r>
            <a:r>
              <a:rPr lang="ko-KR" altLang="en-US" sz="2400" i="0" dirty="0">
                <a:solidFill>
                  <a:srgbClr val="333333"/>
                </a:solidFill>
                <a:effectLst/>
                <a:latin typeface="Cairo"/>
              </a:rPr>
              <a:t>파일을 </a:t>
            </a:r>
            <a:r>
              <a:rPr lang="en-US" altLang="ko-KR" sz="2400" i="0" dirty="0">
                <a:solidFill>
                  <a:srgbClr val="333333"/>
                </a:solidFill>
                <a:effectLst/>
                <a:latin typeface="Cairo"/>
              </a:rPr>
              <a:t>CDN </a:t>
            </a:r>
            <a:r>
              <a:rPr lang="ko-KR" altLang="en-US" sz="2400" i="0" dirty="0">
                <a:solidFill>
                  <a:srgbClr val="333333"/>
                </a:solidFill>
                <a:effectLst/>
                <a:latin typeface="Cairo"/>
              </a:rPr>
              <a:t>웹 사이트에서 다운로드 </a:t>
            </a:r>
            <a:r>
              <a:rPr lang="en-US" altLang="ko-KR" sz="2400" i="0" dirty="0">
                <a:solidFill>
                  <a:srgbClr val="333333"/>
                </a:solidFill>
                <a:effectLst/>
                <a:latin typeface="Cairo"/>
              </a:rPr>
              <a:t>(</a:t>
            </a:r>
            <a:r>
              <a:rPr lang="ko-KR" altLang="en-US" sz="2400" i="0" dirty="0" err="1">
                <a:solidFill>
                  <a:srgbClr val="333333"/>
                </a:solidFill>
                <a:effectLst/>
                <a:latin typeface="Cairo"/>
              </a:rPr>
              <a:t>구글링</a:t>
            </a:r>
            <a:r>
              <a:rPr lang="en-US" altLang="ko-KR" sz="2400" i="0" dirty="0">
                <a:solidFill>
                  <a:srgbClr val="333333"/>
                </a:solidFill>
                <a:effectLst/>
                <a:latin typeface="Cairo"/>
              </a:rPr>
              <a:t>)</a:t>
            </a:r>
          </a:p>
          <a:p>
            <a:endParaRPr lang="en-US" altLang="ko-KR" b="0" i="0" u="none" strike="noStrike" dirty="0">
              <a:solidFill>
                <a:srgbClr val="B24926"/>
              </a:solidFill>
              <a:effectLst/>
              <a:latin typeface="Cairo"/>
              <a:hlinkClick r:id="rId2"/>
            </a:endParaRPr>
          </a:p>
          <a:p>
            <a:r>
              <a:rPr lang="en-US" altLang="ko-KR" b="0" i="0" u="none" strike="noStrike" dirty="0" err="1">
                <a:solidFill>
                  <a:srgbClr val="B24926"/>
                </a:solidFill>
                <a:effectLst/>
                <a:latin typeface="Cairo"/>
                <a:hlinkClick r:id="rId2"/>
              </a:rPr>
              <a:t>link</a:t>
            </a:r>
            <a:r>
              <a:rPr lang="en-US" altLang="ko-KR" b="1" i="0" u="sng" dirty="0" err="1">
                <a:solidFill>
                  <a:srgbClr val="B24926"/>
                </a:solidFill>
                <a:effectLst/>
                <a:latin typeface="Cairo"/>
                <a:hlinkClick r:id="rId3"/>
              </a:rPr>
              <a:t>jQuery</a:t>
            </a:r>
            <a:r>
              <a:rPr lang="en-US" altLang="ko-KR" b="1" i="0" u="sng" dirty="0">
                <a:solidFill>
                  <a:srgbClr val="B24926"/>
                </a:solidFill>
                <a:effectLst/>
                <a:latin typeface="Cairo"/>
                <a:hlinkClick r:id="rId3"/>
              </a:rPr>
              <a:t> CDN</a:t>
            </a:r>
            <a:endParaRPr lang="en-US" altLang="ko-KR" b="1" i="0" u="sng" dirty="0">
              <a:solidFill>
                <a:srgbClr val="B24926"/>
              </a:solidFill>
              <a:effectLst/>
              <a:latin typeface="Cai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sng" dirty="0">
                <a:solidFill>
                  <a:srgbClr val="B24926"/>
                </a:solidFill>
                <a:effectLst/>
                <a:latin typeface="Helvetica Neue"/>
                <a:hlinkClick r:id="rId4"/>
              </a:rPr>
              <a:t>Google CDN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sng" dirty="0">
                <a:solidFill>
                  <a:srgbClr val="B24926"/>
                </a:solidFill>
                <a:effectLst/>
                <a:latin typeface="Helvetica Neue"/>
                <a:hlinkClick r:id="rId5"/>
              </a:rPr>
              <a:t>Microsoft CDN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sng" dirty="0">
                <a:solidFill>
                  <a:srgbClr val="B24926"/>
                </a:solidFill>
                <a:effectLst/>
                <a:latin typeface="Helvetica Neue"/>
                <a:hlinkClick r:id="rId6"/>
              </a:rPr>
              <a:t>CDNJS CDN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sng" dirty="0" err="1">
                <a:solidFill>
                  <a:srgbClr val="B24926"/>
                </a:solidFill>
                <a:effectLst/>
                <a:latin typeface="Helvetica Neue"/>
                <a:hlinkClick r:id="rId7"/>
              </a:rPr>
              <a:t>jsDelivr</a:t>
            </a:r>
            <a:r>
              <a:rPr lang="en-US" altLang="ko-KR" b="0" i="0" u="sng" dirty="0">
                <a:solidFill>
                  <a:srgbClr val="B24926"/>
                </a:solidFill>
                <a:effectLst/>
                <a:latin typeface="Helvetica Neue"/>
                <a:hlinkClick r:id="rId7"/>
              </a:rPr>
              <a:t> CDN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74026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n-lt"/>
              </a:rPr>
              <a:t>1. jQuery.com</a:t>
            </a:r>
            <a:r>
              <a:rPr lang="ko-KR" altLang="en-US" sz="2000">
                <a:latin typeface="+mn-lt"/>
              </a:rPr>
              <a:t>에서 다운로드 후 프로젝트 파일에 첨부</a:t>
            </a:r>
            <a:r>
              <a:rPr lang="en-US" altLang="ko-KR" sz="2000">
                <a:latin typeface="+mn-lt"/>
              </a:rPr>
              <a:t>/src </a:t>
            </a:r>
            <a:r>
              <a:rPr lang="ko-KR" altLang="en-US" sz="2000">
                <a:latin typeface="+mn-lt"/>
              </a:rPr>
              <a:t>하는 방법</a:t>
            </a:r>
            <a:endParaRPr lang="ko-KR" altLang="en-US" sz="2000">
              <a:latin typeface="+mn-lt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19167" y="1869734"/>
            <a:ext cx="5639755" cy="2843868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00531" y="1869734"/>
            <a:ext cx="4453269" cy="4380344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866151" y="5124805"/>
            <a:ext cx="5599277" cy="6740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300"/>
              <a:t>1. 오른쪽 페이지 가서 마우스 우클릭 + 다른 이름으로 저장</a:t>
            </a:r>
            <a:endParaRPr lang="ko-KR" altLang="en-US" sz="1300"/>
          </a:p>
          <a:p>
            <a:pPr>
              <a:defRPr lang="ko-KR" altLang="en-US"/>
            </a:pPr>
            <a:r>
              <a:rPr lang="ko-KR" altLang="en-US" sz="1300"/>
              <a:t>2. 작성중인 프로젝트에 폴더 만들어서 해당 파일 추가하기.</a:t>
            </a:r>
            <a:endParaRPr lang="ko-KR" altLang="en-US" sz="1300"/>
          </a:p>
          <a:p>
            <a:pPr>
              <a:defRPr lang="ko-KR" altLang="en-US"/>
            </a:pPr>
            <a:r>
              <a:rPr lang="ko-KR" altLang="en-US" sz="1300"/>
              <a:t>+ 주소 끝에 </a:t>
            </a:r>
            <a:r>
              <a:rPr lang="en-US" altLang="ko-KR" sz="1300"/>
              <a:t>min</a:t>
            </a:r>
            <a:r>
              <a:rPr lang="ko-KR" altLang="en-US" sz="1300"/>
              <a:t> 입력해서 </a:t>
            </a:r>
            <a:r>
              <a:rPr lang="en-US" altLang="ko-KR" sz="1300"/>
              <a:t>min</a:t>
            </a:r>
            <a:r>
              <a:rPr lang="ko-KR" altLang="en-US" sz="1300"/>
              <a:t>파일도 같이 저장/추가</a:t>
            </a:r>
            <a:endParaRPr lang="ko-KR" altLang="en-US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CB6B8-977F-4F2D-BAA1-2C1D3B28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2. CDN(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Content Delivery Network</a:t>
            </a:r>
            <a:r>
              <a:rPr lang="en-US" altLang="ko-KR" sz="2000" dirty="0">
                <a:latin typeface="+mn-lt"/>
              </a:rPr>
              <a:t>) </a:t>
            </a:r>
            <a:r>
              <a:rPr lang="ko-KR" altLang="en-US" sz="2000" dirty="0">
                <a:latin typeface="+mn-lt"/>
              </a:rPr>
              <a:t>웹 사이트 접속 </a:t>
            </a:r>
            <a:r>
              <a:rPr lang="en-US" altLang="ko-KR" sz="2000" dirty="0">
                <a:latin typeface="+mn-lt"/>
              </a:rPr>
              <a:t>-</a:t>
            </a:r>
            <a:r>
              <a:rPr lang="ko-KR" altLang="en-US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src</a:t>
            </a:r>
            <a:r>
              <a:rPr lang="en-US" altLang="ko-KR" sz="2000" dirty="0">
                <a:latin typeface="+mn-lt"/>
              </a:rPr>
              <a:t> </a:t>
            </a:r>
            <a:r>
              <a:rPr lang="ko-KR" altLang="en-US" sz="2000" dirty="0">
                <a:latin typeface="+mn-lt"/>
              </a:rPr>
              <a:t>소스 </a:t>
            </a:r>
            <a:r>
              <a:rPr lang="ko-KR" altLang="en-US" sz="2000" dirty="0" err="1">
                <a:latin typeface="+mn-lt"/>
              </a:rPr>
              <a:t>복붙</a:t>
            </a:r>
            <a:r>
              <a:rPr lang="ko-KR" altLang="en-US" sz="2000" dirty="0">
                <a:latin typeface="+mn-lt"/>
              </a:rPr>
              <a:t> 걸기</a:t>
            </a:r>
            <a:br>
              <a:rPr lang="en-US" altLang="ko-KR" sz="2000" dirty="0">
                <a:latin typeface="+mn-lt"/>
              </a:rPr>
            </a:br>
            <a:br>
              <a:rPr lang="en-US" altLang="ko-KR" sz="2000" dirty="0">
                <a:latin typeface="+mn-lt"/>
              </a:rPr>
            </a:br>
            <a:r>
              <a:rPr lang="en-US" altLang="ko-KR" sz="2000" dirty="0">
                <a:latin typeface="+mn-lt"/>
              </a:rPr>
              <a:t>ex) </a:t>
            </a:r>
            <a:r>
              <a:rPr lang="en-US" altLang="ko-KR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"http://code.jquery.com/jquery-3.7.1.js"</a:t>
            </a:r>
            <a:r>
              <a:rPr lang="en-US" altLang="ko-KR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dirty="0">
              <a:latin typeface="+mn-lt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AE79B5-D6F8-4701-9863-E5C658B73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81" y="1825625"/>
            <a:ext cx="9337437" cy="4351338"/>
          </a:xfrm>
        </p:spPr>
      </p:pic>
    </p:spTree>
    <p:extLst>
      <p:ext uri="{BB962C8B-B14F-4D97-AF65-F5344CB8AC3E}">
        <p14:creationId xmlns:p14="http://schemas.microsoft.com/office/powerpoint/2010/main" val="112512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112B4-9BC5-448D-BA3F-5C0DF4A2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87990-4444-452A-8782-4306134A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746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120</ep:Words>
  <ep:PresentationFormat>와이드스크린</ep:PresentationFormat>
  <ep:Paragraphs>17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PowerPoint 프레젠테이션</vt:lpstr>
      <vt:lpstr>Java 환경변수 설정</vt:lpstr>
      <vt:lpstr>JDK 설치 파일 다운로드</vt:lpstr>
      <vt:lpstr>JQuery의 사용</vt:lpstr>
      <vt:lpstr>1. jQuery.com에서 다운로드 후 프로젝트 파일에 첨부/src 하는 방법</vt:lpstr>
      <vt:lpstr>2. CDN(Content Delivery Network) 웹 사이트 접속 - src 소스 복붙 걸기  ex) &lt;script src="http://code.jquery.com/jquery-3.7.1.js"&gt;&lt;/script&gt;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2024-05-13T03:11:54.000</dcterms:created>
  <dc:creator>Administrator</dc:creator>
  <cp:lastModifiedBy>Administrator</cp:lastModifiedBy>
  <dcterms:modified xsi:type="dcterms:W3CDTF">2024-05-14T05:39:29.319</dcterms:modified>
  <cp:revision>7</cp:revision>
  <dc:title>PowerPoint 프레젠테이션</dc:title>
  <cp:version>0906.0100.01</cp:version>
</cp:coreProperties>
</file>