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67" r:id="rId3"/>
    <p:sldId id="296" r:id="rId4"/>
    <p:sldId id="272" r:id="rId5"/>
    <p:sldId id="273" r:id="rId6"/>
    <p:sldId id="327" r:id="rId7"/>
    <p:sldId id="333" r:id="rId8"/>
    <p:sldId id="346" r:id="rId9"/>
    <p:sldId id="332" r:id="rId10"/>
    <p:sldId id="334" r:id="rId11"/>
    <p:sldId id="335" r:id="rId12"/>
    <p:sldId id="336" r:id="rId13"/>
    <p:sldId id="337" r:id="rId14"/>
    <p:sldId id="343" r:id="rId15"/>
    <p:sldId id="345" r:id="rId16"/>
    <p:sldId id="344" r:id="rId17"/>
    <p:sldId id="347" r:id="rId18"/>
    <p:sldId id="348" r:id="rId19"/>
    <p:sldId id="349" r:id="rId20"/>
    <p:sldId id="338" r:id="rId21"/>
    <p:sldId id="339" r:id="rId22"/>
    <p:sldId id="340" r:id="rId23"/>
    <p:sldId id="341" r:id="rId24"/>
    <p:sldId id="351" r:id="rId25"/>
    <p:sldId id="350" r:id="rId26"/>
    <p:sldId id="352" r:id="rId27"/>
    <p:sldId id="328" r:id="rId28"/>
    <p:sldId id="331" r:id="rId29"/>
    <p:sldId id="329" r:id="rId30"/>
    <p:sldId id="330" r:id="rId31"/>
    <p:sldId id="276" r:id="rId32"/>
    <p:sldId id="30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0C1FF"/>
    <a:srgbClr val="000000"/>
    <a:srgbClr val="EBD8FF"/>
    <a:srgbClr val="CC99FF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89275" autoAdjust="0"/>
  </p:normalViewPr>
  <p:slideViewPr>
    <p:cSldViewPr>
      <p:cViewPr>
        <p:scale>
          <a:sx n="100" d="100"/>
          <a:sy n="100" d="100"/>
        </p:scale>
        <p:origin x="1842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1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8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0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5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37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캘린더의 시작 날짜보다 시작 날짜가 전인 이벤트들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23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63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0912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요약 창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06.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1710" y="3645024"/>
            <a:ext cx="364052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제목을 클릭하면 그 이벤트에 대한 정보만 받아와서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보여줌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호출로 인해 응답 시간이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제목을 눌러도 바로 나오지 않음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2860" y="361059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2312" y="3645024"/>
            <a:ext cx="3528392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받아올 때 각 태그에 일정 정보를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이용해서 일정 요약 창에 보여줌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딜레이가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없어짐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3462" y="36052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 flipV="1">
            <a:off x="4406558" y="4707931"/>
            <a:ext cx="471428" cy="2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1157"/>
              </p:ext>
            </p:extLst>
          </p:nvPr>
        </p:nvGraphicFramePr>
        <p:xfrm>
          <a:off x="672666" y="2034624"/>
          <a:ext cx="7272640" cy="9530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23198">
                  <a:extLst>
                    <a:ext uri="{9D8B030D-6E8A-4147-A177-3AD203B41FA5}">
                      <a16:colId xmlns:a16="http://schemas.microsoft.com/office/drawing/2014/main" val="3484239726"/>
                    </a:ext>
                  </a:extLst>
                </a:gridCol>
                <a:gridCol w="5249442">
                  <a:extLst>
                    <a:ext uri="{9D8B030D-6E8A-4147-A177-3AD203B41FA5}">
                      <a16:colId xmlns:a16="http://schemas.microsoft.com/office/drawing/2014/main" val="844063915"/>
                    </a:ext>
                  </a:extLst>
                </a:gridCol>
              </a:tblGrid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6021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33362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D1E6C7-BB2E-4A84-A864-BE06B43E87D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A27D1B-0035-4752-95B8-240AC9382E6A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CCFBA1-5EA5-4910-8D40-9E1DE7D219BA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66E9D3-09CA-4A89-B96D-31E0B900D9A4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5621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List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07.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Calendar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636912"/>
            <a:ext cx="7168914" cy="212581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날짜 별로 일정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캘린더 색을 원으로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경우 시간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종일 표시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596" y="260248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481078-16FC-497B-9130-844737999D36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F346D3-9302-449B-B143-1397A8AEFC48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561C93-9DDD-4EDC-B5F2-B2014DB4025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110F69-98C2-4B59-90FB-0F7B1288F29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7067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상세보기 페이지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08.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상세보기 페이지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74998" y="4255513"/>
            <a:ext cx="7312930" cy="14777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상세내용 보기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6520" y="4160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30966"/>
              </p:ext>
            </p:extLst>
          </p:nvPr>
        </p:nvGraphicFramePr>
        <p:xfrm>
          <a:off x="622040" y="2011320"/>
          <a:ext cx="7361634" cy="19836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96170">
                  <a:extLst>
                    <a:ext uri="{9D8B030D-6E8A-4147-A177-3AD203B41FA5}">
                      <a16:colId xmlns:a16="http://schemas.microsoft.com/office/drawing/2014/main" val="1799508169"/>
                    </a:ext>
                  </a:extLst>
                </a:gridCol>
                <a:gridCol w="5065464">
                  <a:extLst>
                    <a:ext uri="{9D8B030D-6E8A-4147-A177-3AD203B41FA5}">
                      <a16:colId xmlns:a16="http://schemas.microsoft.com/office/drawing/2014/main" val="3333630956"/>
                    </a:ext>
                  </a:extLst>
                </a:gridCol>
              </a:tblGrid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55149"/>
                  </a:ext>
                </a:extLst>
              </a:tr>
              <a:tr h="462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9967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7510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33952"/>
                  </a:ext>
                </a:extLst>
              </a:tr>
              <a:tr h="38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3461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27888BE-AE04-464E-B462-8DE9AE36F99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0857DC-F6A9-42C0-8513-E97005A294C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4BEDE33-D542-4C13-9A0E-52865F04BB4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E50A48-3423-4AE9-A7F6-F5559B40F72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09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알림 설정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09.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알림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3027183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기본 알림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Reminder)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30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email 10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분전으로 고정되어 있다고 생각함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9066" y="293230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1629" y="2852936"/>
            <a:ext cx="4032448" cy="288032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캘린더마다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기본 알림 설정할 수 있음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 정보는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있음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캘린더 선택이 바뀌면 알림도 바뀌도록 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알림과 시간 일정의 알림 표시를 다르게 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43151" y="277556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30436"/>
              </p:ext>
            </p:extLst>
          </p:nvPr>
        </p:nvGraphicFramePr>
        <p:xfrm>
          <a:off x="547347" y="1876839"/>
          <a:ext cx="7615758" cy="8112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18651">
                  <a:extLst>
                    <a:ext uri="{9D8B030D-6E8A-4147-A177-3AD203B41FA5}">
                      <a16:colId xmlns:a16="http://schemas.microsoft.com/office/drawing/2014/main" val="3716015030"/>
                    </a:ext>
                  </a:extLst>
                </a:gridCol>
                <a:gridCol w="5497107">
                  <a:extLst>
                    <a:ext uri="{9D8B030D-6E8A-4147-A177-3AD203B41FA5}">
                      <a16:colId xmlns:a16="http://schemas.microsoft.com/office/drawing/2014/main" val="4045715845"/>
                    </a:ext>
                  </a:extLst>
                </a:gridCol>
              </a:tblGrid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0663"/>
                  </a:ext>
                </a:extLst>
              </a:tr>
              <a:tr h="405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6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44123"/>
                  </a:ext>
                </a:extLst>
              </a:tr>
            </a:tbl>
          </a:graphicData>
        </a:graphic>
      </p:graphicFrame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80842" y="4166010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D42C71-6877-4339-BDE7-C536B9C160D3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A2A64D-1311-4F72-A0A8-94563E900E0F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922A84-3F7F-4ABC-9EF2-F98731A49FF8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791226-B36F-4018-A894-C101F2637F0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8843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초대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2348880"/>
            <a:ext cx="745694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600" dirty="0"/>
              <a:t>초대 일정 관련 스펙</a:t>
            </a:r>
            <a:r>
              <a:rPr lang="en-US" altLang="ko-KR" sz="1600" dirty="0"/>
              <a:t>’</a:t>
            </a:r>
            <a:r>
              <a:rPr lang="ko-KR" altLang="ko-KR" sz="1600" dirty="0"/>
              <a:t>과 </a:t>
            </a:r>
            <a:r>
              <a:rPr lang="en-US" altLang="ko-KR" sz="1600" dirty="0"/>
              <a:t>‘</a:t>
            </a:r>
            <a:r>
              <a:rPr lang="ko-KR" altLang="ko-KR" sz="1600" dirty="0"/>
              <a:t>참석자 변경 여부</a:t>
            </a:r>
            <a:r>
              <a:rPr lang="en-US" altLang="ko-KR" sz="1600" dirty="0"/>
              <a:t>’ </a:t>
            </a:r>
            <a:r>
              <a:rPr lang="ko-KR" altLang="ko-KR" sz="1600" dirty="0"/>
              <a:t>문서에 자세히 정리되어 있음</a:t>
            </a:r>
            <a:endParaRPr lang="en-US" altLang="ko-KR" sz="1600" dirty="0"/>
          </a:p>
          <a:p>
            <a:r>
              <a:rPr lang="ko-KR" altLang="en-US" sz="1600" dirty="0"/>
              <a:t>초대 일정 스펙을 알아내기 위해 여러가지 실험을 해봤음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Google&lt;-&gt;Google, Google&lt;-&gt;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 </a:t>
            </a:r>
          </a:p>
          <a:p>
            <a:pPr lvl="0"/>
            <a:r>
              <a:rPr lang="ko-KR" altLang="en-US" sz="1600" dirty="0"/>
              <a:t>초대 일정 수정</a:t>
            </a:r>
            <a:endParaRPr lang="en-US" altLang="ko-KR" sz="1600" dirty="0"/>
          </a:p>
          <a:p>
            <a:pPr lvl="1"/>
            <a:r>
              <a:rPr lang="ko-KR" altLang="ko-KR" sz="1600" dirty="0"/>
              <a:t>주최자만 참석자 수정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삭제</a:t>
            </a:r>
            <a:r>
              <a:rPr lang="ko-KR" altLang="ko-KR" sz="1600" dirty="0" err="1"/>
              <a:t>가능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ko-KR" sz="1600" dirty="0"/>
              <a:t>참석자 응답 상태 변경은 사용자의 응답 상태만 변경 가능하도록 함</a:t>
            </a:r>
            <a:endParaRPr lang="en-US" altLang="ko-KR" sz="1600" dirty="0"/>
          </a:p>
          <a:p>
            <a:pPr lvl="0"/>
            <a:r>
              <a:rPr lang="ko-KR" altLang="en-US" sz="1600" dirty="0"/>
              <a:t>초대 일정 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주최자가 삭제 할 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참석자에게 반영</a:t>
            </a:r>
            <a:endParaRPr lang="en-US" altLang="ko-KR" sz="1600" dirty="0"/>
          </a:p>
          <a:p>
            <a:pPr lvl="1"/>
            <a:r>
              <a:rPr lang="ko-KR" altLang="en-US" sz="1600" dirty="0"/>
              <a:t>참석자인 경우 본인 캘린더에만 반영</a:t>
            </a:r>
            <a:endParaRPr lang="en-US" altLang="ko-KR" sz="1600" dirty="0"/>
          </a:p>
          <a:p>
            <a:pPr lvl="2"/>
            <a:r>
              <a:rPr lang="ko-KR" altLang="en-US" sz="1600" dirty="0"/>
              <a:t>주최자에게 초대 거절 메시지가 감</a:t>
            </a:r>
            <a:r>
              <a:rPr lang="en-US" altLang="ko-KR" sz="16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44968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77549E-1DF0-4E40-A195-3BD8DDBE1008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C7930B-C67E-4041-BDAD-BA1CDEF09D7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866252-9617-4F98-9464-206B9B25B9D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7F7F5A-75FA-4C91-B6C0-335A65082F6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8669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반복 일정 처리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59640" y="2348880"/>
            <a:ext cx="6736866" cy="3528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ical4j </a:t>
            </a:r>
            <a:r>
              <a:rPr lang="ko-KR" altLang="en-US" sz="1600" dirty="0"/>
              <a:t>라이브러리를 이용해 반복 일정 계산</a:t>
            </a:r>
            <a:endParaRPr lang="en-US" altLang="ko-KR" sz="1600" dirty="0"/>
          </a:p>
          <a:p>
            <a:pPr lvl="1"/>
            <a:r>
              <a:rPr lang="en-US" altLang="ko-KR" sz="1600" dirty="0"/>
              <a:t>Google Calendar API</a:t>
            </a:r>
            <a:r>
              <a:rPr lang="ko-KR" altLang="en-US" sz="1600" dirty="0"/>
              <a:t>에서는 개별 일정을 </a:t>
            </a:r>
            <a:r>
              <a:rPr lang="en-US" altLang="ko-KR" sz="1600" dirty="0"/>
              <a:t>EXDATE</a:t>
            </a:r>
            <a:r>
              <a:rPr lang="ko-KR" altLang="en-US" sz="1600" dirty="0"/>
              <a:t>로 처리하지 않아서 따로 </a:t>
            </a:r>
            <a:r>
              <a:rPr lang="ko-KR" altLang="en-US" sz="1600" dirty="0" err="1"/>
              <a:t>추가해야했었음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반복 맞춤 선택 제공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반복 일정 수정</a:t>
            </a:r>
            <a:endParaRPr lang="en-US" altLang="ko-KR" sz="1600" dirty="0"/>
          </a:p>
          <a:p>
            <a:r>
              <a:rPr lang="ko-KR" altLang="en-US" sz="1600" dirty="0"/>
              <a:t>반복 일정 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이 일정만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2"/>
            <a:r>
              <a:rPr lang="ko-KR" altLang="en-US" sz="1600" dirty="0"/>
              <a:t>개별 일정</a:t>
            </a:r>
            <a:r>
              <a:rPr lang="en-US" altLang="ko-KR" sz="1600" dirty="0"/>
              <a:t>, EXDATE</a:t>
            </a:r>
          </a:p>
          <a:p>
            <a:pPr lvl="1"/>
            <a:r>
              <a:rPr lang="ko-KR" altLang="en-US" sz="1600" dirty="0"/>
              <a:t>모든 일정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1"/>
            <a:r>
              <a:rPr lang="ko-KR" altLang="en-US" sz="1600" dirty="0"/>
              <a:t>이 일정과 향후 일정 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lvl="2"/>
            <a:r>
              <a:rPr lang="en-US" altLang="ko-KR" sz="1600" dirty="0"/>
              <a:t>UNTIL </a:t>
            </a:r>
            <a:r>
              <a:rPr lang="ko-KR" altLang="en-US" sz="1600" dirty="0"/>
              <a:t>추가</a:t>
            </a:r>
            <a:r>
              <a:rPr lang="en-US" altLang="ko-KR" sz="1600" dirty="0"/>
              <a:t>(COUNT</a:t>
            </a:r>
            <a:r>
              <a:rPr lang="ko-KR" altLang="en-US" sz="1600" dirty="0"/>
              <a:t> 삭제</a:t>
            </a:r>
            <a:r>
              <a:rPr lang="en-US" altLang="ko-KR" sz="16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1162" y="227151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FFD87D-1EAF-42C4-A944-F5F32B23DDA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45B92E-7520-4FEA-B570-93E382E6EA19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072BF2-785C-4445-850F-E61F9DFEC08E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630497-4741-4759-9567-D2AB06D522F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905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5213" y="992335"/>
            <a:ext cx="6901163" cy="502727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117041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1569910" y="2158856"/>
            <a:ext cx="309634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설명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5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</a:p>
          <a:p>
            <a:pPr marL="342900" indent="-342900">
              <a:buFont typeface="+mj-lt"/>
              <a:buAutoNum type="arabicParenR" startAt="5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Calendar</a:t>
            </a:r>
          </a:p>
          <a:p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C4DCD-EC9D-4E86-92DA-1F1B14EEBE46}"/>
              </a:ext>
            </a:extLst>
          </p:cNvPr>
          <p:cNvSpPr txBox="1"/>
          <p:nvPr/>
        </p:nvSpPr>
        <p:spPr>
          <a:xfrm>
            <a:off x="4777384" y="1818836"/>
            <a:ext cx="27967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상세보기 페이지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알림 설정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상세보기 페이지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</a:p>
          <a:p>
            <a:pPr marL="342900" indent="-342900">
              <a:buFont typeface="+mj-lt"/>
              <a:buAutoNum type="arabicParenR" startAt="8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92419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Calendar-index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0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Daily/Weekly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Calendar-left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6775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0149" y="2062123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199086" y="4102374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727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69655" y="4107768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17287" y="4112983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1442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9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드래그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13.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드래그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39604" y="2680504"/>
            <a:ext cx="3856546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드래그를 사용하기 위해 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draggable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칸 위를 움직여야만 날짜가 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23528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749867" y="2680504"/>
            <a:ext cx="3896270" cy="23042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부분을 누르면 전체에 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이벤트가 지정 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좌표 값을 통해 사용자가 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선택하고 있는 위치 알아내기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9743" y="26315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</p:cNvCxnSpPr>
          <p:nvPr/>
        </p:nvCxnSpPr>
        <p:spPr>
          <a:xfrm>
            <a:off x="4339974" y="3819331"/>
            <a:ext cx="304034" cy="9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1636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상세보기 페이지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83444" y="1273733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467544" y="4653136"/>
            <a:ext cx="7244159" cy="115212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 -&gt; Summary,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Description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알림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445461" y="46168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9105"/>
              </p:ext>
            </p:extLst>
          </p:nvPr>
        </p:nvGraphicFramePr>
        <p:xfrm>
          <a:off x="600001" y="1761611"/>
          <a:ext cx="7111702" cy="2675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03190">
                  <a:extLst>
                    <a:ext uri="{9D8B030D-6E8A-4147-A177-3AD203B41FA5}">
                      <a16:colId xmlns:a16="http://schemas.microsoft.com/office/drawing/2014/main" val="21609964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993267413"/>
                    </a:ext>
                  </a:extLst>
                </a:gridCol>
              </a:tblGrid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2349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4963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7889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186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4121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8503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7329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31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9344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1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캘린더 내보내기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15.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523742" y="1444698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09708" y="2665638"/>
            <a:ext cx="6138556" cy="291199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 public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ATTENDEE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들어가지 않는 문제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93632" y="261668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16.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78" y="2157928"/>
            <a:ext cx="6649446" cy="364560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AC18F9-F215-4951-A09A-D90EE6B15CCA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BF0200-874D-4295-A247-CE99F706B08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6CE040-0252-43CF-A48F-2B5D18890AA1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2B8E31-CC95-48B1-B870-5D57C6534DD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7934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전체 클래스 구조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16.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0417BB-D074-45F3-88D6-9586A03C218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E2452E-5FD2-47D4-A21B-70EA189C2CA6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6AD8E7-081E-4CEA-A1EB-EDFBEE0AB168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D78376-4D1C-4D49-82E4-5D2A3C20E38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2600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동작 순서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17.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순서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61BFEE-B841-4949-AC10-0493CD061D15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710499E-B5CE-4F1A-8279-583A2487C2DD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CA5AC76-B874-467B-AB00-046A3E74C93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BEAAD8A-AFB0-43F7-AA38-2ACB4B5CC237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801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5002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동작 순서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17.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순서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4697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66F755-E29F-440E-83CE-3BEEE125FD2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BD4CA55-2CA7-48BA-932D-0907085D3CEA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28F565-ECA6-44B6-8543-FC37C5232C1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AFE69F7-FFDE-48FC-9AA0-7C32D6F11F4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173431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1899" y="2780928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451D01-C4DF-476A-86C7-B260929C68FF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69AD9E-AC77-4397-B5DD-265862F9A13B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5877C5-1222-4B97-B5D4-CE9DD4343FC2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332514-0DD0-459F-919D-45DC536E872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69" y="3873876"/>
            <a:ext cx="3687677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Feature List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67305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26299"/>
              </p:ext>
            </p:extLst>
          </p:nvPr>
        </p:nvGraphicFramePr>
        <p:xfrm>
          <a:off x="467544" y="2526400"/>
          <a:ext cx="7920880" cy="15804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323916606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650236715"/>
                    </a:ext>
                  </a:extLst>
                </a:gridCol>
              </a:tblGrid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0236"/>
                  </a:ext>
                </a:extLst>
              </a:tr>
              <a:tr h="38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2835"/>
                  </a:ext>
                </a:extLst>
              </a:tr>
              <a:tr h="800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5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5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5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5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0945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268A2F-DF55-429D-98CD-3AE689D749B2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9A99A09-0578-44A5-8675-A1D9217566AF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04AC3C-3B26-418A-80AC-8872CD6F76A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6A4FAD-16FF-4CD1-979C-4A8B68C31935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216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4313740"/>
            <a:ext cx="7848872" cy="18866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28403" y="427505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48115"/>
              </p:ext>
            </p:extLst>
          </p:nvPr>
        </p:nvGraphicFramePr>
        <p:xfrm>
          <a:off x="467542" y="1973902"/>
          <a:ext cx="7848874" cy="2103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268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800905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720815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776573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429313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70875"/>
                  </a:ext>
                </a:extLst>
              </a:tr>
              <a:tr h="2465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62333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3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3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3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3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27945D-470E-4179-9199-C6670DADD5B1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32C380F-2241-423A-A113-C569E4A89DC8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188528-8014-4743-918B-C7A7F5480A67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109A85-FDC3-4BF2-889C-EC173CEA72B9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211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Monthly Calendar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05.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0E80CE-D572-449F-80FD-CBE4FE0D9062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69EFAE-7468-406B-8A04-21F19CF209A9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B3618E7-8247-4B9F-AD0A-D2C3AB86418B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013D876-7311-4B7D-91E2-DA2772BA4928}"/>
              </a:ext>
            </a:extLst>
          </p:cNvPr>
          <p:cNvSpPr txBox="1"/>
          <p:nvPr/>
        </p:nvSpPr>
        <p:spPr>
          <a:xfrm>
            <a:off x="4438434" y="652779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9694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1869</Words>
  <Application>Microsoft Office PowerPoint</Application>
  <PresentationFormat>화면 슬라이드 쇼(4:3)</PresentationFormat>
  <Paragraphs>504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371</cp:revision>
  <dcterms:created xsi:type="dcterms:W3CDTF">2015-03-31T05:55:32Z</dcterms:created>
  <dcterms:modified xsi:type="dcterms:W3CDTF">2018-05-15T17:00:41Z</dcterms:modified>
</cp:coreProperties>
</file>