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69" r:id="rId3"/>
    <p:sldId id="270" r:id="rId4"/>
    <p:sldId id="268" r:id="rId5"/>
    <p:sldId id="267" r:id="rId6"/>
    <p:sldId id="272" r:id="rId7"/>
    <p:sldId id="273" r:id="rId8"/>
    <p:sldId id="274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5" r:id="rId23"/>
    <p:sldId id="276" r:id="rId24"/>
    <p:sldId id="27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3CDDD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>
              <a:solidFill>
                <a:srgbClr val="1B1E25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38100">
                <a:solidFill>
                  <a:srgbClr val="1B1E25"/>
                </a:solidFill>
              </a:ln>
            </c:spPr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578C-447D-8CE8-D4562F55295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578C-447D-8CE8-D4562F552951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2-578C-447D-8CE8-D4562F552951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3-578C-447D-8CE8-D4562F552951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4-578C-447D-8CE8-D4562F552951}"/>
              </c:ext>
            </c:extLst>
          </c:dPt>
          <c:dLbls>
            <c:dLbl>
              <c:idx val="0"/>
              <c:layout>
                <c:manualLayout>
                  <c:x val="-5.4497387073242174E-3"/>
                  <c:y val="-5.6032203074822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78C-447D-8CE8-D4562F552951}"/>
                </c:ext>
              </c:extLst>
            </c:dLbl>
            <c:dLbl>
              <c:idx val="1"/>
              <c:layout>
                <c:manualLayout>
                  <c:x val="-3.4629255451138014E-2"/>
                  <c:y val="-6.8141446016887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78C-447D-8CE8-D4562F552951}"/>
                </c:ext>
              </c:extLst>
            </c:dLbl>
            <c:dLbl>
              <c:idx val="2"/>
              <c:layout>
                <c:manualLayout>
                  <c:x val="-5.0010452616407255E-2"/>
                  <c:y val="-6.06531227115334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78C-447D-8CE8-D4562F552951}"/>
                </c:ext>
              </c:extLst>
            </c:dLbl>
            <c:dLbl>
              <c:idx val="3"/>
              <c:layout>
                <c:manualLayout>
                  <c:x val="-9.202571705972544E-2"/>
                  <c:y val="-3.55364956739505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78C-447D-8CE8-D4562F552951}"/>
                </c:ext>
              </c:extLst>
            </c:dLbl>
            <c:dLbl>
              <c:idx val="4"/>
              <c:layout>
                <c:manualLayout>
                  <c:x val="-4.2884897591933993E-2"/>
                  <c:y val="-5.6132891586874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78C-447D-8CE8-D4562F552951}"/>
                </c:ext>
              </c:extLst>
            </c:dLbl>
            <c:dLbl>
              <c:idx val="5"/>
              <c:layout>
                <c:manualLayout>
                  <c:x val="-3.7860845542056348E-2"/>
                  <c:y val="6.8312500161480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78C-447D-8CE8-D4562F552951}"/>
                </c:ext>
              </c:extLst>
            </c:dLbl>
            <c:dLbl>
              <c:idx val="6"/>
              <c:layout>
                <c:manualLayout>
                  <c:x val="-4.2211179449009276E-2"/>
                  <c:y val="6.0268094598194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78C-447D-8CE8-D4562F552951}"/>
                </c:ext>
              </c:extLst>
            </c:dLbl>
            <c:dLbl>
              <c:idx val="7"/>
              <c:layout>
                <c:manualLayout>
                  <c:x val="-2.0551411924891357E-2"/>
                  <c:y val="-8.38413332504987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78C-447D-8CE8-D4562F552951}"/>
                </c:ext>
              </c:extLst>
            </c:dLbl>
            <c:dLbl>
              <c:idx val="8"/>
              <c:layout>
                <c:manualLayout>
                  <c:x val="-1.9561192671655469E-2"/>
                  <c:y val="7.43769182085382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78C-447D-8CE8-D4562F552951}"/>
                </c:ext>
              </c:extLst>
            </c:dLbl>
            <c:dLbl>
              <c:idx val="9"/>
              <c:layout>
                <c:manualLayout>
                  <c:x val="-1.6792710526138972E-2"/>
                  <c:y val="-6.39431686883120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78C-447D-8CE8-D4562F5529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1B1E25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20</c:v>
                </c:pt>
                <c:pt idx="2">
                  <c:v>45</c:v>
                </c:pt>
                <c:pt idx="3">
                  <c:v>70</c:v>
                </c:pt>
                <c:pt idx="4">
                  <c:v>80</c:v>
                </c:pt>
                <c:pt idx="5">
                  <c:v>90</c:v>
                </c:pt>
                <c:pt idx="6">
                  <c:v>75</c:v>
                </c:pt>
                <c:pt idx="7">
                  <c:v>60</c:v>
                </c:pt>
                <c:pt idx="8">
                  <c:v>50</c:v>
                </c:pt>
                <c:pt idx="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78C-447D-8CE8-D4562F5529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959595"/>
              </a:solidFill>
            </a:ln>
          </c:spPr>
          <c:marker>
            <c:symbol val="circle"/>
            <c:size val="7"/>
            <c:spPr>
              <a:solidFill>
                <a:srgbClr val="959595"/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dLbls>
            <c:dLbl>
              <c:idx val="1"/>
              <c:layout>
                <c:manualLayout>
                  <c:x val="0"/>
                  <c:y val="-2.4514088845234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578C-447D-8CE8-D4562F552951}"/>
                </c:ext>
              </c:extLst>
            </c:dLbl>
            <c:dLbl>
              <c:idx val="3"/>
              <c:layout>
                <c:manualLayout>
                  <c:x val="0"/>
                  <c:y val="3.5020126921763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578C-447D-8CE8-D4562F552951}"/>
                </c:ext>
              </c:extLst>
            </c:dLbl>
            <c:dLbl>
              <c:idx val="5"/>
              <c:layout>
                <c:manualLayout>
                  <c:x val="-8.687888880326635E-17"/>
                  <c:y val="1.56813509965436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578C-447D-8CE8-D4562F552951}"/>
                </c:ext>
              </c:extLst>
            </c:dLbl>
            <c:dLbl>
              <c:idx val="7"/>
              <c:layout>
                <c:manualLayout>
                  <c:x val="-8.687888880326635E-17"/>
                  <c:y val="-1.0506038076529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578C-447D-8CE8-D4562F552951}"/>
                </c:ext>
              </c:extLst>
            </c:dLbl>
            <c:dLbl>
              <c:idx val="8"/>
              <c:layout>
                <c:manualLayout>
                  <c:x val="0"/>
                  <c:y val="3.15181142295875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578C-447D-8CE8-D4562F552951}"/>
                </c:ext>
              </c:extLst>
            </c:dLbl>
            <c:dLbl>
              <c:idx val="9"/>
              <c:layout>
                <c:manualLayout>
                  <c:x val="-3.080287095444123E-2"/>
                  <c:y val="-4.902817769046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578C-447D-8CE8-D4562F5529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80</c:v>
                </c:pt>
                <c:pt idx="1">
                  <c:v>45</c:v>
                </c:pt>
                <c:pt idx="2">
                  <c:v>30</c:v>
                </c:pt>
                <c:pt idx="3">
                  <c:v>50</c:v>
                </c:pt>
                <c:pt idx="4">
                  <c:v>60</c:v>
                </c:pt>
                <c:pt idx="5">
                  <c:v>20</c:v>
                </c:pt>
                <c:pt idx="6">
                  <c:v>30</c:v>
                </c:pt>
                <c:pt idx="7">
                  <c:v>50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C-447D-8CE8-D4562F552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641744"/>
        <c:axId val="683645104"/>
      </c:lineChart>
      <c:catAx>
        <c:axId val="683641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ko-KR"/>
          </a:p>
        </c:txPr>
        <c:crossAx val="683645104"/>
        <c:crosses val="autoZero"/>
        <c:auto val="0"/>
        <c:lblAlgn val="ctr"/>
        <c:lblOffset val="100"/>
        <c:noMultiLvlLbl val="0"/>
      </c:catAx>
      <c:valAx>
        <c:axId val="683645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3641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cene3d>
      <a:camera prst="orthographicFront"/>
      <a:lightRig rig="threePt" dir="t"/>
    </a:scene3d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8EBB-CEC9-4912-8451-3948C0EBAD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 smtClean="0"/>
              <a:t>Presentation 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3999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543050" y="908720"/>
            <a:ext cx="6057900" cy="3556000"/>
            <a:chOff x="1543050" y="416539"/>
            <a:chExt cx="6057900" cy="355600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416539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609975" y="1580177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06738" y="1002327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D8DBD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601913" y="416539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D8DBD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97638" y="3653452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243513" y="2478702"/>
              <a:ext cx="1992783" cy="0"/>
            </a:xfrm>
            <a:prstGeom prst="line">
              <a:avLst/>
            </a:pr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07704" y="3961427"/>
              <a:ext cx="711671" cy="0"/>
            </a:xfrm>
            <a:prstGeom prst="line">
              <a:avLst/>
            </a:prstGeom>
            <a:noFill/>
            <a:ln w="22225">
              <a:solidFill>
                <a:srgbClr val="D8DB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이등변 삼각형 15"/>
            <p:cNvSpPr/>
            <p:nvPr userDrawn="1"/>
          </p:nvSpPr>
          <p:spPr>
            <a:xfrm>
              <a:off x="3918141" y="1941282"/>
              <a:ext cx="1481720" cy="1277345"/>
            </a:xfrm>
            <a:prstGeom prst="triangle">
              <a:avLst/>
            </a:prstGeom>
            <a:pattFill prst="wdUpDiag">
              <a:fgClr>
                <a:srgbClr val="D8DBD7"/>
              </a:fgClr>
              <a:bgClr>
                <a:srgbClr val="1B1E25"/>
              </a:bgClr>
            </a:pattFill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AFAFA"/>
                </a:solidFill>
              </a:endParaRPr>
            </a:p>
          </p:txBody>
        </p:sp>
      </p:grpSp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4867567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8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50087" y="4894365"/>
            <a:ext cx="6192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2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2027" y="5282720"/>
            <a:ext cx="360880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900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r>
              <a:rPr kumimoji="0" lang="en-US" altLang="ko-KR" sz="9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complete presentation graphic package it gives you everything you need to produce a professional-looking presentation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387945" y="6619098"/>
            <a:ext cx="355733" cy="83613"/>
            <a:chOff x="4283968" y="914862"/>
            <a:chExt cx="355733" cy="83613"/>
          </a:xfrm>
        </p:grpSpPr>
        <p:sp>
          <p:nvSpPr>
            <p:cNvPr id="26" name="타원 25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제공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57173"/>
              </p:ext>
            </p:extLst>
          </p:nvPr>
        </p:nvGraphicFramePr>
        <p:xfrm>
          <a:off x="467544" y="2106379"/>
          <a:ext cx="6788952" cy="22489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346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1899254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38808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값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받아올 날짜 범위 지정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늦은 이벤트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정렬하여 리턴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최대 개수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2" y="1962773"/>
            <a:ext cx="5732554" cy="42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그날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날씨 정보는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68749"/>
              </p:ext>
            </p:extLst>
          </p:nvPr>
        </p:nvGraphicFramePr>
        <p:xfrm>
          <a:off x="467544" y="2070139"/>
          <a:ext cx="7056784" cy="2333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요청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38874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25081"/>
            <a:ext cx="443429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타입은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4" y="2525091"/>
            <a:ext cx="5732554" cy="187762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09031" y="4068198"/>
            <a:ext cx="3385104" cy="2248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3721" y="2025081"/>
            <a:ext cx="2970768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pdate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파라미텨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3446" y="4068198"/>
            <a:ext cx="5080682" cy="2248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2570031"/>
            <a:ext cx="5732554" cy="187762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41422" y="2780047"/>
            <a:ext cx="389061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40544" y="292406"/>
            <a:ext cx="34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4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5"/>
          <p:cNvSpPr txBox="1"/>
          <p:nvPr/>
        </p:nvSpPr>
        <p:spPr>
          <a:xfrm>
            <a:off x="1970454" y="862066"/>
            <a:ext cx="5203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ko-KR" dirty="0">
                <a:solidFill>
                  <a:srgbClr val="1B1E25"/>
                </a:solidFill>
              </a:rPr>
              <a:t>We will be recognized as the first-rate company at home and abroad with Top-notch service backed by advanced  technology </a:t>
            </a:r>
            <a:r>
              <a:rPr lang="en-US" altLang="ko-KR" dirty="0" smtClean="0">
                <a:solidFill>
                  <a:srgbClr val="1B1E25"/>
                </a:solidFill>
              </a:rPr>
              <a:t>and </a:t>
            </a:r>
            <a:r>
              <a:rPr lang="en-US" altLang="ko-KR" dirty="0">
                <a:solidFill>
                  <a:srgbClr val="1B1E25"/>
                </a:solidFill>
              </a:rPr>
              <a:t>strict quality </a:t>
            </a:r>
            <a:r>
              <a:rPr lang="en-US" altLang="ko-KR" dirty="0" smtClean="0">
                <a:solidFill>
                  <a:srgbClr val="1B1E25"/>
                </a:solidFill>
              </a:rPr>
              <a:t>control</a:t>
            </a:r>
            <a:endParaRPr lang="en-US" altLang="ko-KR" dirty="0">
              <a:solidFill>
                <a:srgbClr val="1B1E25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92971" y="1785430"/>
            <a:ext cx="1156233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9173" y="1485542"/>
            <a:ext cx="231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Visual Appeal</a:t>
            </a:r>
            <a:endParaRPr lang="ko-KR" altLang="en-US" sz="1400" b="1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800" y="313785"/>
            <a:ext cx="3600400" cy="432048"/>
          </a:xfrm>
          <a:prstGeom prst="rect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30"/>
          <p:cNvGraphicFramePr>
            <a:graphicFrameLocks/>
          </p:cNvGraphicFramePr>
          <p:nvPr>
            <p:extLst/>
          </p:nvPr>
        </p:nvGraphicFramePr>
        <p:xfrm>
          <a:off x="534363" y="1935687"/>
          <a:ext cx="8075275" cy="293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3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566262" y="5503707"/>
            <a:ext cx="8011477" cy="0"/>
          </a:xfrm>
          <a:prstGeom prst="line">
            <a:avLst/>
          </a:prstGeom>
          <a:ln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79854" y="5590547"/>
            <a:ext cx="797413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rgbClr val="1B1E25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Our easy to use and functional search engine helps you locate the right templates quickly saving your time</a:t>
            </a:r>
          </a:p>
        </p:txBody>
      </p:sp>
    </p:spTree>
    <p:extLst>
      <p:ext uri="{BB962C8B-B14F-4D97-AF65-F5344CB8AC3E}">
        <p14:creationId xmlns:p14="http://schemas.microsoft.com/office/powerpoint/2010/main" val="21388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3721" y="2025081"/>
            <a:ext cx="2970768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이벤트의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전송 준비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가져오는 경우에는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PUT,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en-US" altLang="ko-K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</a:t>
            </a: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1" indent="0" fontAlgn="base"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05064"/>
            <a:ext cx="5732554" cy="7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20406" y="1988840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406" y="3284984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47510" y="4650996"/>
            <a:ext cx="5648981" cy="819150"/>
          </a:xfrm>
        </p:spPr>
        <p:txBody>
          <a:bodyPr/>
          <a:lstStyle/>
          <a:p>
            <a:r>
              <a:rPr lang="en-US" altLang="ko-KR" smtClean="0"/>
              <a:t>Thank you</a:t>
            </a:r>
            <a:endParaRPr lang="ko-KR" altLang="en-US"/>
          </a:p>
        </p:txBody>
      </p:sp>
      <p:grpSp>
        <p:nvGrpSpPr>
          <p:cNvPr id="45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  <a:solidFill>
            <a:srgbClr val="D8DBD7"/>
          </a:solidFill>
        </p:grpSpPr>
        <p:sp>
          <p:nvSpPr>
            <p:cNvPr id="52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grpFill/>
            <a:ln w="19050">
              <a:solidFill>
                <a:srgbClr val="1B1E2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5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40544" y="292406"/>
            <a:ext cx="34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Presentation Subtitle</a:t>
            </a:r>
            <a:endParaRPr lang="ko-KR" altLang="en-US" sz="2400" dirty="0">
              <a:solidFill>
                <a:srgbClr val="1B1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5"/>
          <p:cNvSpPr txBox="1"/>
          <p:nvPr/>
        </p:nvSpPr>
        <p:spPr>
          <a:xfrm>
            <a:off x="1970454" y="862066"/>
            <a:ext cx="5203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ko-KR" dirty="0">
                <a:solidFill>
                  <a:srgbClr val="1B1E25"/>
                </a:solidFill>
              </a:rPr>
              <a:t>We will be recognized as the first-rate company at home and abroad with Top-notch service backed by advanced  technology </a:t>
            </a:r>
            <a:r>
              <a:rPr lang="en-US" altLang="ko-KR" dirty="0" smtClean="0">
                <a:solidFill>
                  <a:srgbClr val="1B1E25"/>
                </a:solidFill>
              </a:rPr>
              <a:t>and </a:t>
            </a:r>
            <a:r>
              <a:rPr lang="en-US" altLang="ko-KR" dirty="0">
                <a:solidFill>
                  <a:srgbClr val="1B1E25"/>
                </a:solidFill>
              </a:rPr>
              <a:t>strict quality </a:t>
            </a:r>
            <a:r>
              <a:rPr lang="en-US" altLang="ko-KR" dirty="0" smtClean="0">
                <a:solidFill>
                  <a:srgbClr val="1B1E25"/>
                </a:solidFill>
              </a:rPr>
              <a:t>control</a:t>
            </a:r>
            <a:endParaRPr lang="en-US" altLang="ko-KR" dirty="0">
              <a:solidFill>
                <a:srgbClr val="1B1E25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49863" y="1988840"/>
            <a:ext cx="4139530" cy="3709952"/>
            <a:chOff x="2627784" y="2276872"/>
            <a:chExt cx="4139530" cy="3277904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627784" y="4751450"/>
              <a:ext cx="4139530" cy="803326"/>
            </a:xfrm>
            <a:custGeom>
              <a:avLst/>
              <a:gdLst>
                <a:gd name="T0" fmla="*/ 516 w 4215"/>
                <a:gd name="T1" fmla="*/ 0 h 1057"/>
                <a:gd name="T2" fmla="*/ 0 w 4215"/>
                <a:gd name="T3" fmla="*/ 1057 h 1057"/>
                <a:gd name="T4" fmla="*/ 4215 w 4215"/>
                <a:gd name="T5" fmla="*/ 1057 h 1057"/>
                <a:gd name="T6" fmla="*/ 3699 w 4215"/>
                <a:gd name="T7" fmla="*/ 0 h 1057"/>
                <a:gd name="T8" fmla="*/ 516 w 4215"/>
                <a:gd name="T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1057">
                  <a:moveTo>
                    <a:pt x="516" y="0"/>
                  </a:moveTo>
                  <a:lnTo>
                    <a:pt x="0" y="1057"/>
                  </a:lnTo>
                  <a:lnTo>
                    <a:pt x="4215" y="1057"/>
                  </a:lnTo>
                  <a:lnTo>
                    <a:pt x="3699" y="0"/>
                  </a:lnTo>
                  <a:lnTo>
                    <a:pt x="516" y="0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682066" y="3144037"/>
              <a:ext cx="2030970" cy="739488"/>
            </a:xfrm>
            <a:custGeom>
              <a:avLst/>
              <a:gdLst>
                <a:gd name="T0" fmla="*/ 476 w 2068"/>
                <a:gd name="T1" fmla="*/ 0 h 973"/>
                <a:gd name="T2" fmla="*/ 0 w 2068"/>
                <a:gd name="T3" fmla="*/ 973 h 973"/>
                <a:gd name="T4" fmla="*/ 2068 w 2068"/>
                <a:gd name="T5" fmla="*/ 973 h 973"/>
                <a:gd name="T6" fmla="*/ 1591 w 2068"/>
                <a:gd name="T7" fmla="*/ 0 h 973"/>
                <a:gd name="T8" fmla="*/ 476 w 2068"/>
                <a:gd name="T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8" h="973">
                  <a:moveTo>
                    <a:pt x="476" y="0"/>
                  </a:moveTo>
                  <a:lnTo>
                    <a:pt x="0" y="973"/>
                  </a:lnTo>
                  <a:lnTo>
                    <a:pt x="2068" y="973"/>
                  </a:lnTo>
                  <a:lnTo>
                    <a:pt x="1591" y="0"/>
                  </a:lnTo>
                  <a:lnTo>
                    <a:pt x="476" y="0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174814" y="3947364"/>
              <a:ext cx="3045476" cy="740245"/>
            </a:xfrm>
            <a:custGeom>
              <a:avLst/>
              <a:gdLst>
                <a:gd name="T0" fmla="*/ 3101 w 3101"/>
                <a:gd name="T1" fmla="*/ 974 h 974"/>
                <a:gd name="T2" fmla="*/ 2624 w 3101"/>
                <a:gd name="T3" fmla="*/ 0 h 974"/>
                <a:gd name="T4" fmla="*/ 476 w 3101"/>
                <a:gd name="T5" fmla="*/ 0 h 974"/>
                <a:gd name="T6" fmla="*/ 0 w 3101"/>
                <a:gd name="T7" fmla="*/ 974 h 974"/>
                <a:gd name="T8" fmla="*/ 3101 w 3101"/>
                <a:gd name="T9" fmla="*/ 9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1" h="974">
                  <a:moveTo>
                    <a:pt x="3101" y="974"/>
                  </a:moveTo>
                  <a:lnTo>
                    <a:pt x="2624" y="0"/>
                  </a:lnTo>
                  <a:lnTo>
                    <a:pt x="476" y="0"/>
                  </a:lnTo>
                  <a:lnTo>
                    <a:pt x="0" y="974"/>
                  </a:lnTo>
                  <a:lnTo>
                    <a:pt x="3101" y="974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189809" y="2276872"/>
              <a:ext cx="1015487" cy="804086"/>
            </a:xfrm>
            <a:custGeom>
              <a:avLst/>
              <a:gdLst>
                <a:gd name="T0" fmla="*/ 1034 w 1034"/>
                <a:gd name="T1" fmla="*/ 1058 h 1058"/>
                <a:gd name="T2" fmla="*/ 518 w 1034"/>
                <a:gd name="T3" fmla="*/ 0 h 1058"/>
                <a:gd name="T4" fmla="*/ 0 w 1034"/>
                <a:gd name="T5" fmla="*/ 1058 h 1058"/>
                <a:gd name="T6" fmla="*/ 1034 w 1034"/>
                <a:gd name="T7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4" h="1058">
                  <a:moveTo>
                    <a:pt x="1034" y="1058"/>
                  </a:moveTo>
                  <a:lnTo>
                    <a:pt x="518" y="0"/>
                  </a:lnTo>
                  <a:lnTo>
                    <a:pt x="0" y="1058"/>
                  </a:lnTo>
                  <a:lnTo>
                    <a:pt x="1034" y="1058"/>
                  </a:lnTo>
                  <a:close/>
                </a:path>
              </a:pathLst>
            </a:custGeom>
            <a:noFill/>
            <a:ln w="6350"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1E25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40052" y="2345604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0052" y="3206446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0052" y="4107611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0052" y="5058299"/>
            <a:ext cx="1171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altLang="ko-KR" sz="2200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8881" y="2292439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96767" y="2504110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23243" y="3153281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021129" y="3364952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3400" y="4073940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2481286" y="4285611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7544" y="4983868"/>
            <a:ext cx="21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B1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trends</a:t>
            </a:r>
            <a:endParaRPr lang="en-US" altLang="ko-KR" dirty="0" smtClean="0">
              <a:solidFill>
                <a:srgbClr val="1B1E2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1965430" y="5195539"/>
            <a:ext cx="838254" cy="0"/>
          </a:xfrm>
          <a:prstGeom prst="line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564633" y="2186767"/>
            <a:ext cx="2812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100">
                <a:solidFill>
                  <a:srgbClr val="1B1E25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dirty="0"/>
              <a:t>Our easy to use and functional search engine helps you locate the right templates quickly saving your time</a:t>
            </a:r>
          </a:p>
        </p:txBody>
      </p:sp>
      <p:grpSp>
        <p:nvGrpSpPr>
          <p:cNvPr id="46" name="그룹 2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8" name="타원 2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타원 24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29"/>
          <p:cNvSpPr/>
          <p:nvPr/>
        </p:nvSpPr>
        <p:spPr>
          <a:xfrm>
            <a:off x="2771800" y="313785"/>
            <a:ext cx="3600400" cy="432048"/>
          </a:xfrm>
          <a:prstGeom prst="rect">
            <a:avLst/>
          </a:prstGeom>
          <a:ln w="6350">
            <a:solidFill>
              <a:srgbClr val="1B1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 smtClean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 smtClean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  <a:endPara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  <a:endPara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  <a:endPara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  <a:endPara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24272" y="2492896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3672" y="3499988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477223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477223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준비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쓰기 위한 라이브러리들을 추가함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-&gt;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 후 사용할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  <a:endParaRPr lang="ko-KR" altLang="en-US" sz="24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1063</Words>
  <Application>Microsoft Office PowerPoint</Application>
  <PresentationFormat>화면 슬라이드 쇼(4:3)</PresentationFormat>
  <Paragraphs>290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나눔고딕 ExtraBold</vt:lpstr>
      <vt:lpstr>맑은 고딕</vt:lpstr>
      <vt:lpstr>Arial</vt:lpstr>
      <vt:lpstr>Impact</vt:lpstr>
      <vt:lpstr>Tahoma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90</cp:revision>
  <dcterms:created xsi:type="dcterms:W3CDTF">2015-03-31T05:55:32Z</dcterms:created>
  <dcterms:modified xsi:type="dcterms:W3CDTF">2018-04-06T09:58:41Z</dcterms:modified>
</cp:coreProperties>
</file>