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267" r:id="rId3"/>
    <p:sldId id="296" r:id="rId4"/>
    <p:sldId id="272" r:id="rId5"/>
    <p:sldId id="273" r:id="rId6"/>
    <p:sldId id="274" r:id="rId7"/>
    <p:sldId id="295" r:id="rId8"/>
    <p:sldId id="299" r:id="rId9"/>
    <p:sldId id="297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75" r:id="rId25"/>
    <p:sldId id="292" r:id="rId26"/>
    <p:sldId id="290" r:id="rId27"/>
    <p:sldId id="300" r:id="rId28"/>
    <p:sldId id="298" r:id="rId29"/>
    <p:sldId id="276" r:id="rId30"/>
    <p:sldId id="30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2433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489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29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가져오거나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함수를 따라 가면 최종적으로 위의 함수가 나옴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Google Client.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94189"/>
            <a:ext cx="5732554" cy="8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311" y="2004204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0812" y="226969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0812" y="253274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48786" y="228660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8786" y="2568642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0418" y="201571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3204" y="324410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71113" y="299573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2712" y="325496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8981" y="3490874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6090" y="2969853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36084" y="3244108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5656" y="3945035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5656" y="421371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3510" y="3943254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(3/20~3/23) -&gt; 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캘린더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       Java Spring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(3/26~3/30)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 설계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AJAX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비동기 전송 방식 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체크된 여러 캘린더들의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이름을 클릭하면 일정의 정보가 화면에 나오는 것을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(4/2~4/6)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날짜 칸을 넘어가는 경우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 정보 페이지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 동안의 일정 목록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A27CB0C0-09F6-4F14-BBED-51A08A19529C}"/>
              </a:ext>
            </a:extLst>
          </p:cNvPr>
          <p:cNvSpPr txBox="1">
            <a:spLocks/>
          </p:cNvSpPr>
          <p:nvPr/>
        </p:nvSpPr>
        <p:spPr>
          <a:xfrm>
            <a:off x="774963" y="4994419"/>
            <a:ext cx="3443930" cy="11133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v3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캘린더들의 정보를 가져옴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7BF48-3270-4C9A-9132-13DCCB24465C}"/>
              </a:ext>
            </a:extLst>
          </p:cNvPr>
          <p:cNvSpPr/>
          <p:nvPr/>
        </p:nvSpPr>
        <p:spPr>
          <a:xfrm>
            <a:off x="752879" y="49581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850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v3 - 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일정들의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특정 일정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insert: :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캘린더에 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49A84183-C24B-47AA-B89C-EBFEE1DACAF3}"/>
              </a:ext>
            </a:extLst>
          </p:cNvPr>
          <p:cNvSpPr txBox="1">
            <a:spLocks/>
          </p:cNvSpPr>
          <p:nvPr/>
        </p:nvSpPr>
        <p:spPr>
          <a:xfrm>
            <a:off x="1169046" y="4571465"/>
            <a:ext cx="6971841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참가자와 반복 일정 추가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6450" y="2060848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046" y="3244334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9BEA-73E8-4EEB-91EF-C26EA5679DC0}"/>
              </a:ext>
            </a:extLst>
          </p:cNvPr>
          <p:cNvSpPr txBox="1"/>
          <p:nvPr/>
        </p:nvSpPr>
        <p:spPr>
          <a:xfrm>
            <a:off x="2504688" y="2557941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77B37-99E1-4D0D-ACCE-F186A0B84FE8}"/>
              </a:ext>
            </a:extLst>
          </p:cNvPr>
          <p:cNvSpPr txBox="1"/>
          <p:nvPr/>
        </p:nvSpPr>
        <p:spPr>
          <a:xfrm>
            <a:off x="1169046" y="4235738"/>
            <a:ext cx="263241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구현할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DC0F3-7E57-4A62-AD32-70ED1086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5" y="1892370"/>
            <a:ext cx="7877409" cy="43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643446" y="2868858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3497683" y="22974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6312871" y="2282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490833" y="3007357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6312871" y="331529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6312871" y="397178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493083" y="449698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29931" y="2466807"/>
            <a:ext cx="582940" cy="15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75694" y="2482158"/>
            <a:ext cx="621989" cy="709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875694" y="3192023"/>
            <a:ext cx="6151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29931" y="2482158"/>
            <a:ext cx="582940" cy="10178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729931" y="2482158"/>
            <a:ext cx="582940" cy="16742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875694" y="3192024"/>
            <a:ext cx="617389" cy="1489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인증의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승인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1775</Words>
  <Application>Microsoft Office PowerPoint</Application>
  <PresentationFormat>화면 슬라이드 쇼(4:3)</PresentationFormat>
  <Paragraphs>437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189</cp:revision>
  <dcterms:created xsi:type="dcterms:W3CDTF">2015-03-31T05:55:32Z</dcterms:created>
  <dcterms:modified xsi:type="dcterms:W3CDTF">2018-05-14T16:28:58Z</dcterms:modified>
</cp:coreProperties>
</file>