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1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1C67-F7D1-497A-B2E4-C5BCCC4B7E1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62D79789-09C8-434B-8E22-D6809010E1AB}"/>
              </a:ext>
            </a:extLst>
          </p:cNvPr>
          <p:cNvGrpSpPr/>
          <p:nvPr/>
        </p:nvGrpSpPr>
        <p:grpSpPr>
          <a:xfrm>
            <a:off x="1870479" y="1045445"/>
            <a:ext cx="9081411" cy="4910768"/>
            <a:chOff x="1870479" y="1045445"/>
            <a:chExt cx="9081411" cy="4910768"/>
          </a:xfrm>
        </p:grpSpPr>
        <p:sp>
          <p:nvSpPr>
            <p:cNvPr id="4" name="직사각형 3"/>
            <p:cNvSpPr/>
            <p:nvPr/>
          </p:nvSpPr>
          <p:spPr>
            <a:xfrm>
              <a:off x="4142672" y="341198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HomeController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</a:t>
              </a:r>
              <a:r>
                <a:rPr lang="en-US" altLang="ko-KR" sz="1500" dirty="0"/>
                <a:t>, </a:t>
              </a:r>
              <a:r>
                <a:rPr lang="en-US" altLang="ko-KR" sz="1500" dirty="0" err="1"/>
                <a:t>jsp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97331" y="3412270"/>
              <a:ext cx="255455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GoogleCalendarService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(API 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42672" y="104590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생성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수정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삭제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57879" y="4917865"/>
              <a:ext cx="2288126" cy="968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EventProcessing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우선순위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정렬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70479" y="3342126"/>
              <a:ext cx="1194960" cy="1175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View</a:t>
              </a:r>
              <a:endParaRPr lang="ko-KR" altLang="en-US" sz="15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38717" y="350035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38716" y="394432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879" y="3560438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요청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6648" y="1571300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19986" y="104544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3715" y="5435509"/>
              <a:ext cx="21264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리턴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D9B85-57E2-4274-ADEC-815307140332}"/>
                </a:ext>
              </a:extLst>
            </p:cNvPr>
            <p:cNvSpPr txBox="1"/>
            <p:nvPr/>
          </p:nvSpPr>
          <p:spPr>
            <a:xfrm>
              <a:off x="7241235" y="1050074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5B8437-381F-42AD-B7BD-871DE3222263}"/>
                </a:ext>
              </a:extLst>
            </p:cNvPr>
            <p:cNvSpPr/>
            <p:nvPr/>
          </p:nvSpPr>
          <p:spPr>
            <a:xfrm>
              <a:off x="4150456" y="222894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CalendarController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캘린더 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DE742E-103B-4BE3-8E67-B2262E6FD034}"/>
                </a:ext>
              </a:extLst>
            </p:cNvPr>
            <p:cNvSpPr txBox="1"/>
            <p:nvPr/>
          </p:nvSpPr>
          <p:spPr>
            <a:xfrm>
              <a:off x="7241234" y="1569690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620A5EF-03C3-47B4-AEDF-8DE699D1729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34390" y="1384570"/>
              <a:ext cx="1993904" cy="1921211"/>
            </a:xfrm>
            <a:prstGeom prst="bentConnector3">
              <a:avLst>
                <a:gd name="adj1" fmla="val 1001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55B88B-6E9F-4582-9671-98D7CE887FDF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2467960" y="1563834"/>
              <a:ext cx="1674713" cy="17782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F869DA9-356F-4A44-97BD-2DCA5BAB34EF}"/>
                </a:ext>
              </a:extLst>
            </p:cNvPr>
            <p:cNvCxnSpPr/>
            <p:nvPr/>
          </p:nvCxnSpPr>
          <p:spPr>
            <a:xfrm flipV="1">
              <a:off x="2950450" y="2599704"/>
              <a:ext cx="1175784" cy="742423"/>
            </a:xfrm>
            <a:prstGeom prst="bentConnector3">
              <a:avLst>
                <a:gd name="adj1" fmla="val -115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751B4C-E873-4ED9-9432-8F623FC8F650}"/>
                </a:ext>
              </a:extLst>
            </p:cNvPr>
            <p:cNvSpPr txBox="1"/>
            <p:nvPr/>
          </p:nvSpPr>
          <p:spPr>
            <a:xfrm>
              <a:off x="3204594" y="2350124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45C879-239A-4693-9EC4-57816A06F52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 flipV="1">
              <a:off x="2942666" y="2746875"/>
              <a:ext cx="1207791" cy="595250"/>
            </a:xfrm>
            <a:prstGeom prst="bentConnector3">
              <a:avLst>
                <a:gd name="adj1" fmla="val 996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4E6E3D-E8F0-49E0-A592-449F12EBFD64}"/>
                </a:ext>
              </a:extLst>
            </p:cNvPr>
            <p:cNvSpPr txBox="1"/>
            <p:nvPr/>
          </p:nvSpPr>
          <p:spPr>
            <a:xfrm>
              <a:off x="3250053" y="275883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458B4BF-4829-4346-912E-20E507061CE8}"/>
                </a:ext>
              </a:extLst>
            </p:cNvPr>
            <p:cNvCxnSpPr/>
            <p:nvPr/>
          </p:nvCxnSpPr>
          <p:spPr>
            <a:xfrm>
              <a:off x="3065439" y="3782743"/>
              <a:ext cx="1085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6A63512-05AF-4C96-A154-D3E8631D0E62}"/>
                </a:ext>
              </a:extLst>
            </p:cNvPr>
            <p:cNvCxnSpPr>
              <a:stCxn id="4" idx="1"/>
              <a:endCxn id="10" idx="3"/>
            </p:cNvCxnSpPr>
            <p:nvPr/>
          </p:nvCxnSpPr>
          <p:spPr>
            <a:xfrm flipH="1">
              <a:off x="3065439" y="3929915"/>
              <a:ext cx="10772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46B200A-DC74-482A-B86A-4F47BE27DE0C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6420171" y="3929915"/>
              <a:ext cx="1977160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A72EFB8-D3B6-4573-9FE6-6F5B3AAFE87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8683270" y="4410874"/>
              <a:ext cx="954076" cy="10286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03FF358-30F4-44EA-ABF4-301ACADFB01E}"/>
                </a:ext>
              </a:extLst>
            </p:cNvPr>
            <p:cNvCxnSpPr>
              <a:cxnSpLocks/>
              <a:stCxn id="8" idx="1"/>
              <a:endCxn id="4" idx="2"/>
            </p:cNvCxnSpPr>
            <p:nvPr/>
          </p:nvCxnSpPr>
          <p:spPr>
            <a:xfrm rot="10800000">
              <a:off x="5281423" y="4447850"/>
              <a:ext cx="1076457" cy="9543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777A4-5277-4E26-9341-9843C36936B8}"/>
                </a:ext>
              </a:extLst>
            </p:cNvPr>
            <p:cNvSpPr txBox="1"/>
            <p:nvPr/>
          </p:nvSpPr>
          <p:spPr>
            <a:xfrm>
              <a:off x="8573863" y="5402215"/>
              <a:ext cx="21017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시 정렬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A473D81-BEBE-4CE2-BB24-22E9E05A225F}"/>
                </a:ext>
              </a:extLst>
            </p:cNvPr>
            <p:cNvCxnSpPr>
              <a:cxnSpLocks/>
            </p:cNvCxnSpPr>
            <p:nvPr/>
          </p:nvCxnSpPr>
          <p:spPr>
            <a:xfrm>
              <a:off x="6420171" y="1348223"/>
              <a:ext cx="3609654" cy="2063757"/>
            </a:xfrm>
            <a:prstGeom prst="bentConnector3">
              <a:avLst>
                <a:gd name="adj1" fmla="val 998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3C7A6FC-4AB3-428B-A34D-6CEC6343CEA0}"/>
                </a:ext>
              </a:extLst>
            </p:cNvPr>
            <p:cNvCxnSpPr>
              <a:cxnSpLocks/>
              <a:stCxn id="6" idx="0"/>
              <a:endCxn id="7" idx="3"/>
            </p:cNvCxnSpPr>
            <p:nvPr/>
          </p:nvCxnSpPr>
          <p:spPr>
            <a:xfrm rot="16200000" flipV="1">
              <a:off x="7123174" y="860833"/>
              <a:ext cx="1848435" cy="32544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0A29372-D651-4AA1-B542-F43440C537B3}"/>
                </a:ext>
              </a:extLst>
            </p:cNvPr>
            <p:cNvCxnSpPr/>
            <p:nvPr/>
          </p:nvCxnSpPr>
          <p:spPr>
            <a:xfrm>
              <a:off x="6420171" y="2610132"/>
              <a:ext cx="2740137" cy="801848"/>
            </a:xfrm>
            <a:prstGeom prst="bentConnector3">
              <a:avLst>
                <a:gd name="adj1" fmla="val 1000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8B2B037-FA01-4D08-9B20-145F3BEEEA3F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rot="10800000">
              <a:off x="6427956" y="2746875"/>
              <a:ext cx="2502067" cy="660752"/>
            </a:xfrm>
            <a:prstGeom prst="bentConnector3">
              <a:avLst>
                <a:gd name="adj1" fmla="val 1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506908-6604-4C93-812E-6BD3A2C29EBC}"/>
                </a:ext>
              </a:extLst>
            </p:cNvPr>
            <p:cNvSpPr txBox="1"/>
            <p:nvPr/>
          </p:nvSpPr>
          <p:spPr>
            <a:xfrm>
              <a:off x="6867713" y="2325541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34B263-F17D-43D3-8DF0-DB1388EB2B96}"/>
                </a:ext>
              </a:extLst>
            </p:cNvPr>
            <p:cNvSpPr txBox="1"/>
            <p:nvPr/>
          </p:nvSpPr>
          <p:spPr>
            <a:xfrm>
              <a:off x="6885552" y="2753113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6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06590A-AAED-458C-906F-FAD434EC8ECF}"/>
              </a:ext>
            </a:extLst>
          </p:cNvPr>
          <p:cNvGrpSpPr/>
          <p:nvPr/>
        </p:nvGrpSpPr>
        <p:grpSpPr>
          <a:xfrm>
            <a:off x="1023975" y="-7182"/>
            <a:ext cx="9949487" cy="6380982"/>
            <a:chOff x="1023975" y="-7182"/>
            <a:chExt cx="9949487" cy="6380982"/>
          </a:xfrm>
        </p:grpSpPr>
        <p:sp>
          <p:nvSpPr>
            <p:cNvPr id="4" name="직사각형 3"/>
            <p:cNvSpPr/>
            <p:nvPr/>
          </p:nvSpPr>
          <p:spPr>
            <a:xfrm>
              <a:off x="1023975" y="5014309"/>
              <a:ext cx="2277499" cy="705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HomeController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en-US" altLang="ko-KR" sz="1500" dirty="0" err="1"/>
                <a:t>jsp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06781" y="3278920"/>
              <a:ext cx="255455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GoogleCalendarService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(API 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이벤트 리스트 전달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79856" y="2209672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ACLController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캘린더 권한 전달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생성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수정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삭제</a:t>
              </a:r>
              <a:r>
                <a:rPr lang="en-US" altLang="ko-KR" sz="1500" dirty="0"/>
                <a:t>)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43975" y="5302158"/>
              <a:ext cx="2288126" cy="946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EventProcessing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우선순위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정렬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929" y="3470029"/>
              <a:ext cx="1194960" cy="1175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View</a:t>
              </a:r>
              <a:endParaRPr lang="ko-KR" altLang="en-US" sz="15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8779" y="463189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24424" y="4642863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3530" y="162862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29436" y="117334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3288" y="5819802"/>
              <a:ext cx="17348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리턴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D9B85-57E2-4274-ADEC-815307140332}"/>
                </a:ext>
              </a:extLst>
            </p:cNvPr>
            <p:cNvSpPr txBox="1"/>
            <p:nvPr/>
          </p:nvSpPr>
          <p:spPr>
            <a:xfrm>
              <a:off x="6585177" y="1094896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5B8437-381F-42AD-B7BD-871DE3222263}"/>
                </a:ext>
              </a:extLst>
            </p:cNvPr>
            <p:cNvSpPr/>
            <p:nvPr/>
          </p:nvSpPr>
          <p:spPr>
            <a:xfrm>
              <a:off x="3494842" y="3466771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리스트 전달</a:t>
              </a:r>
              <a:r>
                <a:rPr lang="en-US" altLang="ko-KR" sz="1500" dirty="0"/>
                <a:t>, </a:t>
              </a:r>
              <a:br>
                <a:rPr lang="en-US" altLang="ko-KR" sz="1500" dirty="0"/>
              </a:br>
              <a:r>
                <a:rPr lang="ko-KR" altLang="en-US" sz="1500" dirty="0"/>
                <a:t>이벤트 생성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수정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삭제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DE742E-103B-4BE3-8E67-B2262E6FD034}"/>
                </a:ext>
              </a:extLst>
            </p:cNvPr>
            <p:cNvSpPr txBox="1"/>
            <p:nvPr/>
          </p:nvSpPr>
          <p:spPr>
            <a:xfrm>
              <a:off x="6650684" y="1588471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620A5EF-03C3-47B4-AEDF-8DE699D17295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5400000" flipH="1" flipV="1">
              <a:off x="1559989" y="1550170"/>
              <a:ext cx="2040062" cy="17996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55B88B-6E9F-4582-9671-98D7CE887FD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5400000">
              <a:off x="1744700" y="1749684"/>
              <a:ext cx="1853054" cy="1587636"/>
            </a:xfrm>
            <a:prstGeom prst="bentConnector3">
              <a:avLst>
                <a:gd name="adj1" fmla="val -14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F869DA9-356F-4A44-97BD-2DCA5BAB3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7528" y="2543502"/>
              <a:ext cx="1372327" cy="926520"/>
            </a:xfrm>
            <a:prstGeom prst="bentConnector3">
              <a:avLst>
                <a:gd name="adj1" fmla="val 2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751B4C-E873-4ED9-9432-8F623FC8F650}"/>
                </a:ext>
              </a:extLst>
            </p:cNvPr>
            <p:cNvSpPr txBox="1"/>
            <p:nvPr/>
          </p:nvSpPr>
          <p:spPr>
            <a:xfrm>
              <a:off x="2610339" y="2250636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45C879-239A-4693-9EC4-57816A06F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4889" y="4223829"/>
              <a:ext cx="10199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4E6E3D-E8F0-49E0-A592-449F12EBFD64}"/>
                </a:ext>
              </a:extLst>
            </p:cNvPr>
            <p:cNvSpPr txBox="1"/>
            <p:nvPr/>
          </p:nvSpPr>
          <p:spPr>
            <a:xfrm>
              <a:off x="2610338" y="278092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458B4BF-4829-4346-912E-20E507061CE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162725" y="4657375"/>
              <a:ext cx="0" cy="356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A72EFB8-D3B6-4573-9FE6-6F5B3AAFE87F}"/>
                </a:ext>
              </a:extLst>
            </p:cNvPr>
            <p:cNvCxnSpPr>
              <a:cxnSpLocks/>
              <a:stCxn id="6" idx="2"/>
              <a:endCxn id="39" idx="0"/>
            </p:cNvCxnSpPr>
            <p:nvPr/>
          </p:nvCxnSpPr>
          <p:spPr>
            <a:xfrm rot="16200000" flipH="1">
              <a:off x="8590376" y="4808473"/>
              <a:ext cx="987370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03FF358-30F4-44EA-ABF4-301ACADFB01E}"/>
                </a:ext>
              </a:extLst>
            </p:cNvPr>
            <p:cNvCxnSpPr>
              <a:cxnSpLocks/>
              <a:stCxn id="8" idx="1"/>
              <a:endCxn id="31" idx="2"/>
            </p:cNvCxnSpPr>
            <p:nvPr/>
          </p:nvCxnSpPr>
          <p:spPr>
            <a:xfrm rot="10800000">
              <a:off x="4633593" y="4502641"/>
              <a:ext cx="410383" cy="1272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777A4-5277-4E26-9341-9843C36936B8}"/>
                </a:ext>
              </a:extLst>
            </p:cNvPr>
            <p:cNvSpPr txBox="1"/>
            <p:nvPr/>
          </p:nvSpPr>
          <p:spPr>
            <a:xfrm>
              <a:off x="9084060" y="4416059"/>
              <a:ext cx="18894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시 반복 일정</a:t>
              </a:r>
              <a:br>
                <a:rPr lang="en-US" altLang="ko-KR" sz="1500" dirty="0"/>
              </a:br>
              <a:r>
                <a:rPr lang="ko-KR" altLang="en-US" sz="1500" dirty="0"/>
                <a:t>있으면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A473D81-BEBE-4CE2-BB24-22E9E05A225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757354" y="1429973"/>
              <a:ext cx="3491421" cy="1825123"/>
            </a:xfrm>
            <a:prstGeom prst="bentConnector3">
              <a:avLst>
                <a:gd name="adj1" fmla="val 1001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3C7A6FC-4AB3-428B-A34D-6CEC6343CEA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0800000">
              <a:off x="5757356" y="2727608"/>
              <a:ext cx="3088449" cy="551021"/>
            </a:xfrm>
            <a:prstGeom prst="bentConnector3">
              <a:avLst>
                <a:gd name="adj1" fmla="val 904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0A29372-D651-4AA1-B542-F43440C537B3}"/>
                </a:ext>
              </a:extLst>
            </p:cNvPr>
            <p:cNvCxnSpPr>
              <a:cxnSpLocks/>
            </p:cNvCxnSpPr>
            <p:nvPr/>
          </p:nvCxnSpPr>
          <p:spPr>
            <a:xfrm>
              <a:off x="5757354" y="2515356"/>
              <a:ext cx="3105802" cy="745167"/>
            </a:xfrm>
            <a:prstGeom prst="bentConnector3">
              <a:avLst>
                <a:gd name="adj1" fmla="val 998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8B2B037-FA01-4D08-9B20-145F3BEEEA3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V="1">
              <a:off x="6558213" y="753072"/>
              <a:ext cx="1724988" cy="33267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506908-6604-4C93-812E-6BD3A2C29EBC}"/>
                </a:ext>
              </a:extLst>
            </p:cNvPr>
            <p:cNvSpPr txBox="1"/>
            <p:nvPr/>
          </p:nvSpPr>
          <p:spPr>
            <a:xfrm>
              <a:off x="6259383" y="2191555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34B263-F17D-43D3-8DF0-DB1388EB2B96}"/>
                </a:ext>
              </a:extLst>
            </p:cNvPr>
            <p:cNvSpPr txBox="1"/>
            <p:nvPr/>
          </p:nvSpPr>
          <p:spPr>
            <a:xfrm>
              <a:off x="6281229" y="2698970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F9528D-3F5C-44F1-9BBB-C93EA9938D4F}"/>
                </a:ext>
              </a:extLst>
            </p:cNvPr>
            <p:cNvSpPr/>
            <p:nvPr/>
          </p:nvSpPr>
          <p:spPr>
            <a:xfrm>
              <a:off x="7939999" y="5302159"/>
              <a:ext cx="2288126" cy="946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CalculateRecurrence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반복 일정 계산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cxnSp>
          <p:nvCxnSpPr>
            <p:cNvPr id="45" name="직선 화살표 연결선 52">
              <a:extLst>
                <a:ext uri="{FF2B5EF4-FFF2-40B4-BE49-F238E27FC236}">
                  <a16:creationId xmlns:a16="http://schemas.microsoft.com/office/drawing/2014/main" id="{0800A536-1ADA-4975-8E6C-C4DFBB810BB4}"/>
                </a:ext>
              </a:extLst>
            </p:cNvPr>
            <p:cNvCxnSpPr>
              <a:cxnSpLocks/>
              <a:stCxn id="39" idx="1"/>
              <a:endCxn id="8" idx="3"/>
            </p:cNvCxnSpPr>
            <p:nvPr/>
          </p:nvCxnSpPr>
          <p:spPr>
            <a:xfrm rot="10800000">
              <a:off x="7332101" y="5775428"/>
              <a:ext cx="60789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52">
              <a:extLst>
                <a:ext uri="{FF2B5EF4-FFF2-40B4-BE49-F238E27FC236}">
                  <a16:creationId xmlns:a16="http://schemas.microsoft.com/office/drawing/2014/main" id="{13E6FA41-AB3D-46B8-B887-19A61E211C2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6188039" y="4219822"/>
              <a:ext cx="1601389" cy="10823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2AD43F-0243-4AC0-9E6C-0CEA0467888E}"/>
                </a:ext>
              </a:extLst>
            </p:cNvPr>
            <p:cNvSpPr txBox="1"/>
            <p:nvPr/>
          </p:nvSpPr>
          <p:spPr>
            <a:xfrm>
              <a:off x="6224135" y="4466693"/>
              <a:ext cx="18894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시 반복 일정</a:t>
              </a:r>
              <a:br>
                <a:rPr lang="en-US" altLang="ko-KR" sz="1500" dirty="0"/>
              </a:br>
              <a:r>
                <a:rPr lang="ko-KR" altLang="en-US" sz="1500" dirty="0"/>
                <a:t>없으면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0EB943-2B8A-48B9-82D7-874B7AF1FBCC}"/>
                </a:ext>
              </a:extLst>
            </p:cNvPr>
            <p:cNvSpPr/>
            <p:nvPr/>
          </p:nvSpPr>
          <p:spPr>
            <a:xfrm>
              <a:off x="3479855" y="912038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CalendarController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캘린더 리스트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전달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캘린더 생성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수정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삭제</a:t>
              </a:r>
              <a:r>
                <a:rPr lang="en-US" altLang="ko-KR" sz="1600" dirty="0"/>
                <a:t>)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6C5EBCA-AEC0-438B-BBE7-3359C76ED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8229" y="4658737"/>
              <a:ext cx="0" cy="355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710C312-28B8-4A02-970D-87C5C5DD3677}"/>
                </a:ext>
              </a:extLst>
            </p:cNvPr>
            <p:cNvCxnSpPr>
              <a:cxnSpLocks/>
            </p:cNvCxnSpPr>
            <p:nvPr/>
          </p:nvCxnSpPr>
          <p:spPr>
            <a:xfrm>
              <a:off x="2487665" y="3938079"/>
              <a:ext cx="10008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7F2AF0-8BA3-4759-A393-0F39233EC262}"/>
                </a:ext>
              </a:extLst>
            </p:cNvPr>
            <p:cNvSpPr txBox="1"/>
            <p:nvPr/>
          </p:nvSpPr>
          <p:spPr>
            <a:xfrm>
              <a:off x="2659503" y="366106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D95350B-7B98-41F3-83BA-64D5237A3772}"/>
                </a:ext>
              </a:extLst>
            </p:cNvPr>
            <p:cNvSpPr txBox="1"/>
            <p:nvPr/>
          </p:nvSpPr>
          <p:spPr>
            <a:xfrm>
              <a:off x="2659503" y="423071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FA473A5-93CE-45FD-A570-5551CC0E8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2341" y="3770665"/>
              <a:ext cx="2017087" cy="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01BE7B26-2BEE-4122-8858-009D166ACFD7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41" y="3583688"/>
              <a:ext cx="2034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7E0A4B-F2B0-48A8-942E-A22D06B22600}"/>
                </a:ext>
              </a:extLst>
            </p:cNvPr>
            <p:cNvSpPr txBox="1"/>
            <p:nvPr/>
          </p:nvSpPr>
          <p:spPr>
            <a:xfrm>
              <a:off x="6316941" y="3201902"/>
              <a:ext cx="12137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서비스 요청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80B217-0563-4735-AC43-473EA156BB9F}"/>
                </a:ext>
              </a:extLst>
            </p:cNvPr>
            <p:cNvSpPr txBox="1"/>
            <p:nvPr/>
          </p:nvSpPr>
          <p:spPr>
            <a:xfrm>
              <a:off x="6316941" y="3771552"/>
              <a:ext cx="12137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서비스 응답</a:t>
              </a:r>
            </a:p>
          </p:txBody>
        </p:sp>
        <p:cxnSp>
          <p:nvCxnSpPr>
            <p:cNvPr id="111" name="직선 화살표 연결선 18">
              <a:extLst>
                <a:ext uri="{FF2B5EF4-FFF2-40B4-BE49-F238E27FC236}">
                  <a16:creationId xmlns:a16="http://schemas.microsoft.com/office/drawing/2014/main" id="{E654A0B0-7E10-44FF-BD63-0657F297817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60601" y="2727007"/>
              <a:ext cx="1227893" cy="739763"/>
            </a:xfrm>
            <a:prstGeom prst="bentConnector3">
              <a:avLst>
                <a:gd name="adj1" fmla="val 1001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88C9F2-1C78-4FDA-A03F-08D14FB43D85}"/>
                </a:ext>
              </a:extLst>
            </p:cNvPr>
            <p:cNvSpPr/>
            <p:nvPr/>
          </p:nvSpPr>
          <p:spPr>
            <a:xfrm>
              <a:off x="6434648" y="16642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WriteICSFile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캘린더 내보내기</a:t>
              </a:r>
              <a:r>
                <a:rPr lang="en-US" altLang="ko-KR" sz="1600" dirty="0"/>
                <a:t>,</a:t>
              </a:r>
            </a:p>
            <a:p>
              <a:pPr algn="ctr"/>
              <a:r>
                <a:rPr lang="en-US" altLang="ko-KR" sz="1600" dirty="0" err="1"/>
                <a:t>Ics</a:t>
              </a:r>
              <a:r>
                <a:rPr lang="ko-KR" altLang="en-US" sz="1600" dirty="0"/>
                <a:t>파일로 변환</a:t>
              </a:r>
              <a:r>
                <a:rPr lang="en-US" altLang="ko-KR" sz="1600" dirty="0"/>
                <a:t>)</a:t>
              </a:r>
            </a:p>
          </p:txBody>
        </p:sp>
        <p:cxnSp>
          <p:nvCxnSpPr>
            <p:cNvPr id="54" name="직선 화살표 연결선 10">
              <a:extLst>
                <a:ext uri="{FF2B5EF4-FFF2-40B4-BE49-F238E27FC236}">
                  <a16:creationId xmlns:a16="http://schemas.microsoft.com/office/drawing/2014/main" id="{2961B278-554D-4DE0-91CF-B2EA0C910779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rot="5400000" flipH="1" flipV="1">
              <a:off x="5217141" y="-311972"/>
              <a:ext cx="625474" cy="18225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8C384C-0D44-49DC-8A7E-BD6B591BA5FE}"/>
                </a:ext>
              </a:extLst>
            </p:cNvPr>
            <p:cNvSpPr txBox="1"/>
            <p:nvPr/>
          </p:nvSpPr>
          <p:spPr>
            <a:xfrm>
              <a:off x="3361462" y="-7182"/>
              <a:ext cx="30796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캘린더 내보내기 </a:t>
              </a:r>
              <a:r>
                <a:rPr lang="ko-KR" altLang="en-US" sz="1500"/>
                <a:t>요청이 들어오면</a:t>
              </a:r>
              <a:endParaRPr lang="ko-KR" altLang="en-US" sz="1500" dirty="0"/>
            </a:p>
          </p:txBody>
        </p:sp>
        <p:cxnSp>
          <p:nvCxnSpPr>
            <p:cNvPr id="57" name="직선 화살표 연결선 18">
              <a:extLst>
                <a:ext uri="{FF2B5EF4-FFF2-40B4-BE49-F238E27FC236}">
                  <a16:creationId xmlns:a16="http://schemas.microsoft.com/office/drawing/2014/main" id="{0BD5A48F-04C0-40B4-B143-ADF481B5AC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838784" y="474136"/>
              <a:ext cx="1602368" cy="438538"/>
            </a:xfrm>
            <a:prstGeom prst="bentConnector3">
              <a:avLst>
                <a:gd name="adj1" fmla="val 999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4DED08-58D4-42D3-A672-A5B7AB9A6CD0}"/>
                </a:ext>
              </a:extLst>
            </p:cNvPr>
            <p:cNvSpPr txBox="1"/>
            <p:nvPr/>
          </p:nvSpPr>
          <p:spPr>
            <a:xfrm>
              <a:off x="5017842" y="494802"/>
              <a:ext cx="12442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/>
                <a:t>ics</a:t>
              </a:r>
              <a:r>
                <a:rPr lang="ko-KR" altLang="en-US" sz="1500" dirty="0"/>
                <a:t>파일 저장</a:t>
              </a:r>
            </a:p>
          </p:txBody>
        </p:sp>
        <p:cxnSp>
          <p:nvCxnSpPr>
            <p:cNvPr id="60" name="직선 화살표 연결선 62">
              <a:extLst>
                <a:ext uri="{FF2B5EF4-FFF2-40B4-BE49-F238E27FC236}">
                  <a16:creationId xmlns:a16="http://schemas.microsoft.com/office/drawing/2014/main" id="{C9D1E8A2-199E-4644-B6F1-DB71FC0C49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34358" y="1228206"/>
              <a:ext cx="2961818" cy="1193237"/>
            </a:xfrm>
            <a:prstGeom prst="bentConnector3">
              <a:avLst>
                <a:gd name="adj1" fmla="val 46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61DB02-D90D-43B2-A5D4-D8281D91406D}"/>
                </a:ext>
              </a:extLst>
            </p:cNvPr>
            <p:cNvSpPr txBox="1"/>
            <p:nvPr/>
          </p:nvSpPr>
          <p:spPr>
            <a:xfrm>
              <a:off x="8369596" y="148359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cxnSp>
          <p:nvCxnSpPr>
            <p:cNvPr id="68" name="직선 화살표 연결선 77">
              <a:extLst>
                <a:ext uri="{FF2B5EF4-FFF2-40B4-BE49-F238E27FC236}">
                  <a16:creationId xmlns:a16="http://schemas.microsoft.com/office/drawing/2014/main" id="{D52170D9-9128-4D62-AB83-C6D305608B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3839" y="1436528"/>
              <a:ext cx="2621113" cy="1052817"/>
            </a:xfrm>
            <a:prstGeom prst="bentConnector3">
              <a:avLst>
                <a:gd name="adj1" fmla="val 994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45B629-2174-45E8-8B76-B4B0ACD9CAEF}"/>
                </a:ext>
              </a:extLst>
            </p:cNvPr>
            <p:cNvSpPr txBox="1"/>
            <p:nvPr/>
          </p:nvSpPr>
          <p:spPr>
            <a:xfrm>
              <a:off x="9008182" y="724685"/>
              <a:ext cx="9102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리턴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0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B7F0E2-AD5C-43F0-9DB7-F3C6EC58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6" y="1364836"/>
            <a:ext cx="7594899" cy="41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169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20</cp:revision>
  <dcterms:created xsi:type="dcterms:W3CDTF">2018-03-27T02:11:00Z</dcterms:created>
  <dcterms:modified xsi:type="dcterms:W3CDTF">2018-05-14T16:41:40Z</dcterms:modified>
</cp:coreProperties>
</file>