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8" r:id="rId2"/>
    <p:sldId id="267" r:id="rId3"/>
    <p:sldId id="296" r:id="rId4"/>
    <p:sldId id="272" r:id="rId5"/>
    <p:sldId id="273" r:id="rId6"/>
    <p:sldId id="274" r:id="rId7"/>
    <p:sldId id="295" r:id="rId8"/>
    <p:sldId id="299" r:id="rId9"/>
    <p:sldId id="297" r:id="rId10"/>
    <p:sldId id="277" r:id="rId11"/>
    <p:sldId id="278" r:id="rId12"/>
    <p:sldId id="302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4" r:id="rId25"/>
    <p:sldId id="275" r:id="rId26"/>
    <p:sldId id="292" r:id="rId27"/>
    <p:sldId id="290" r:id="rId28"/>
    <p:sldId id="300" r:id="rId29"/>
    <p:sldId id="298" r:id="rId30"/>
    <p:sldId id="276" r:id="rId31"/>
    <p:sldId id="30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93CDDD"/>
    <a:srgbClr val="FFFF00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4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02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중간 발표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2433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LocalServerReceiver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redirectUri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authorize(“user”)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브라우저를 열어서 사용자 승인을 받고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credential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960309" y="4180722"/>
            <a:ext cx="4691812" cy="11924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B783-C87C-42BD-90C5-41E38F319D5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23276" y="2025080"/>
            <a:ext cx="3009907" cy="2946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 기능 제공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파싱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https://www.googleapis.com/calendar/v3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/>
              <a:t>/users/me/calendarList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00456"/>
              </p:ext>
            </p:extLst>
          </p:nvPr>
        </p:nvGraphicFramePr>
        <p:xfrm>
          <a:off x="467543" y="1988854"/>
          <a:ext cx="6768753" cy="39604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feature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method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 리스트 받기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list</a:t>
                      </a:r>
                      <a:r>
                        <a:rPr lang="en-US" sz="1000" kern="100" dirty="0">
                          <a:effectLst/>
                        </a:rPr>
                        <a:t>()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이벤트 리스트 받기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list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DateTime</a:t>
                      </a:r>
                      <a:r>
                        <a:rPr lang="en-US" sz="1000" kern="100" dirty="0">
                          <a:effectLst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DateTime</a:t>
                      </a:r>
                      <a:r>
                        <a:rPr lang="en-US" sz="1000" kern="100" dirty="0">
                          <a:effectLst/>
                        </a:rPr>
                        <a:t>))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이벤트 생성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insert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Event)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이벤트 수정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eventId</a:t>
                      </a:r>
                      <a:r>
                        <a:rPr lang="en-US" sz="1000" kern="100" dirty="0">
                          <a:effectLst/>
                        </a:rPr>
                        <a:t>, Event)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이벤트 삭제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delete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eventId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이벤트 캘린더 옮기기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move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eventId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 생성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insert</a:t>
                      </a:r>
                      <a:r>
                        <a:rPr lang="en-US" sz="1000" kern="100" dirty="0">
                          <a:effectLst/>
                        </a:rPr>
                        <a:t>(Calendar)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 수정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Calendar)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캘린더 삭제</a:t>
                      </a:r>
                      <a:endParaRPr lang="en-US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delete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 정보 받기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get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캘린더 정보 수정</a:t>
                      </a:r>
                      <a:endParaRPr lang="en-US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캘린더의 권한 리스트 받기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Acl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list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캘린더의 권한 생성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Acl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insert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캘린더의 권한 수정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Acl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ruleId</a:t>
                      </a:r>
                      <a:r>
                        <a:rPr lang="en-US" sz="1000" kern="100" dirty="0">
                          <a:effectLst/>
                        </a:rPr>
                        <a:t>, rule)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캘린더의 권한 삭제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Acl</a:t>
                      </a:r>
                      <a:r>
                        <a:rPr lang="en-US" sz="1000" kern="100" dirty="0">
                          <a:effectLst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</a:rPr>
                        <a:t>delete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ruleId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2886"/>
              </p:ext>
            </p:extLst>
          </p:nvPr>
        </p:nvGraphicFramePr>
        <p:xfrm>
          <a:off x="467544" y="2106379"/>
          <a:ext cx="7488833" cy="22489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31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873745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635452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2095050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63427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값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받아올 날짜 범위 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날짜 보다 늦은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정렬하여 리턴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개수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" y="1962773"/>
            <a:ext cx="5732554" cy="4278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63629-B162-48AB-88FB-ABDEB37261E2}"/>
              </a:ext>
            </a:extLst>
          </p:cNvPr>
          <p:cNvSpPr/>
          <p:nvPr/>
        </p:nvSpPr>
        <p:spPr>
          <a:xfrm>
            <a:off x="991767" y="5337212"/>
            <a:ext cx="4660354" cy="324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E9F9A-7EC8-4E07-980D-BCC8D843B88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542"/>
              </p:ext>
            </p:extLst>
          </p:nvPr>
        </p:nvGraphicFramePr>
        <p:xfrm>
          <a:off x="467544" y="2070139"/>
          <a:ext cx="7056784" cy="2344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2994037"/>
            <a:ext cx="3009907" cy="1800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파라미터로 </a:t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넣어 요청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29266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5131256"/>
            <a:ext cx="6736866" cy="5760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4683" y="50701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93815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5CF760-3DCF-4594-996F-7112D7C7BCC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71488" y="2710338"/>
            <a:ext cx="1171851" cy="955378"/>
            <a:chOff x="1804327" y="2802358"/>
            <a:chExt cx="1171851" cy="955378"/>
          </a:xfrm>
        </p:grpSpPr>
        <p:sp>
          <p:nvSpPr>
            <p:cNvPr id="3" name="타원 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72525" y="2708920"/>
            <a:ext cx="955378" cy="98968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3925" y="2898723"/>
            <a:ext cx="1171851" cy="60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277021" y="2710338"/>
            <a:ext cx="1171851" cy="955378"/>
            <a:chOff x="1804327" y="2802358"/>
            <a:chExt cx="1171851" cy="955378"/>
          </a:xfrm>
        </p:grpSpPr>
        <p:sp>
          <p:nvSpPr>
            <p:cNvPr id="53" name="타원 5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79458" y="2708920"/>
            <a:ext cx="1171851" cy="955378"/>
            <a:chOff x="1804327" y="2802358"/>
            <a:chExt cx="1171851" cy="955378"/>
          </a:xfrm>
        </p:grpSpPr>
        <p:sp>
          <p:nvSpPr>
            <p:cNvPr id="58" name="타원 57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478561" y="2708920"/>
            <a:ext cx="1171851" cy="955378"/>
            <a:chOff x="1804327" y="2802358"/>
            <a:chExt cx="1171851" cy="955378"/>
          </a:xfrm>
        </p:grpSpPr>
        <p:sp>
          <p:nvSpPr>
            <p:cNvPr id="62" name="타원 61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91762" y="3702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3516" y="3786707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2676" y="3790173"/>
            <a:ext cx="13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3436" y="3790173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그리는 방법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4998" y="3799202"/>
            <a:ext cx="14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Q&amp;A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60856"/>
            <a:ext cx="4434294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Reminders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Reminders-&gt;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List&lt;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true 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method, minutes(0~40320)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82393" y="196297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747" y="4077072"/>
            <a:ext cx="3886748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EF9E3-BAEF-4237-88B3-6DA361431CA2}"/>
              </a:ext>
            </a:extLst>
          </p:cNvPr>
          <p:cNvSpPr/>
          <p:nvPr/>
        </p:nvSpPr>
        <p:spPr>
          <a:xfrm>
            <a:off x="432048" y="266188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Event()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.getCalendars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0577" y="2546320"/>
            <a:ext cx="297076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40152" y="24689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104" y="4027104"/>
            <a:ext cx="5587336" cy="3379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060" y="2827526"/>
            <a:ext cx="469098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134AC-2BAD-4EC0-B8AB-F63C235CD2EA}"/>
              </a:ext>
            </a:extLst>
          </p:cNvPr>
          <p:cNvSpPr/>
          <p:nvPr/>
        </p:nvSpPr>
        <p:spPr>
          <a:xfrm>
            <a:off x="277862" y="2661880"/>
            <a:ext cx="5637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gcs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getCalendarService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updatedEvent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().update(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3176972"/>
            <a:ext cx="2970768" cy="792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</a:t>
            </a:r>
            <a:b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309960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9635" y="2052657"/>
            <a:ext cx="7668344" cy="363616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execute()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request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D1CE8F-21EA-4A4C-9C81-C3D6D2C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2" y="2564904"/>
            <a:ext cx="5946896" cy="13058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AB4B9-F77E-4937-848D-576A909C1F0A}"/>
              </a:ext>
            </a:extLst>
          </p:cNvPr>
          <p:cNvSpPr/>
          <p:nvPr/>
        </p:nvSpPr>
        <p:spPr>
          <a:xfrm>
            <a:off x="1440984" y="2693680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2ECC49-A4FC-4D84-8101-28B9E99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8" y="2214005"/>
            <a:ext cx="5733509" cy="34230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230689-867F-48CA-AB2B-33B0F3A70F4B}"/>
              </a:ext>
            </a:extLst>
          </p:cNvPr>
          <p:cNvSpPr/>
          <p:nvPr/>
        </p:nvSpPr>
        <p:spPr>
          <a:xfrm>
            <a:off x="833857" y="2214005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56044-AB8C-497A-B330-6148C4528AD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201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가져오거나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함수를 따라 가면 최종적으로 위의 함수가 나옴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얻은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받고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연결까지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Google Client.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가져오기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POST(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PUT(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DELETE(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uriTemplate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요청할 때 요청한 행위에 대한 고유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수정할 시 필요한 이벤트 객체가 들어 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 후 받아오는 결과 값을 어떤 클래스 객체로 파싱 할지 정해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605F8-F442-4C95-A5DE-7C753AC79F08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94189"/>
            <a:ext cx="5732554" cy="8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9345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구현에 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(3/20~3/23) -&gt; 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캘린더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하루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       Java Spring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(3/26~3/30)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 설계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AJAX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비동기 전송 방식 이용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체크된 여러 캘린더들의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이름을 클릭하면 일정의 정보가 화면에 나오는 것을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(4/2~4/6)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날짜 칸을 넘어가는 경우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 정보 페이지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 동안의 일정 목록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A27CB0C0-09F6-4F14-BBED-51A08A19529C}"/>
              </a:ext>
            </a:extLst>
          </p:cNvPr>
          <p:cNvSpPr txBox="1">
            <a:spLocks/>
          </p:cNvSpPr>
          <p:nvPr/>
        </p:nvSpPr>
        <p:spPr>
          <a:xfrm>
            <a:off x="774963" y="4994419"/>
            <a:ext cx="3443930" cy="111338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v3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가지고 있는 캘린더들의 정보를 가져옴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7BF48-3270-4C9A-9132-13DCCB24465C}"/>
              </a:ext>
            </a:extLst>
          </p:cNvPr>
          <p:cNvSpPr/>
          <p:nvPr/>
        </p:nvSpPr>
        <p:spPr>
          <a:xfrm>
            <a:off x="752879" y="49581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850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v3 - 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일정들의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특정 일정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insert: :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캘린더에 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정보 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49A84183-C24B-47AA-B89C-EBFEE1DACAF3}"/>
              </a:ext>
            </a:extLst>
          </p:cNvPr>
          <p:cNvSpPr txBox="1">
            <a:spLocks/>
          </p:cNvSpPr>
          <p:nvPr/>
        </p:nvSpPr>
        <p:spPr>
          <a:xfrm>
            <a:off x="1169046" y="4571465"/>
            <a:ext cx="6971841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참가자와 반복 일정 추가 기능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96450" y="2060848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현재까지 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046" y="3244334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264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956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E9BEA-73E8-4EEB-91EF-C26EA5679DC0}"/>
              </a:ext>
            </a:extLst>
          </p:cNvPr>
          <p:cNvSpPr txBox="1"/>
          <p:nvPr/>
        </p:nvSpPr>
        <p:spPr>
          <a:xfrm>
            <a:off x="2504688" y="2557941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77B37-99E1-4D0D-ACCE-F186A0B84FE8}"/>
              </a:ext>
            </a:extLst>
          </p:cNvPr>
          <p:cNvSpPr txBox="1"/>
          <p:nvPr/>
        </p:nvSpPr>
        <p:spPr>
          <a:xfrm>
            <a:off x="1169046" y="4235738"/>
            <a:ext cx="263241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추가로 구현할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사전 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쓰기 위한 라이브러리들을 추가함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-&gt;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-&gt;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FD5-7A97-4281-9B9B-4B4E7C9286F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DC0F3-7E57-4A62-AD32-70ED1086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5" y="1892370"/>
            <a:ext cx="7877409" cy="43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643446" y="2868858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3497683" y="229749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6312871" y="2282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490833" y="3007357"/>
            <a:ext cx="249382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6312871" y="331529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6312871" y="397178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493083" y="449698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729931" y="2466807"/>
            <a:ext cx="582940" cy="15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875694" y="2482158"/>
            <a:ext cx="621989" cy="709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875694" y="3192023"/>
            <a:ext cx="6151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29931" y="2482158"/>
            <a:ext cx="582940" cy="10178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5729931" y="2482158"/>
            <a:ext cx="582940" cy="16742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875694" y="3192024"/>
            <a:ext cx="617389" cy="14896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인증의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13807" y="2075057"/>
            <a:ext cx="4011856" cy="34534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Console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client secret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후 로그인과 승인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허락에 대한 비밀 번호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code, client id, client secret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Acceess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74666" y="199769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our application sends a token request to the Google Authorization Server, receives an authorization code,&#10;exchanges the code for a token, and uses the token to call a Google API endpoint.">
            <a:extLst>
              <a:ext uri="{FF2B5EF4-FFF2-40B4-BE49-F238E27FC236}">
                <a16:creationId xmlns:a16="http://schemas.microsoft.com/office/drawing/2014/main" id="{A7475F39-8F9A-4516-A840-9473062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" y="1986397"/>
            <a:ext cx="3467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6682A-C52F-4C5A-B8F0-59BCF8AB645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77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1931</Words>
  <Application>Microsoft Office PowerPoint</Application>
  <PresentationFormat>화면 슬라이드 쇼(4:3)</PresentationFormat>
  <Paragraphs>459</Paragraphs>
  <Slides>31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나눔고딕</vt:lpstr>
      <vt:lpstr>나눔고딕 ExtraBold</vt:lpstr>
      <vt:lpstr>맑은 고딕</vt:lpstr>
      <vt:lpstr>Arial</vt:lpstr>
      <vt:lpstr>Calibri</vt:lpstr>
      <vt:lpstr>Consolas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186</cp:revision>
  <dcterms:created xsi:type="dcterms:W3CDTF">2015-03-31T05:55:32Z</dcterms:created>
  <dcterms:modified xsi:type="dcterms:W3CDTF">2018-05-13T15:50:08Z</dcterms:modified>
</cp:coreProperties>
</file>