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8" r:id="rId2"/>
    <p:sldId id="267" r:id="rId3"/>
    <p:sldId id="272" r:id="rId4"/>
    <p:sldId id="296" r:id="rId5"/>
    <p:sldId id="302" r:id="rId6"/>
    <p:sldId id="303" r:id="rId7"/>
    <p:sldId id="273" r:id="rId8"/>
    <p:sldId id="274" r:id="rId9"/>
    <p:sldId id="295" r:id="rId10"/>
    <p:sldId id="299" r:id="rId11"/>
    <p:sldId id="304" r:id="rId12"/>
    <p:sldId id="297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4" r:id="rId27"/>
    <p:sldId id="275" r:id="rId28"/>
    <p:sldId id="292" r:id="rId29"/>
    <p:sldId id="290" r:id="rId30"/>
    <p:sldId id="300" r:id="rId31"/>
    <p:sldId id="298" r:id="rId32"/>
    <p:sldId id="276" r:id="rId33"/>
    <p:sldId id="30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  <a:srgbClr val="93CDDD"/>
    <a:srgbClr val="FFFF00"/>
    <a:srgbClr val="1A1617"/>
    <a:srgbClr val="D8DBD7"/>
    <a:srgbClr val="1B1E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1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37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85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4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54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7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62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최종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256240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16262" y="349396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3727416" y="348771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708714" y="2224820"/>
            <a:ext cx="249382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3727416" y="40354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3727416" y="449982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718065" y="273166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948510" y="3672381"/>
            <a:ext cx="778906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902571"/>
            <a:ext cx="9351" cy="59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8510" y="2409486"/>
            <a:ext cx="760204" cy="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48510" y="3678635"/>
            <a:ext cx="778906" cy="5414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948510" y="3678635"/>
            <a:ext cx="778906" cy="1005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77905" y="2407948"/>
            <a:ext cx="740160" cy="5083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060885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06911" y="463840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707216"/>
            <a:ext cx="0" cy="193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3446" y="1453517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1F680-58E1-4793-A13D-9621E649421F}"/>
              </a:ext>
            </a:extLst>
          </p:cNvPr>
          <p:cNvSpPr txBox="1"/>
          <p:nvPr/>
        </p:nvSpPr>
        <p:spPr>
          <a:xfrm>
            <a:off x="6343718" y="2204864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3BC-3547-4613-8358-0F5A396E4480}"/>
              </a:ext>
            </a:extLst>
          </p:cNvPr>
          <p:cNvSpPr txBox="1"/>
          <p:nvPr/>
        </p:nvSpPr>
        <p:spPr>
          <a:xfrm>
            <a:off x="3453614" y="4634650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7534D-062B-4F3B-8A3F-D948E92D2791}"/>
              </a:ext>
            </a:extLst>
          </p:cNvPr>
          <p:cNvSpPr txBox="1"/>
          <p:nvPr/>
        </p:nvSpPr>
        <p:spPr>
          <a:xfrm>
            <a:off x="6343718" y="277221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DEE9E-1F83-47E1-89F3-52C596F25AC5}"/>
              </a:ext>
            </a:extLst>
          </p:cNvPr>
          <p:cNvSpPr txBox="1"/>
          <p:nvPr/>
        </p:nvSpPr>
        <p:spPr>
          <a:xfrm>
            <a:off x="3453614" y="399577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2C7A9-6C40-4168-B2DC-EA6AF5C16DD0}"/>
              </a:ext>
            </a:extLst>
          </p:cNvPr>
          <p:cNvSpPr txBox="1"/>
          <p:nvPr/>
        </p:nvSpPr>
        <p:spPr>
          <a:xfrm>
            <a:off x="6343718" y="337969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D6A10-B8D3-434D-9B31-D7AD26E1C1E4}"/>
              </a:ext>
            </a:extLst>
          </p:cNvPr>
          <p:cNvSpPr txBox="1"/>
          <p:nvPr/>
        </p:nvSpPr>
        <p:spPr>
          <a:xfrm>
            <a:off x="6343718" y="3893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11F0D-5832-4980-BD7B-9AB5FA54E58B}"/>
              </a:ext>
            </a:extLst>
          </p:cNvPr>
          <p:cNvSpPr txBox="1"/>
          <p:nvPr/>
        </p:nvSpPr>
        <p:spPr>
          <a:xfrm>
            <a:off x="706911" y="5331287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연결선: 꺾임 35">
            <a:extLst>
              <a:ext uri="{FF2B5EF4-FFF2-40B4-BE49-F238E27FC236}">
                <a16:creationId xmlns:a16="http://schemas.microsoft.com/office/drawing/2014/main" id="{BFEF065C-5BF8-485A-8ACA-88B52F3CD0D6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23035" y="5007741"/>
            <a:ext cx="0" cy="32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B16124-ABCA-45DA-83E5-01D823863F8E}"/>
              </a:ext>
            </a:extLst>
          </p:cNvPr>
          <p:cNvSpPr txBox="1"/>
          <p:nvPr/>
        </p:nvSpPr>
        <p:spPr>
          <a:xfrm>
            <a:off x="3453614" y="2204864"/>
            <a:ext cx="242528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>
            <a:off x="2939159" y="2384051"/>
            <a:ext cx="514455" cy="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414D9-6611-4500-B772-5BE835F6405E}"/>
              </a:ext>
            </a:extLst>
          </p:cNvPr>
          <p:cNvSpPr txBox="1"/>
          <p:nvPr/>
        </p:nvSpPr>
        <p:spPr>
          <a:xfrm>
            <a:off x="3453614" y="3379692"/>
            <a:ext cx="255853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1D210-731E-40D1-B2DF-B24EF9AEF07E}"/>
              </a:ext>
            </a:extLst>
          </p:cNvPr>
          <p:cNvSpPr txBox="1"/>
          <p:nvPr/>
        </p:nvSpPr>
        <p:spPr>
          <a:xfrm>
            <a:off x="3453614" y="272962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A5204-9640-43A3-BBF6-5CFD38FF2FA5}"/>
              </a:ext>
            </a:extLst>
          </p:cNvPr>
          <p:cNvSpPr/>
          <p:nvPr/>
        </p:nvSpPr>
        <p:spPr>
          <a:xfrm>
            <a:off x="508923" y="3308515"/>
            <a:ext cx="1340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정보가 없으면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293B9CAC-F727-43AB-9EDF-EEA96372E204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939159" y="2384051"/>
            <a:ext cx="514455" cy="53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연결선: 꺾임 37">
            <a:extLst>
              <a:ext uri="{FF2B5EF4-FFF2-40B4-BE49-F238E27FC236}">
                <a16:creationId xmlns:a16="http://schemas.microsoft.com/office/drawing/2014/main" id="{78F44A8D-F913-4E8D-86DA-B94F7EEA6600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2939159" y="2384051"/>
            <a:ext cx="514455" cy="1180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연결선: 꺾임 37">
            <a:extLst>
              <a:ext uri="{FF2B5EF4-FFF2-40B4-BE49-F238E27FC236}">
                <a16:creationId xmlns:a16="http://schemas.microsoft.com/office/drawing/2014/main" id="{848A2ACB-87ED-4D40-AFE6-D28F05127CD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39159" y="2384051"/>
            <a:ext cx="514455" cy="179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37">
            <a:extLst>
              <a:ext uri="{FF2B5EF4-FFF2-40B4-BE49-F238E27FC236}">
                <a16:creationId xmlns:a16="http://schemas.microsoft.com/office/drawing/2014/main" id="{FA183EC9-B921-4C23-A5FC-3FB057B3885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2939159" y="4819316"/>
            <a:ext cx="514455" cy="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5E620828-4F86-4DAF-A0DF-19960846402F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>
            <a:off x="5878894" y="2389530"/>
            <a:ext cx="464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id="{8ADBEF60-793C-407B-BE64-1D20E2955DCC}"/>
              </a:ext>
            </a:extLst>
          </p:cNvPr>
          <p:cNvCxnSpPr>
            <a:cxnSpLocks/>
            <a:stCxn id="75" idx="3"/>
            <a:endCxn id="33" idx="1"/>
          </p:cNvCxnSpPr>
          <p:nvPr/>
        </p:nvCxnSpPr>
        <p:spPr>
          <a:xfrm>
            <a:off x="5878894" y="2389530"/>
            <a:ext cx="464824" cy="567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489433FF-819D-42CE-B4C3-38004286578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>
            <a:off x="6012153" y="3564358"/>
            <a:ext cx="331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F3CF7356-B4DB-4ED1-8CE5-F6BAED6B2CDB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12153" y="3564358"/>
            <a:ext cx="331565" cy="513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390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인증의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13807" y="2075057"/>
            <a:ext cx="4011856" cy="34534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Console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사용하기 위한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id, client secret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token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후 로그인과 승인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허락에 대한 비밀 번호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code, client id, client secret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인증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Acceess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74666" y="199769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our application sends a token request to the Google Authorization Server, receives an authorization code,&#10;exchanges the code for a token, and uses the token to call a Google API endpoint.">
            <a:extLst>
              <a:ext uri="{FF2B5EF4-FFF2-40B4-BE49-F238E27FC236}">
                <a16:creationId xmlns:a16="http://schemas.microsoft.com/office/drawing/2014/main" id="{A7475F39-8F9A-4516-A840-9473062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7" y="1986397"/>
            <a:ext cx="3467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C6682A-C52F-4C5A-B8F0-59BCF8AB645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779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02433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38557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HttpTransport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GET, POST, PUT, DELETE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지원해 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파일에서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SCOPES 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읽기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LocalServerReceiver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redirectUri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authorize(“user”)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브라우저를 열어서 사용자 승인을 받고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credential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32960"/>
            <a:ext cx="5732554" cy="4123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5306"/>
            <a:ext cx="5732554" cy="34570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960309" y="4180722"/>
            <a:ext cx="4691812" cy="119249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EB783-C87C-42BD-90C5-41E38F319D52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058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23276" y="2025080"/>
            <a:ext cx="3009907" cy="2946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JSON_FACTORY = JSON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 기능 제공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.(input stream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파싱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Builder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캘린더 정보 요청할 때 사용하는 기본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가지고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https://www.googleapis.com/calendar/v3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/>
              <a:t>/users/me/calendarList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5732554" cy="1524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36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004737" y="2960948"/>
            <a:ext cx="3009907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인증과 연결을 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받아오기 실행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005887" y="291958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2" y="1919693"/>
            <a:ext cx="5732554" cy="4051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05865" y="2852936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360955" y="4610482"/>
            <a:ext cx="5227269" cy="7983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366681" y="4569119"/>
            <a:ext cx="78281" cy="6795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72886"/>
              </p:ext>
            </p:extLst>
          </p:nvPr>
        </p:nvGraphicFramePr>
        <p:xfrm>
          <a:off x="467544" y="2106379"/>
          <a:ext cx="7488833" cy="22489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0314">
                  <a:extLst>
                    <a:ext uri="{9D8B030D-6E8A-4147-A177-3AD203B41FA5}">
                      <a16:colId xmlns:a16="http://schemas.microsoft.com/office/drawing/2014/main" val="1892406478"/>
                    </a:ext>
                  </a:extLst>
                </a:gridCol>
                <a:gridCol w="873745">
                  <a:extLst>
                    <a:ext uri="{9D8B030D-6E8A-4147-A177-3AD203B41FA5}">
                      <a16:colId xmlns:a16="http://schemas.microsoft.com/office/drawing/2014/main" val="3381364424"/>
                    </a:ext>
                  </a:extLst>
                </a:gridCol>
                <a:gridCol w="635452">
                  <a:extLst>
                    <a:ext uri="{9D8B030D-6E8A-4147-A177-3AD203B41FA5}">
                      <a16:colId xmlns:a16="http://schemas.microsoft.com/office/drawing/2014/main" val="3391256414"/>
                    </a:ext>
                  </a:extLst>
                </a:gridCol>
                <a:gridCol w="2095050">
                  <a:extLst>
                    <a:ext uri="{9D8B030D-6E8A-4147-A177-3AD203B41FA5}">
                      <a16:colId xmlns:a16="http://schemas.microsoft.com/office/drawing/2014/main" val="2495607066"/>
                    </a:ext>
                  </a:extLst>
                </a:gridCol>
                <a:gridCol w="2634272">
                  <a:extLst>
                    <a:ext uri="{9D8B030D-6E8A-4147-A177-3AD203B41FA5}">
                      <a16:colId xmlns:a16="http://schemas.microsoft.com/office/drawing/2014/main" val="362857261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자료명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r>
                        <a:rPr lang="ko-KR" sz="1100" kern="100" dirty="0">
                          <a:effectLst/>
                        </a:rPr>
                        <a:t> 크기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설명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값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146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사용자의 캘린더 아이디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CalendarListEntry.getId()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3533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summary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제목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CalendarListEntry.getSummary()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5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check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사용자가 캘린더의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체크박스 체크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Calendar</a:t>
                      </a:r>
                      <a:r>
                        <a:rPr lang="ko-KR" sz="1100" kern="100" dirty="0">
                          <a:effectLst/>
                        </a:rPr>
                        <a:t>의 </a:t>
                      </a: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를 </a:t>
                      </a:r>
                      <a:r>
                        <a:rPr lang="en-US" sz="1100" kern="100" dirty="0">
                          <a:effectLst/>
                        </a:rPr>
                        <a:t>name</a:t>
                      </a:r>
                      <a:r>
                        <a:rPr lang="ko-KR" sz="1100" kern="100" dirty="0">
                          <a:effectLst/>
                        </a:rPr>
                        <a:t>으로 갖는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세션의 </a:t>
                      </a: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초기는 </a:t>
                      </a:r>
                      <a:r>
                        <a:rPr lang="en-US" sz="1100" kern="100" dirty="0">
                          <a:effectLst/>
                        </a:rPr>
                        <a:t>true)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402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colorId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색 아이디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CalendarListEntry.getColorId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161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primary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캘린더가 사용자의 메인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캘린더인지에 대한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calendarListEntry.getPrimary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914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accessRole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캘린더의 </a:t>
                      </a:r>
                      <a:r>
                        <a:rPr lang="en-US" sz="1100" kern="100" dirty="0">
                          <a:effectLst/>
                        </a:rPr>
                        <a:t>Access Role(</a:t>
                      </a:r>
                      <a:r>
                        <a:rPr lang="ko-KR" sz="1100" kern="100" dirty="0">
                          <a:effectLst/>
                        </a:rPr>
                        <a:t>일정에 대한 접근 권한 정의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calendarListEntry.getAccessRole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67812"/>
                  </a:ext>
                </a:extLst>
              </a:tr>
            </a:tbl>
          </a:graphicData>
        </a:graphic>
      </p:graphicFrame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15440" y="1556791"/>
            <a:ext cx="3009907" cy="44144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현재 체크 된 캘린더만 입력 되어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=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받아올 날짜 범위 지정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 날짜 보다 늦은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setOrderBy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사용하려면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setSingleEvents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해야함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= false. 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이벤트를 각각 하나의 이벤트로 볼지에 대한 여부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3879" y="148478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2" y="1986397"/>
            <a:ext cx="5732554" cy="393935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19672" y="4840176"/>
            <a:ext cx="3130195" cy="11672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1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시작과 끝 날짜가 종일 일정인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(Date)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아닌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 다르게 값을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모든 캘린더들의 이벤트들을 저장하고 우선순위에 맞게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정렬하여 리턴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요청 시 받아올 수 있는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개수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250(default = 250)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2" y="1962773"/>
            <a:ext cx="5732554" cy="42786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63629-B162-48AB-88FB-ABDEB37261E2}"/>
              </a:ext>
            </a:extLst>
          </p:cNvPr>
          <p:cNvSpPr/>
          <p:nvPr/>
        </p:nvSpPr>
        <p:spPr>
          <a:xfrm>
            <a:off x="991767" y="5337212"/>
            <a:ext cx="4660354" cy="32403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E9F9A-7EC8-4E07-980D-BCC8D843B88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7838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91675" y="4619279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52534" y="458059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3542"/>
              </p:ext>
            </p:extLst>
          </p:nvPr>
        </p:nvGraphicFramePr>
        <p:xfrm>
          <a:off x="467544" y="2070139"/>
          <a:ext cx="7056784" cy="2344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47509" y="1412776"/>
            <a:ext cx="5648981" cy="819150"/>
          </a:xfrm>
        </p:spPr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3E11-DF64-448F-A4C2-63CC87847E38}"/>
              </a:ext>
            </a:extLst>
          </p:cNvPr>
          <p:cNvSpPr txBox="1"/>
          <p:nvPr/>
        </p:nvSpPr>
        <p:spPr>
          <a:xfrm>
            <a:off x="2022066" y="2138380"/>
            <a:ext cx="511256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Claendar</a:t>
            </a: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경과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2994037"/>
            <a:ext cx="3009907" cy="1800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파라미터로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넣어 요청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29266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122905" y="2708920"/>
            <a:ext cx="3959309" cy="21771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6" y="1791236"/>
            <a:ext cx="5732554" cy="461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5131256"/>
            <a:ext cx="6736866" cy="57606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제목이나 칸을 눌렀을 때 나오는 이벤트 요약정보 창에서 보여줄 정보들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4683" y="50701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105945" y="1428898"/>
            <a:ext cx="1610071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93815"/>
              </p:ext>
            </p:extLst>
          </p:nvPr>
        </p:nvGraphicFramePr>
        <p:xfrm>
          <a:off x="481172" y="2119159"/>
          <a:ext cx="5249545" cy="246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32482614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59461837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413084459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206517413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117068516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 크기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7951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summary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제목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Event.getSummary()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61051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시작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날짜를 년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8792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8173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상세 내용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Event.getDescription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2855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Location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장소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Event.getLocation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485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25CF760-3DCF-4594-996F-7112D7C7BCC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9266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30195" y="2060856"/>
            <a:ext cx="4434294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생성하기 위해서는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인풋을 받아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저장할 때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DateOnly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true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때문에 시간을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세팅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하루를 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더해줌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Reminders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Reminders-&gt;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List&lt;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true 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method, minutes(0~40320)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넣을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82393" y="196297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747" y="4077072"/>
            <a:ext cx="3886748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CEF9E3-BAEF-4237-88B3-6DA361431CA2}"/>
              </a:ext>
            </a:extLst>
          </p:cNvPr>
          <p:cNvSpPr/>
          <p:nvPr/>
        </p:nvSpPr>
        <p:spPr>
          <a:xfrm>
            <a:off x="432048" y="266188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Event()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.getCalendars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().insert(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0577" y="2546320"/>
            <a:ext cx="297076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생성과 거의 동일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객체를 새로 생성하지 않고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수정할 이벤트 객체를 얻어 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40152" y="24689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104" y="4027104"/>
            <a:ext cx="5587336" cy="33799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060" y="2827526"/>
            <a:ext cx="4690988" cy="21857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2134AC-2BAD-4EC0-B8AB-F63C235CD2EA}"/>
              </a:ext>
            </a:extLst>
          </p:cNvPr>
          <p:cNvSpPr/>
          <p:nvPr/>
        </p:nvSpPr>
        <p:spPr>
          <a:xfrm>
            <a:off x="277862" y="2661880"/>
            <a:ext cx="56375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gcs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getCalendarService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updatedEvent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().update(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event.getId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3176972"/>
            <a:ext cx="2970768" cy="7920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지우고자 하는 </a:t>
            </a:r>
            <a:b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309960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3573016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580"/>
            <a:ext cx="5732554" cy="2197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9635" y="2052657"/>
            <a:ext cx="7668344" cy="363616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이벤트나 캘린더를 가져오거나 이벤트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요청을 하면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전송을 위해 인증 정보와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factory,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http_transport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전송 준비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들어가 있는지 아닌지 확인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execute()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request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D1CE8F-21EA-4A4C-9C81-C3D6D2C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2" y="2564904"/>
            <a:ext cx="5946896" cy="13058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2AB4B9-F77E-4937-848D-576A909C1F0A}"/>
              </a:ext>
            </a:extLst>
          </p:cNvPr>
          <p:cNvSpPr/>
          <p:nvPr/>
        </p:nvSpPr>
        <p:spPr>
          <a:xfrm>
            <a:off x="1440984" y="2693680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2ECC49-A4FC-4D84-8101-28B9E997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8" y="2214005"/>
            <a:ext cx="5733509" cy="34230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230689-867F-48CA-AB2B-33B0F3A70F4B}"/>
              </a:ext>
            </a:extLst>
          </p:cNvPr>
          <p:cNvSpPr/>
          <p:nvPr/>
        </p:nvSpPr>
        <p:spPr>
          <a:xfrm>
            <a:off x="833857" y="2214005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56044-AB8C-497A-B330-6148C4528AD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230818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201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가져오거나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함수를 따라 가면 최종적으로 위의 함수가 나옴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얻은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받고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연결까지 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Google Client.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가져오기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POST(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 PUT(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DELETE(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하나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uriTemplate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요청할 때 요청한 행위에 대한 고유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수정할 시 필요한 이벤트 객체가 들어 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responseClass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요청 후 받아오는 결과 값을 어떤 클래스 객체로 파싱 할지 정해 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605F8-F442-4C95-A5DE-7C753AC79F08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94189"/>
            <a:ext cx="5732554" cy="8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08321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6974" y="258722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4CD010-0967-4362-A9A7-8BDDA55C62E3}"/>
              </a:ext>
            </a:extLst>
          </p:cNvPr>
          <p:cNvSpPr/>
          <p:nvPr/>
        </p:nvSpPr>
        <p:spPr>
          <a:xfrm>
            <a:off x="469661" y="3279104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F4BD8-928C-4C3E-998A-1BF70B37790B}"/>
              </a:ext>
            </a:extLst>
          </p:cNvPr>
          <p:cNvSpPr/>
          <p:nvPr/>
        </p:nvSpPr>
        <p:spPr>
          <a:xfrm>
            <a:off x="5151833" y="2316822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배운 점과 향후 계획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 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19345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사용법과 주의 사항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상태 정보를 저장하면 안 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JQuery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구현에 대한 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2688439A-7840-4FA2-87D6-ABDBD64F892E}"/>
              </a:ext>
            </a:extLst>
          </p:cNvPr>
          <p:cNvSpPr txBox="1">
            <a:spLocks/>
          </p:cNvSpPr>
          <p:nvPr/>
        </p:nvSpPr>
        <p:spPr>
          <a:xfrm>
            <a:off x="794716" y="4665107"/>
            <a:ext cx="7651287" cy="156023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부분에 기능 추가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새로운 아이디어 반영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36BD4-0C5F-4A52-8421-D9AB1F5AF79F}"/>
              </a:ext>
            </a:extLst>
          </p:cNvPr>
          <p:cNvSpPr/>
          <p:nvPr/>
        </p:nvSpPr>
        <p:spPr>
          <a:xfrm>
            <a:off x="768184" y="462642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83903-46BC-40D5-8930-0F32088D0E30}"/>
              </a:ext>
            </a:extLst>
          </p:cNvPr>
          <p:cNvSpPr txBox="1"/>
          <p:nvPr/>
        </p:nvSpPr>
        <p:spPr>
          <a:xfrm>
            <a:off x="519491" y="4088988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계획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94917" y="1772816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917" y="4603623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64ED104-8505-4C93-B98C-FFE0D2DB64D5}"/>
              </a:ext>
            </a:extLst>
          </p:cNvPr>
          <p:cNvSpPr txBox="1">
            <a:spLocks/>
          </p:cNvSpPr>
          <p:nvPr/>
        </p:nvSpPr>
        <p:spPr>
          <a:xfrm>
            <a:off x="2594917" y="2492896"/>
            <a:ext cx="3891696" cy="18668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02FC2-FA1D-4ED2-AE42-D63D5EFFE381}"/>
              </a:ext>
            </a:extLst>
          </p:cNvPr>
          <p:cNvSpPr/>
          <p:nvPr/>
        </p:nvSpPr>
        <p:spPr>
          <a:xfrm>
            <a:off x="2555776" y="24155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1AC4-91FE-4F72-8552-10B1CC1FC4C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 ~ 4/6)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Monthly, List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캘린더체크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(4/9 ~ 4/27)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 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(4/30 ~)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 기능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BA4E9-B448-448E-8B3F-CF5F871DA05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F2C148-073A-444B-BFB2-A6566676BA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5731510" cy="31629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17B9FB-7F5A-438F-8DD6-098BA38CD0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5947410" cy="30054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DB6BF-8D1F-4A4F-96DD-46459BCF2296}"/>
              </a:ext>
            </a:extLst>
          </p:cNvPr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D09D6E-6A86-4913-B17E-29F4870AF60B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2C4511-3BDB-4168-B77C-113C35230D15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1493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70DDB6-9D79-4CA6-B7F4-2360528585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247846"/>
            <a:ext cx="5943600" cy="2978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18A6D0-B15F-4770-BC98-11BAC53F90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3229922"/>
            <a:ext cx="5943600" cy="299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52584-E752-4CF8-AE19-68003E54C2D0}"/>
              </a:ext>
            </a:extLst>
          </p:cNvPr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FFBF5-B7B8-49AB-A2DA-77305AAC4B97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EC6AA-3572-48DD-8C84-C61326CF5D2B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726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3AEFD8-0B57-4380-8F0F-9F8387A883AD}"/>
              </a:ext>
            </a:extLst>
          </p:cNvPr>
          <p:cNvSpPr txBox="1">
            <a:spLocks/>
          </p:cNvSpPr>
          <p:nvPr/>
        </p:nvSpPr>
        <p:spPr>
          <a:xfrm>
            <a:off x="777659" y="1593033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weekly, 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일정 표시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클릭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요약창에서 일정 삭제 가능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상세보기 페이지에서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39BC8-8A4B-4E27-97B4-E29209FB802B}"/>
              </a:ext>
            </a:extLst>
          </p:cNvPr>
          <p:cNvSpPr/>
          <p:nvPr/>
        </p:nvSpPr>
        <p:spPr>
          <a:xfrm>
            <a:off x="755576" y="155679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사전 준비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pom.xml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쓰기 위한 라이브러리들을 추가함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-&gt;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org.springframework.social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com.google,oauth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org.apache.httpcomponents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Google Cloud Platform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접속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인증 정보를 만들어서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Client 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-&gt;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client_secret.json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 받아 프로젝트에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설정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공개 설정 체크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FD5-7A97-4281-9B9B-4B4E7C9286F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222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97EC6EC8-0D84-4587-BB7C-67F4E7CD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8" y="1956903"/>
            <a:ext cx="7678998" cy="421006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1787</Words>
  <Application>Microsoft Office PowerPoint</Application>
  <PresentationFormat>화면 슬라이드 쇼(4:3)</PresentationFormat>
  <Paragraphs>453</Paragraphs>
  <Slides>33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나눔고딕</vt:lpstr>
      <vt:lpstr>나눔고딕 ExtraBold</vt:lpstr>
      <vt:lpstr>맑은 고딕</vt:lpstr>
      <vt:lpstr>Arial</vt:lpstr>
      <vt:lpstr>Calibri</vt:lpstr>
      <vt:lpstr>Consolas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user</cp:lastModifiedBy>
  <cp:revision>197</cp:revision>
  <dcterms:created xsi:type="dcterms:W3CDTF">2015-03-31T05:55:32Z</dcterms:created>
  <dcterms:modified xsi:type="dcterms:W3CDTF">2018-05-13T16:03:08Z</dcterms:modified>
</cp:coreProperties>
</file>