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81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1C67-F7D1-497A-B2E4-C5BCCC4B7E13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2BFA-FB2D-42BB-B803-CDD6D478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41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1C67-F7D1-497A-B2E4-C5BCCC4B7E13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2BFA-FB2D-42BB-B803-CDD6D478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7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1C67-F7D1-497A-B2E4-C5BCCC4B7E13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2BFA-FB2D-42BB-B803-CDD6D478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86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1C67-F7D1-497A-B2E4-C5BCCC4B7E13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2BFA-FB2D-42BB-B803-CDD6D478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3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1C67-F7D1-497A-B2E4-C5BCCC4B7E13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2BFA-FB2D-42BB-B803-CDD6D478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1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1C67-F7D1-497A-B2E4-C5BCCC4B7E13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2BFA-FB2D-42BB-B803-CDD6D478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86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1C67-F7D1-497A-B2E4-C5BCCC4B7E13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2BFA-FB2D-42BB-B803-CDD6D478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27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1C67-F7D1-497A-B2E4-C5BCCC4B7E13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2BFA-FB2D-42BB-B803-CDD6D478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8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1C67-F7D1-497A-B2E4-C5BCCC4B7E13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2BFA-FB2D-42BB-B803-CDD6D478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4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1C67-F7D1-497A-B2E4-C5BCCC4B7E13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2BFA-FB2D-42BB-B803-CDD6D478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45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1C67-F7D1-497A-B2E4-C5BCCC4B7E13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2BFA-FB2D-42BB-B803-CDD6D478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01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E1C67-F7D1-497A-B2E4-C5BCCC4B7E13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82BFA-FB2D-42BB-B803-CDD6D478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0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>
            <a:extLst>
              <a:ext uri="{FF2B5EF4-FFF2-40B4-BE49-F238E27FC236}">
                <a16:creationId xmlns:a16="http://schemas.microsoft.com/office/drawing/2014/main" id="{62D79789-09C8-434B-8E22-D6809010E1AB}"/>
              </a:ext>
            </a:extLst>
          </p:cNvPr>
          <p:cNvGrpSpPr/>
          <p:nvPr/>
        </p:nvGrpSpPr>
        <p:grpSpPr>
          <a:xfrm>
            <a:off x="1870479" y="1045445"/>
            <a:ext cx="9081411" cy="4910768"/>
            <a:chOff x="1870479" y="1045445"/>
            <a:chExt cx="9081411" cy="4910768"/>
          </a:xfrm>
        </p:grpSpPr>
        <p:sp>
          <p:nvSpPr>
            <p:cNvPr id="4" name="직사각형 3"/>
            <p:cNvSpPr/>
            <p:nvPr/>
          </p:nvSpPr>
          <p:spPr>
            <a:xfrm>
              <a:off x="4142672" y="3411980"/>
              <a:ext cx="2277499" cy="10358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/>
                <a:t>HomeController</a:t>
              </a:r>
              <a:endParaRPr lang="en-US" altLang="ko-KR" sz="1500" dirty="0"/>
            </a:p>
            <a:p>
              <a:pPr algn="ctr"/>
              <a:r>
                <a:rPr lang="en-US" altLang="ko-KR" sz="1500" dirty="0"/>
                <a:t>(</a:t>
              </a:r>
              <a:r>
                <a:rPr lang="ko-KR" altLang="en-US" sz="1500" dirty="0"/>
                <a:t>이벤트 리스트 </a:t>
              </a:r>
              <a:endParaRPr lang="en-US" altLang="ko-KR" sz="1500" dirty="0"/>
            </a:p>
            <a:p>
              <a:pPr algn="ctr"/>
              <a:r>
                <a:rPr lang="ko-KR" altLang="en-US" sz="1500" dirty="0"/>
                <a:t>요청</a:t>
              </a:r>
              <a:r>
                <a:rPr lang="en-US" altLang="ko-KR" sz="1500" dirty="0"/>
                <a:t>, </a:t>
              </a:r>
              <a:r>
                <a:rPr lang="en-US" altLang="ko-KR" sz="1500" dirty="0" err="1"/>
                <a:t>jsp</a:t>
              </a:r>
              <a:r>
                <a:rPr lang="ko-KR" altLang="en-US" sz="1500" dirty="0"/>
                <a:t>처리</a:t>
              </a:r>
              <a:r>
                <a:rPr lang="en-US" altLang="ko-KR" sz="1500" dirty="0"/>
                <a:t>)</a:t>
              </a:r>
              <a:endParaRPr lang="ko-KR" altLang="en-US" sz="15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397331" y="3412270"/>
              <a:ext cx="2554559" cy="10358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/>
                <a:t>GoogleCalendarService</a:t>
              </a:r>
              <a:endParaRPr lang="en-US" altLang="ko-KR" sz="1500" dirty="0"/>
            </a:p>
            <a:p>
              <a:pPr algn="ctr"/>
              <a:r>
                <a:rPr lang="en-US" altLang="ko-KR" sz="1500" dirty="0"/>
                <a:t>(API </a:t>
              </a:r>
              <a:r>
                <a:rPr lang="ko-KR" altLang="en-US" sz="1500" dirty="0"/>
                <a:t>처리</a:t>
              </a:r>
              <a:r>
                <a:rPr lang="en-US" altLang="ko-KR" sz="1500" dirty="0"/>
                <a:t>)</a:t>
              </a:r>
              <a:endParaRPr lang="ko-KR" altLang="en-US" sz="15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142672" y="1045900"/>
              <a:ext cx="2277499" cy="10358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/>
                <a:t>EventController</a:t>
              </a:r>
              <a:endParaRPr lang="en-US" altLang="ko-KR" sz="1500" dirty="0"/>
            </a:p>
            <a:p>
              <a:pPr algn="ctr"/>
              <a:r>
                <a:rPr lang="en-US" altLang="ko-KR" sz="1500" dirty="0"/>
                <a:t>(</a:t>
              </a:r>
              <a:r>
                <a:rPr lang="ko-KR" altLang="en-US" sz="1500" dirty="0"/>
                <a:t>이벤트 생성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수정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삭제</a:t>
              </a:r>
              <a:r>
                <a:rPr lang="en-US" altLang="ko-KR" sz="1500" dirty="0"/>
                <a:t>)</a:t>
              </a:r>
              <a:endParaRPr lang="ko-KR" altLang="en-US" sz="15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357879" y="4917865"/>
              <a:ext cx="2288126" cy="9687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/>
                <a:t>EventProcessing</a:t>
              </a:r>
              <a:endParaRPr lang="en-US" altLang="ko-KR" sz="1500" dirty="0"/>
            </a:p>
            <a:p>
              <a:pPr algn="ctr"/>
              <a:r>
                <a:rPr lang="en-US" altLang="ko-KR" sz="1500" dirty="0"/>
                <a:t>(</a:t>
              </a:r>
              <a:r>
                <a:rPr lang="ko-KR" altLang="en-US" sz="1500" dirty="0"/>
                <a:t>이벤트 우선순위 </a:t>
              </a:r>
              <a:endParaRPr lang="en-US" altLang="ko-KR" sz="1500" dirty="0"/>
            </a:p>
            <a:p>
              <a:pPr algn="ctr"/>
              <a:r>
                <a:rPr lang="ko-KR" altLang="en-US" sz="1500" dirty="0"/>
                <a:t>정렬</a:t>
              </a:r>
              <a:r>
                <a:rPr lang="en-US" altLang="ko-KR" sz="1500" dirty="0"/>
                <a:t>)</a:t>
              </a:r>
              <a:endParaRPr lang="ko-KR" altLang="en-US" sz="15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870479" y="3342126"/>
              <a:ext cx="1194960" cy="11755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View</a:t>
              </a:r>
              <a:endParaRPr lang="ko-KR" altLang="en-US" sz="15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38717" y="3500351"/>
              <a:ext cx="5693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요청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38716" y="3944325"/>
              <a:ext cx="5693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응답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57879" y="3560438"/>
              <a:ext cx="210174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이벤트리스트 요청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46648" y="1571300"/>
              <a:ext cx="5693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응답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19986" y="1045445"/>
              <a:ext cx="5693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요청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93715" y="5435509"/>
              <a:ext cx="212645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이벤트리스트 리턴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3D9B85-57E2-4274-ADEC-815307140332}"/>
                </a:ext>
              </a:extLst>
            </p:cNvPr>
            <p:cNvSpPr txBox="1"/>
            <p:nvPr/>
          </p:nvSpPr>
          <p:spPr>
            <a:xfrm>
              <a:off x="7241235" y="1050074"/>
              <a:ext cx="210174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서비스 요청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E5B8437-381F-42AD-B7BD-871DE3222263}"/>
                </a:ext>
              </a:extLst>
            </p:cNvPr>
            <p:cNvSpPr/>
            <p:nvPr/>
          </p:nvSpPr>
          <p:spPr>
            <a:xfrm>
              <a:off x="4150456" y="2228940"/>
              <a:ext cx="2277499" cy="10358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/>
                <a:t>CalendarController</a:t>
              </a:r>
              <a:endParaRPr lang="en-US" altLang="ko-KR" sz="1500" dirty="0"/>
            </a:p>
            <a:p>
              <a:pPr algn="ctr"/>
              <a:r>
                <a:rPr lang="en-US" altLang="ko-KR" sz="1500" dirty="0"/>
                <a:t>(</a:t>
              </a:r>
              <a:r>
                <a:rPr lang="ko-KR" altLang="en-US" sz="1500" dirty="0"/>
                <a:t>캘린더 리스트 </a:t>
              </a:r>
              <a:endParaRPr lang="en-US" altLang="ko-KR" sz="1500" dirty="0"/>
            </a:p>
            <a:p>
              <a:pPr algn="ctr"/>
              <a:r>
                <a:rPr lang="ko-KR" altLang="en-US" sz="1500" dirty="0"/>
                <a:t>요청 처리</a:t>
              </a:r>
              <a:r>
                <a:rPr lang="en-US" altLang="ko-KR" sz="1500" dirty="0"/>
                <a:t>)</a:t>
              </a:r>
              <a:endParaRPr lang="ko-KR" altLang="en-US" sz="15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CDE742E-103B-4BE3-8E67-B2262E6FD034}"/>
                </a:ext>
              </a:extLst>
            </p:cNvPr>
            <p:cNvSpPr txBox="1"/>
            <p:nvPr/>
          </p:nvSpPr>
          <p:spPr>
            <a:xfrm>
              <a:off x="7241234" y="1569690"/>
              <a:ext cx="210174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서비스 리턴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9620A5EF-03C3-47B4-AEDF-8DE699D1729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234390" y="1384570"/>
              <a:ext cx="1993904" cy="1921211"/>
            </a:xfrm>
            <a:prstGeom prst="bentConnector3">
              <a:avLst>
                <a:gd name="adj1" fmla="val 10015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A55B88B-6E9F-4582-9671-98D7CE887FDF}"/>
                </a:ext>
              </a:extLst>
            </p:cNvPr>
            <p:cNvCxnSpPr>
              <a:cxnSpLocks/>
              <a:stCxn id="7" idx="1"/>
              <a:endCxn id="10" idx="0"/>
            </p:cNvCxnSpPr>
            <p:nvPr/>
          </p:nvCxnSpPr>
          <p:spPr>
            <a:xfrm rot="10800000" flipV="1">
              <a:off x="2467960" y="1563834"/>
              <a:ext cx="1674713" cy="17782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AF869DA9-356F-4A44-97BD-2DCA5BAB34EF}"/>
                </a:ext>
              </a:extLst>
            </p:cNvPr>
            <p:cNvCxnSpPr/>
            <p:nvPr/>
          </p:nvCxnSpPr>
          <p:spPr>
            <a:xfrm flipV="1">
              <a:off x="2950450" y="2599704"/>
              <a:ext cx="1175784" cy="742423"/>
            </a:xfrm>
            <a:prstGeom prst="bentConnector3">
              <a:avLst>
                <a:gd name="adj1" fmla="val -1156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C751B4C-E873-4ED9-9432-8F623FC8F650}"/>
                </a:ext>
              </a:extLst>
            </p:cNvPr>
            <p:cNvSpPr txBox="1"/>
            <p:nvPr/>
          </p:nvSpPr>
          <p:spPr>
            <a:xfrm>
              <a:off x="3204594" y="2350124"/>
              <a:ext cx="5693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요청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D45C879-239A-4693-9EC4-57816A06F528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rot="10800000" flipV="1">
              <a:off x="2942666" y="2746875"/>
              <a:ext cx="1207791" cy="595250"/>
            </a:xfrm>
            <a:prstGeom prst="bentConnector3">
              <a:avLst>
                <a:gd name="adj1" fmla="val 9968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D4E6E3D-E8F0-49E0-A592-449F12EBFD64}"/>
                </a:ext>
              </a:extLst>
            </p:cNvPr>
            <p:cNvSpPr txBox="1"/>
            <p:nvPr/>
          </p:nvSpPr>
          <p:spPr>
            <a:xfrm>
              <a:off x="3250053" y="2758831"/>
              <a:ext cx="5693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응답</a:t>
              </a: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B458B4BF-4829-4346-912E-20E507061CE8}"/>
                </a:ext>
              </a:extLst>
            </p:cNvPr>
            <p:cNvCxnSpPr/>
            <p:nvPr/>
          </p:nvCxnSpPr>
          <p:spPr>
            <a:xfrm>
              <a:off x="3065439" y="3782743"/>
              <a:ext cx="10850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A6A63512-05AF-4C96-A154-D3E8631D0E62}"/>
                </a:ext>
              </a:extLst>
            </p:cNvPr>
            <p:cNvCxnSpPr>
              <a:stCxn id="4" idx="1"/>
              <a:endCxn id="10" idx="3"/>
            </p:cNvCxnSpPr>
            <p:nvPr/>
          </p:nvCxnSpPr>
          <p:spPr>
            <a:xfrm flipH="1">
              <a:off x="3065439" y="3929915"/>
              <a:ext cx="10772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446B200A-DC74-482A-B86A-4F47BE27DE0C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6420171" y="3929915"/>
              <a:ext cx="1977160" cy="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AA72EFB8-D3B6-4573-9FE6-6F5B3AAFE87F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5400000">
              <a:off x="8683270" y="4410874"/>
              <a:ext cx="954076" cy="102860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03FF358-30F4-44EA-ABF4-301ACADFB01E}"/>
                </a:ext>
              </a:extLst>
            </p:cNvPr>
            <p:cNvCxnSpPr>
              <a:cxnSpLocks/>
              <a:stCxn id="8" idx="1"/>
              <a:endCxn id="4" idx="2"/>
            </p:cNvCxnSpPr>
            <p:nvPr/>
          </p:nvCxnSpPr>
          <p:spPr>
            <a:xfrm rot="10800000">
              <a:off x="5281423" y="4447850"/>
              <a:ext cx="1076457" cy="95436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32777A4-5277-4E26-9341-9843C36936B8}"/>
                </a:ext>
              </a:extLst>
            </p:cNvPr>
            <p:cNvSpPr txBox="1"/>
            <p:nvPr/>
          </p:nvSpPr>
          <p:spPr>
            <a:xfrm>
              <a:off x="8573863" y="5402215"/>
              <a:ext cx="21017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이벤트리스트 </a:t>
              </a:r>
              <a:endParaRPr lang="en-US" altLang="ko-KR" sz="1500" dirty="0"/>
            </a:p>
            <a:p>
              <a:pPr algn="ctr"/>
              <a:r>
                <a:rPr lang="ko-KR" altLang="en-US" sz="1500" dirty="0"/>
                <a:t>요청 시 정렬</a:t>
              </a: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EA473D81-BEBE-4CE2-BB24-22E9E05A225F}"/>
                </a:ext>
              </a:extLst>
            </p:cNvPr>
            <p:cNvCxnSpPr>
              <a:cxnSpLocks/>
            </p:cNvCxnSpPr>
            <p:nvPr/>
          </p:nvCxnSpPr>
          <p:spPr>
            <a:xfrm>
              <a:off x="6420171" y="1348223"/>
              <a:ext cx="3609654" cy="2063757"/>
            </a:xfrm>
            <a:prstGeom prst="bentConnector3">
              <a:avLst>
                <a:gd name="adj1" fmla="val 9987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E3C7A6FC-4AB3-428B-A34D-6CEC6343CEA0}"/>
                </a:ext>
              </a:extLst>
            </p:cNvPr>
            <p:cNvCxnSpPr>
              <a:cxnSpLocks/>
              <a:stCxn id="6" idx="0"/>
              <a:endCxn id="7" idx="3"/>
            </p:cNvCxnSpPr>
            <p:nvPr/>
          </p:nvCxnSpPr>
          <p:spPr>
            <a:xfrm rot="16200000" flipV="1">
              <a:off x="7123174" y="860833"/>
              <a:ext cx="1848435" cy="325444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60A29372-D651-4AA1-B542-F43440C537B3}"/>
                </a:ext>
              </a:extLst>
            </p:cNvPr>
            <p:cNvCxnSpPr/>
            <p:nvPr/>
          </p:nvCxnSpPr>
          <p:spPr>
            <a:xfrm>
              <a:off x="6420171" y="2610132"/>
              <a:ext cx="2740137" cy="801848"/>
            </a:xfrm>
            <a:prstGeom prst="bentConnector3">
              <a:avLst>
                <a:gd name="adj1" fmla="val 10005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E8B2B037-FA01-4D08-9B20-145F3BEEEA3F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rot="10800000">
              <a:off x="6427956" y="2746875"/>
              <a:ext cx="2502067" cy="660752"/>
            </a:xfrm>
            <a:prstGeom prst="bentConnector3">
              <a:avLst>
                <a:gd name="adj1" fmla="val 13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E506908-6604-4C93-812E-6BD3A2C29EBC}"/>
                </a:ext>
              </a:extLst>
            </p:cNvPr>
            <p:cNvSpPr txBox="1"/>
            <p:nvPr/>
          </p:nvSpPr>
          <p:spPr>
            <a:xfrm>
              <a:off x="6867713" y="2325541"/>
              <a:ext cx="210174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서비스 요청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234B263-F17D-43D3-8DF0-DB1388EB2B96}"/>
                </a:ext>
              </a:extLst>
            </p:cNvPr>
            <p:cNvSpPr txBox="1"/>
            <p:nvPr/>
          </p:nvSpPr>
          <p:spPr>
            <a:xfrm>
              <a:off x="6885552" y="2753113"/>
              <a:ext cx="210174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서비스 리턴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064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8B74138F-74AE-4649-B291-C6F4FFAE9507}"/>
              </a:ext>
            </a:extLst>
          </p:cNvPr>
          <p:cNvGrpSpPr/>
          <p:nvPr/>
        </p:nvGrpSpPr>
        <p:grpSpPr>
          <a:xfrm>
            <a:off x="1023975" y="912038"/>
            <a:ext cx="9949487" cy="5461762"/>
            <a:chOff x="1614525" y="1045388"/>
            <a:chExt cx="9949487" cy="5461762"/>
          </a:xfrm>
        </p:grpSpPr>
        <p:sp>
          <p:nvSpPr>
            <p:cNvPr id="4" name="직사각형 3"/>
            <p:cNvSpPr/>
            <p:nvPr/>
          </p:nvSpPr>
          <p:spPr>
            <a:xfrm>
              <a:off x="1614525" y="5147659"/>
              <a:ext cx="2277499" cy="705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/>
                <a:t>HomeController</a:t>
              </a:r>
              <a:endParaRPr lang="en-US" altLang="ko-KR" sz="1500" dirty="0"/>
            </a:p>
            <a:p>
              <a:pPr algn="ctr"/>
              <a:r>
                <a:rPr lang="en-US" altLang="ko-KR" sz="1500" dirty="0"/>
                <a:t>(</a:t>
              </a:r>
              <a:r>
                <a:rPr lang="en-US" altLang="ko-KR" sz="1500" dirty="0" err="1"/>
                <a:t>jsp</a:t>
              </a:r>
              <a:r>
                <a:rPr lang="ko-KR" altLang="en-US" sz="1500" dirty="0"/>
                <a:t>처리</a:t>
              </a:r>
              <a:r>
                <a:rPr lang="en-US" altLang="ko-KR" sz="1500" dirty="0"/>
                <a:t>)</a:t>
              </a:r>
              <a:endParaRPr lang="ko-KR" altLang="en-US" sz="15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397331" y="3412270"/>
              <a:ext cx="2554559" cy="10358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/>
                <a:t>GoogleCalendarService</a:t>
              </a:r>
              <a:endParaRPr lang="en-US" altLang="ko-KR" sz="1500" dirty="0"/>
            </a:p>
            <a:p>
              <a:pPr algn="ctr"/>
              <a:r>
                <a:rPr lang="en-US" altLang="ko-KR" sz="1500" dirty="0"/>
                <a:t>(API </a:t>
              </a:r>
              <a:r>
                <a:rPr lang="ko-KR" altLang="en-US" sz="1500" dirty="0"/>
                <a:t>처리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이벤트 리스트 전달</a:t>
              </a:r>
              <a:r>
                <a:rPr lang="en-US" altLang="ko-KR" sz="1500" dirty="0"/>
                <a:t>)</a:t>
              </a:r>
              <a:endParaRPr lang="ko-KR" altLang="en-US" sz="15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070406" y="2343022"/>
              <a:ext cx="2277499" cy="10358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/>
                <a:t>CalendarController</a:t>
              </a:r>
            </a:p>
            <a:p>
              <a:pPr algn="ctr"/>
              <a:r>
                <a:rPr lang="en-US" altLang="ko-KR" sz="1500"/>
                <a:t>(</a:t>
              </a:r>
              <a:r>
                <a:rPr lang="ko-KR" altLang="en-US" sz="1500"/>
                <a:t>캘린더 리스트 </a:t>
              </a:r>
              <a:endParaRPr lang="en-US" altLang="ko-KR" sz="1500"/>
            </a:p>
            <a:p>
              <a:pPr algn="ctr"/>
              <a:r>
                <a:rPr lang="ko-KR" altLang="en-US" sz="1500"/>
                <a:t>전달</a:t>
              </a:r>
              <a:r>
                <a:rPr lang="en-US" altLang="ko-KR" sz="1500"/>
                <a:t>, </a:t>
              </a:r>
              <a:r>
                <a:rPr lang="ko-KR" altLang="en-US" sz="1500"/>
                <a:t>캘린더 생성</a:t>
              </a:r>
              <a:r>
                <a:rPr lang="en-US" altLang="ko-KR" sz="1500"/>
                <a:t>, </a:t>
              </a:r>
              <a:r>
                <a:rPr lang="ko-KR" altLang="en-US" sz="1500"/>
                <a:t>수정</a:t>
              </a:r>
              <a:r>
                <a:rPr lang="en-US" altLang="ko-KR" sz="1500"/>
                <a:t>, </a:t>
              </a:r>
              <a:r>
                <a:rPr lang="ko-KR" altLang="en-US" sz="1500"/>
                <a:t>삭제</a:t>
              </a:r>
              <a:r>
                <a:rPr lang="en-US" altLang="ko-KR" sz="1500"/>
                <a:t>)</a:t>
              </a:r>
              <a:endParaRPr lang="en-US" altLang="ko-KR" sz="15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634525" y="5435508"/>
              <a:ext cx="2288126" cy="9465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/>
                <a:t>EventProcessing</a:t>
              </a:r>
              <a:endParaRPr lang="en-US" altLang="ko-KR" sz="1500" dirty="0"/>
            </a:p>
            <a:p>
              <a:pPr algn="ctr"/>
              <a:r>
                <a:rPr lang="en-US" altLang="ko-KR" sz="1500" dirty="0"/>
                <a:t>(</a:t>
              </a:r>
              <a:r>
                <a:rPr lang="ko-KR" altLang="en-US" sz="1500" dirty="0"/>
                <a:t>이벤트 우선순위 </a:t>
              </a:r>
              <a:endParaRPr lang="en-US" altLang="ko-KR" sz="1500" dirty="0"/>
            </a:p>
            <a:p>
              <a:pPr algn="ctr"/>
              <a:r>
                <a:rPr lang="ko-KR" altLang="en-US" sz="1500" dirty="0"/>
                <a:t>정렬</a:t>
              </a:r>
              <a:r>
                <a:rPr lang="en-US" altLang="ko-KR" sz="1500" dirty="0"/>
                <a:t>)</a:t>
              </a:r>
              <a:endParaRPr lang="ko-KR" altLang="en-US" sz="15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870479" y="3603379"/>
              <a:ext cx="1194960" cy="11755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View</a:t>
              </a:r>
              <a:endParaRPr lang="ko-KR" altLang="en-US" sz="15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69329" y="4765248"/>
              <a:ext cx="5693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요청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14974" y="4776213"/>
              <a:ext cx="5693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응답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24080" y="1761978"/>
              <a:ext cx="5693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응답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19986" y="1306698"/>
              <a:ext cx="5693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요청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33838" y="5953152"/>
              <a:ext cx="173486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이벤트리스트</a:t>
              </a:r>
              <a:endParaRPr lang="en-US" altLang="ko-KR" sz="1500" dirty="0"/>
            </a:p>
            <a:p>
              <a:pPr algn="ctr"/>
              <a:r>
                <a:rPr lang="ko-KR" altLang="en-US" sz="1500" dirty="0"/>
                <a:t>리턴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3D9B85-57E2-4274-ADEC-815307140332}"/>
                </a:ext>
              </a:extLst>
            </p:cNvPr>
            <p:cNvSpPr txBox="1"/>
            <p:nvPr/>
          </p:nvSpPr>
          <p:spPr>
            <a:xfrm>
              <a:off x="7241235" y="1050074"/>
              <a:ext cx="210174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서비스 요청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E5B8437-381F-42AD-B7BD-871DE3222263}"/>
                </a:ext>
              </a:extLst>
            </p:cNvPr>
            <p:cNvSpPr/>
            <p:nvPr/>
          </p:nvSpPr>
          <p:spPr>
            <a:xfrm>
              <a:off x="4085392" y="3600121"/>
              <a:ext cx="2277499" cy="10358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/>
                <a:t>EventController</a:t>
              </a:r>
              <a:endParaRPr lang="en-US" altLang="ko-KR" sz="1500" dirty="0"/>
            </a:p>
            <a:p>
              <a:pPr algn="ctr"/>
              <a:r>
                <a:rPr lang="en-US" altLang="ko-KR" sz="1500" dirty="0"/>
                <a:t>(</a:t>
              </a:r>
              <a:r>
                <a:rPr lang="ko-KR" altLang="en-US" sz="1500" dirty="0"/>
                <a:t>이벤트 리스트 전달</a:t>
              </a:r>
              <a:r>
                <a:rPr lang="en-US" altLang="ko-KR" sz="1500" dirty="0"/>
                <a:t>, </a:t>
              </a:r>
              <a:br>
                <a:rPr lang="en-US" altLang="ko-KR" sz="1500" dirty="0"/>
              </a:br>
              <a:r>
                <a:rPr lang="ko-KR" altLang="en-US" sz="1500" dirty="0"/>
                <a:t>이벤트 생성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수정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삭제</a:t>
              </a:r>
              <a:r>
                <a:rPr lang="en-US" altLang="ko-KR" sz="1500" dirty="0"/>
                <a:t>)</a:t>
              </a:r>
              <a:endParaRPr lang="ko-KR" altLang="en-US" sz="15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CDE742E-103B-4BE3-8E67-B2262E6FD034}"/>
                </a:ext>
              </a:extLst>
            </p:cNvPr>
            <p:cNvSpPr txBox="1"/>
            <p:nvPr/>
          </p:nvSpPr>
          <p:spPr>
            <a:xfrm>
              <a:off x="7241234" y="1721821"/>
              <a:ext cx="210174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서비스 리턴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9620A5EF-03C3-47B4-AEDF-8DE699D17295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 rot="5400000" flipH="1" flipV="1">
              <a:off x="2150539" y="1683520"/>
              <a:ext cx="2040062" cy="179966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A55B88B-6E9F-4582-9671-98D7CE887FDF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rot="5400000">
              <a:off x="2335250" y="1883034"/>
              <a:ext cx="1853054" cy="1587636"/>
            </a:xfrm>
            <a:prstGeom prst="bentConnector3">
              <a:avLst>
                <a:gd name="adj1" fmla="val -140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AF869DA9-356F-4A44-97BD-2DCA5BAB3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8078" y="2676852"/>
              <a:ext cx="1372327" cy="926520"/>
            </a:xfrm>
            <a:prstGeom prst="bentConnector3">
              <a:avLst>
                <a:gd name="adj1" fmla="val 2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C751B4C-E873-4ED9-9432-8F623FC8F650}"/>
                </a:ext>
              </a:extLst>
            </p:cNvPr>
            <p:cNvSpPr txBox="1"/>
            <p:nvPr/>
          </p:nvSpPr>
          <p:spPr>
            <a:xfrm>
              <a:off x="3200889" y="2383986"/>
              <a:ext cx="5693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요청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D45C879-239A-4693-9EC4-57816A06F5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5439" y="4357179"/>
              <a:ext cx="10199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D4E6E3D-E8F0-49E0-A592-449F12EBFD64}"/>
                </a:ext>
              </a:extLst>
            </p:cNvPr>
            <p:cNvSpPr txBox="1"/>
            <p:nvPr/>
          </p:nvSpPr>
          <p:spPr>
            <a:xfrm>
              <a:off x="3200888" y="2914271"/>
              <a:ext cx="5693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응답</a:t>
              </a: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B458B4BF-4829-4346-912E-20E507061CE8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2753275" y="4790725"/>
              <a:ext cx="0" cy="3569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AA72EFB8-D3B6-4573-9FE6-6F5B3AAFE87F}"/>
                </a:ext>
              </a:extLst>
            </p:cNvPr>
            <p:cNvCxnSpPr>
              <a:cxnSpLocks/>
              <a:stCxn id="6" idx="2"/>
              <a:endCxn id="39" idx="0"/>
            </p:cNvCxnSpPr>
            <p:nvPr/>
          </p:nvCxnSpPr>
          <p:spPr>
            <a:xfrm rot="16200000" flipH="1">
              <a:off x="9180926" y="4941823"/>
              <a:ext cx="987370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03FF358-30F4-44EA-ABF4-301ACADFB01E}"/>
                </a:ext>
              </a:extLst>
            </p:cNvPr>
            <p:cNvCxnSpPr>
              <a:cxnSpLocks/>
              <a:stCxn id="8" idx="1"/>
              <a:endCxn id="31" idx="2"/>
            </p:cNvCxnSpPr>
            <p:nvPr/>
          </p:nvCxnSpPr>
          <p:spPr>
            <a:xfrm rot="10800000">
              <a:off x="5224143" y="4635991"/>
              <a:ext cx="410383" cy="127278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32777A4-5277-4E26-9341-9843C36936B8}"/>
                </a:ext>
              </a:extLst>
            </p:cNvPr>
            <p:cNvSpPr txBox="1"/>
            <p:nvPr/>
          </p:nvSpPr>
          <p:spPr>
            <a:xfrm>
              <a:off x="9674610" y="4549409"/>
              <a:ext cx="18894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이벤트리스트 </a:t>
              </a:r>
              <a:endParaRPr lang="en-US" altLang="ko-KR" sz="1500" dirty="0"/>
            </a:p>
            <a:p>
              <a:pPr algn="ctr"/>
              <a:r>
                <a:rPr lang="ko-KR" altLang="en-US" sz="1500" dirty="0"/>
                <a:t>요청 시 반복 일정</a:t>
              </a:r>
              <a:br>
                <a:rPr lang="en-US" altLang="ko-KR" sz="1500" dirty="0"/>
              </a:br>
              <a:r>
                <a:rPr lang="ko-KR" altLang="en-US" sz="1500" dirty="0"/>
                <a:t>있으면</a:t>
              </a: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EA473D81-BEBE-4CE2-BB24-22E9E05A225F}"/>
                </a:ext>
              </a:extLst>
            </p:cNvPr>
            <p:cNvCxnSpPr>
              <a:cxnSpLocks/>
            </p:cNvCxnSpPr>
            <p:nvPr/>
          </p:nvCxnSpPr>
          <p:spPr>
            <a:xfrm>
              <a:off x="6365257" y="1373239"/>
              <a:ext cx="3664568" cy="2038741"/>
            </a:xfrm>
            <a:prstGeom prst="bentConnector3">
              <a:avLst>
                <a:gd name="adj1" fmla="val 10011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E3C7A6FC-4AB3-428B-A34D-6CEC6343CEA0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rot="10800000">
              <a:off x="6347906" y="2860958"/>
              <a:ext cx="3088449" cy="551021"/>
            </a:xfrm>
            <a:prstGeom prst="bentConnector3">
              <a:avLst>
                <a:gd name="adj1" fmla="val 904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60A29372-D651-4AA1-B542-F43440C537B3}"/>
                </a:ext>
              </a:extLst>
            </p:cNvPr>
            <p:cNvCxnSpPr>
              <a:cxnSpLocks/>
            </p:cNvCxnSpPr>
            <p:nvPr/>
          </p:nvCxnSpPr>
          <p:spPr>
            <a:xfrm>
              <a:off x="6347904" y="2648706"/>
              <a:ext cx="3105802" cy="745167"/>
            </a:xfrm>
            <a:prstGeom prst="bentConnector3">
              <a:avLst>
                <a:gd name="adj1" fmla="val 9980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E8B2B037-FA01-4D08-9B20-145F3BEEEA3F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rot="16200000" flipV="1">
              <a:off x="7148763" y="886422"/>
              <a:ext cx="1724988" cy="332670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E506908-6604-4C93-812E-6BD3A2C29EBC}"/>
                </a:ext>
              </a:extLst>
            </p:cNvPr>
            <p:cNvSpPr txBox="1"/>
            <p:nvPr/>
          </p:nvSpPr>
          <p:spPr>
            <a:xfrm>
              <a:off x="6849933" y="2324905"/>
              <a:ext cx="210174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서비스 요청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234B263-F17D-43D3-8DF0-DB1388EB2B96}"/>
                </a:ext>
              </a:extLst>
            </p:cNvPr>
            <p:cNvSpPr txBox="1"/>
            <p:nvPr/>
          </p:nvSpPr>
          <p:spPr>
            <a:xfrm>
              <a:off x="6871779" y="2832320"/>
              <a:ext cx="210174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서비스 리턴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4F9528D-3F5C-44F1-9BBB-C93EA9938D4F}"/>
                </a:ext>
              </a:extLst>
            </p:cNvPr>
            <p:cNvSpPr/>
            <p:nvPr/>
          </p:nvSpPr>
          <p:spPr>
            <a:xfrm>
              <a:off x="8530549" y="5435509"/>
              <a:ext cx="2288126" cy="9465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/>
                <a:t>CalculateRecurrence</a:t>
              </a:r>
              <a:endParaRPr lang="en-US" altLang="ko-KR" sz="1500" dirty="0"/>
            </a:p>
            <a:p>
              <a:pPr algn="ctr"/>
              <a:r>
                <a:rPr lang="en-US" altLang="ko-KR" sz="1500" dirty="0"/>
                <a:t>(</a:t>
              </a:r>
              <a:r>
                <a:rPr lang="ko-KR" altLang="en-US" sz="1500" dirty="0"/>
                <a:t>반복 일정 계산</a:t>
              </a:r>
              <a:r>
                <a:rPr lang="en-US" altLang="ko-KR" sz="1500" dirty="0"/>
                <a:t>)</a:t>
              </a:r>
              <a:endParaRPr lang="ko-KR" altLang="en-US" sz="1500" dirty="0"/>
            </a:p>
          </p:txBody>
        </p:sp>
        <p:cxnSp>
          <p:nvCxnSpPr>
            <p:cNvPr id="45" name="직선 화살표 연결선 52">
              <a:extLst>
                <a:ext uri="{FF2B5EF4-FFF2-40B4-BE49-F238E27FC236}">
                  <a16:creationId xmlns:a16="http://schemas.microsoft.com/office/drawing/2014/main" id="{0800A536-1ADA-4975-8E6C-C4DFBB810BB4}"/>
                </a:ext>
              </a:extLst>
            </p:cNvPr>
            <p:cNvCxnSpPr>
              <a:cxnSpLocks/>
              <a:stCxn id="39" idx="1"/>
              <a:endCxn id="8" idx="3"/>
            </p:cNvCxnSpPr>
            <p:nvPr/>
          </p:nvCxnSpPr>
          <p:spPr>
            <a:xfrm rot="10800000">
              <a:off x="7922651" y="5908778"/>
              <a:ext cx="607898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화살표 연결선 52">
              <a:extLst>
                <a:ext uri="{FF2B5EF4-FFF2-40B4-BE49-F238E27FC236}">
                  <a16:creationId xmlns:a16="http://schemas.microsoft.com/office/drawing/2014/main" id="{13E6FA41-AB3D-46B8-B887-19A61E211C26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rot="10800000" flipV="1">
              <a:off x="6778589" y="4353172"/>
              <a:ext cx="1601389" cy="10823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12AD43F-0243-4AC0-9E6C-0CEA0467888E}"/>
                </a:ext>
              </a:extLst>
            </p:cNvPr>
            <p:cNvSpPr txBox="1"/>
            <p:nvPr/>
          </p:nvSpPr>
          <p:spPr>
            <a:xfrm>
              <a:off x="6814685" y="4600043"/>
              <a:ext cx="18894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이벤트리스트 </a:t>
              </a:r>
              <a:endParaRPr lang="en-US" altLang="ko-KR" sz="1500" dirty="0"/>
            </a:p>
            <a:p>
              <a:pPr algn="ctr"/>
              <a:r>
                <a:rPr lang="ko-KR" altLang="en-US" sz="1500" dirty="0"/>
                <a:t>요청 시 반복 일정</a:t>
              </a:r>
              <a:br>
                <a:rPr lang="en-US" altLang="ko-KR" sz="1500" dirty="0"/>
              </a:br>
              <a:r>
                <a:rPr lang="ko-KR" altLang="en-US" sz="1500" dirty="0"/>
                <a:t>없으면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A0EB943-2B8A-48B9-82D7-874B7AF1FBCC}"/>
                </a:ext>
              </a:extLst>
            </p:cNvPr>
            <p:cNvSpPr/>
            <p:nvPr/>
          </p:nvSpPr>
          <p:spPr>
            <a:xfrm>
              <a:off x="4070405" y="1045388"/>
              <a:ext cx="2277499" cy="10358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/>
                <a:t>ACLController</a:t>
              </a:r>
              <a:endParaRPr lang="en-US" altLang="ko-KR" sz="1500" dirty="0"/>
            </a:p>
            <a:p>
              <a:pPr algn="ctr"/>
              <a:r>
                <a:rPr lang="en-US" altLang="ko-KR" sz="1500" dirty="0"/>
                <a:t>(</a:t>
              </a:r>
              <a:r>
                <a:rPr lang="ko-KR" altLang="en-US" sz="1500" dirty="0"/>
                <a:t>캘린더 권한 전달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생성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수정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삭제</a:t>
              </a:r>
              <a:r>
                <a:rPr lang="en-US" altLang="ko-KR" sz="1500" dirty="0"/>
                <a:t>)</a:t>
              </a:r>
              <a:endParaRPr lang="ko-KR" altLang="en-US" sz="1500" dirty="0"/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46C5EBCA-AEC0-438B-BBE7-3359C76ED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8779" y="4792087"/>
              <a:ext cx="0" cy="3555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0710C312-28B8-4A02-970D-87C5C5DD3677}"/>
                </a:ext>
              </a:extLst>
            </p:cNvPr>
            <p:cNvCxnSpPr>
              <a:cxnSpLocks/>
            </p:cNvCxnSpPr>
            <p:nvPr/>
          </p:nvCxnSpPr>
          <p:spPr>
            <a:xfrm>
              <a:off x="3078215" y="4071429"/>
              <a:ext cx="10008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27F2AF0-8BA3-4759-A393-0F39233EC262}"/>
                </a:ext>
              </a:extLst>
            </p:cNvPr>
            <p:cNvSpPr txBox="1"/>
            <p:nvPr/>
          </p:nvSpPr>
          <p:spPr>
            <a:xfrm>
              <a:off x="3250053" y="3794418"/>
              <a:ext cx="5693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요청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D95350B-7B98-41F3-83BA-64D5237A3772}"/>
                </a:ext>
              </a:extLst>
            </p:cNvPr>
            <p:cNvSpPr txBox="1"/>
            <p:nvPr/>
          </p:nvSpPr>
          <p:spPr>
            <a:xfrm>
              <a:off x="3250053" y="4364068"/>
              <a:ext cx="5693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응답</a:t>
              </a:r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9FA473A5-93CE-45FD-A570-5551CC0E85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2891" y="3904015"/>
              <a:ext cx="2017087" cy="8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01BE7B26-2BEE-4122-8858-009D166ACFD7}"/>
                </a:ext>
              </a:extLst>
            </p:cNvPr>
            <p:cNvCxnSpPr>
              <a:cxnSpLocks/>
            </p:cNvCxnSpPr>
            <p:nvPr/>
          </p:nvCxnSpPr>
          <p:spPr>
            <a:xfrm>
              <a:off x="6362891" y="3717038"/>
              <a:ext cx="20344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27E0A4B-F2B0-48A8-942E-A22D06B22600}"/>
                </a:ext>
              </a:extLst>
            </p:cNvPr>
            <p:cNvSpPr txBox="1"/>
            <p:nvPr/>
          </p:nvSpPr>
          <p:spPr>
            <a:xfrm>
              <a:off x="6907491" y="3335252"/>
              <a:ext cx="121379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서비스 요청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C80B217-0563-4735-AC43-473EA156BB9F}"/>
                </a:ext>
              </a:extLst>
            </p:cNvPr>
            <p:cNvSpPr txBox="1"/>
            <p:nvPr/>
          </p:nvSpPr>
          <p:spPr>
            <a:xfrm>
              <a:off x="6907491" y="3904902"/>
              <a:ext cx="121379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서비스 응답</a:t>
              </a:r>
            </a:p>
          </p:txBody>
        </p:sp>
        <p:cxnSp>
          <p:nvCxnSpPr>
            <p:cNvPr id="111" name="직선 화살표 연결선 18">
              <a:extLst>
                <a:ext uri="{FF2B5EF4-FFF2-40B4-BE49-F238E27FC236}">
                  <a16:creationId xmlns:a16="http://schemas.microsoft.com/office/drawing/2014/main" id="{E654A0B0-7E10-44FF-BD63-0657F297817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851151" y="2860357"/>
              <a:ext cx="1227893" cy="739763"/>
            </a:xfrm>
            <a:prstGeom prst="bentConnector3">
              <a:avLst>
                <a:gd name="adj1" fmla="val 10016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107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4B7F0E2-AD5C-43F0-9DB7-F3C6EC58B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86" y="1364836"/>
            <a:ext cx="7594899" cy="412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17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149</Words>
  <Application>Microsoft Office PowerPoint</Application>
  <PresentationFormat>와이드스크린</PresentationFormat>
  <Paragraphs>65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16</cp:revision>
  <dcterms:created xsi:type="dcterms:W3CDTF">2018-03-27T02:11:00Z</dcterms:created>
  <dcterms:modified xsi:type="dcterms:W3CDTF">2018-05-13T15:01:04Z</dcterms:modified>
</cp:coreProperties>
</file>