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8" r:id="rId2"/>
    <p:sldId id="267" r:id="rId3"/>
    <p:sldId id="296" r:id="rId4"/>
    <p:sldId id="272" r:id="rId5"/>
    <p:sldId id="273" r:id="rId6"/>
    <p:sldId id="274" r:id="rId7"/>
    <p:sldId id="295" r:id="rId8"/>
    <p:sldId id="299" r:id="rId9"/>
    <p:sldId id="297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75" r:id="rId25"/>
    <p:sldId id="292" r:id="rId26"/>
    <p:sldId id="290" r:id="rId27"/>
    <p:sldId id="300" r:id="rId28"/>
    <p:sldId id="298" r:id="rId29"/>
    <p:sldId id="276" r:id="rId30"/>
    <p:sldId id="30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93CDDD"/>
    <a:srgbClr val="FFFF00"/>
    <a:srgbClr val="1A1617"/>
    <a:srgbClr val="D8DBD7"/>
    <a:srgbClr val="1B1E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1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7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8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43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54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6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중간 발표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2433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38557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HttpTransport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GET, POST, PUT, DELETE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지원해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파일에서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SCOPES 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읽기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LocalServerReceiver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redirectUri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authorize(“user”)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브라우저를 열어서 사용자 승인을 받고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credential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2960"/>
            <a:ext cx="5732554" cy="412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5306"/>
            <a:ext cx="5732554" cy="34570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960309" y="4180722"/>
            <a:ext cx="4691812" cy="119249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EB783-C87C-42BD-90C5-41E38F319D52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05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인증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23276" y="2025080"/>
            <a:ext cx="3009907" cy="2946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JSON_FACTORY = JSON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 기능 제공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.(input stream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파싱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캘린더 정보 요청할 때 사용하는 기본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가지고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https://www.googleapis.com/calendar/v3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/>
              <a:t>/users/me/calendarList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99416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5732554" cy="1524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F8D2E-34B1-43DA-A7D0-431B16D7703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36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004737" y="2960948"/>
            <a:ext cx="3009907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인증과 연결을 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받아오기 실행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005887" y="291958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2" y="1919693"/>
            <a:ext cx="5732554" cy="4051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05865" y="2852936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360955" y="4610482"/>
            <a:ext cx="5227269" cy="7983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366681" y="4569119"/>
            <a:ext cx="78281" cy="6795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72886"/>
              </p:ext>
            </p:extLst>
          </p:nvPr>
        </p:nvGraphicFramePr>
        <p:xfrm>
          <a:off x="467544" y="2106379"/>
          <a:ext cx="7488833" cy="22964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0314">
                  <a:extLst>
                    <a:ext uri="{9D8B030D-6E8A-4147-A177-3AD203B41FA5}">
                      <a16:colId xmlns:a16="http://schemas.microsoft.com/office/drawing/2014/main" val="1892406478"/>
                    </a:ext>
                  </a:extLst>
                </a:gridCol>
                <a:gridCol w="873745">
                  <a:extLst>
                    <a:ext uri="{9D8B030D-6E8A-4147-A177-3AD203B41FA5}">
                      <a16:colId xmlns:a16="http://schemas.microsoft.com/office/drawing/2014/main" val="3381364424"/>
                    </a:ext>
                  </a:extLst>
                </a:gridCol>
                <a:gridCol w="635452">
                  <a:extLst>
                    <a:ext uri="{9D8B030D-6E8A-4147-A177-3AD203B41FA5}">
                      <a16:colId xmlns:a16="http://schemas.microsoft.com/office/drawing/2014/main" val="3391256414"/>
                    </a:ext>
                  </a:extLst>
                </a:gridCol>
                <a:gridCol w="2095050">
                  <a:extLst>
                    <a:ext uri="{9D8B030D-6E8A-4147-A177-3AD203B41FA5}">
                      <a16:colId xmlns:a16="http://schemas.microsoft.com/office/drawing/2014/main" val="2495607066"/>
                    </a:ext>
                  </a:extLst>
                </a:gridCol>
                <a:gridCol w="2634272">
                  <a:extLst>
                    <a:ext uri="{9D8B030D-6E8A-4147-A177-3AD203B41FA5}">
                      <a16:colId xmlns:a16="http://schemas.microsoft.com/office/drawing/2014/main" val="36285726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자료명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</a:rPr>
                        <a:t>자료형</a:t>
                      </a:r>
                      <a:r>
                        <a:rPr lang="ko-KR" sz="1100" kern="100" dirty="0">
                          <a:effectLst/>
                        </a:rPr>
                        <a:t> 크기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설명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값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461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사용자의 캘린더 아이디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CalendarListEntry.getId()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13533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summary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제목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CalendarListEntry.getSummary()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5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check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사용자가 캘린더의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체크박스 체크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Calendar</a:t>
                      </a:r>
                      <a:r>
                        <a:rPr lang="ko-KR" sz="1100" kern="100" dirty="0">
                          <a:effectLst/>
                        </a:rPr>
                        <a:t>의 </a:t>
                      </a:r>
                      <a:r>
                        <a:rPr lang="en-US" sz="1100" kern="100" dirty="0">
                          <a:effectLst/>
                        </a:rPr>
                        <a:t>id</a:t>
                      </a:r>
                      <a:r>
                        <a:rPr lang="ko-KR" sz="1100" kern="100" dirty="0">
                          <a:effectLst/>
                        </a:rPr>
                        <a:t>를 </a:t>
                      </a:r>
                      <a:r>
                        <a:rPr lang="en-US" sz="1100" kern="100" dirty="0">
                          <a:effectLst/>
                        </a:rPr>
                        <a:t>name</a:t>
                      </a:r>
                      <a:r>
                        <a:rPr lang="ko-KR" sz="1100" kern="100" dirty="0">
                          <a:effectLst/>
                        </a:rPr>
                        <a:t>으로 갖는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세션의 </a:t>
                      </a: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ko-KR" sz="1100" kern="100" dirty="0">
                          <a:effectLst/>
                        </a:rPr>
                        <a:t>초기는 </a:t>
                      </a:r>
                      <a:r>
                        <a:rPr lang="en-US" sz="1100" kern="100" dirty="0">
                          <a:effectLst/>
                        </a:rPr>
                        <a:t>true)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402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colorId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사용자의 캘린더 색 아이디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CalendarListEntry.getColorId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61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primary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캘린더가 사용자의 메인 </a:t>
                      </a:r>
                      <a:endParaRPr lang="en-US" alt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캘린더인지에 대한 여부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calendarListEntry.getPrimary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914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accessRole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캘린더의 </a:t>
                      </a:r>
                      <a:r>
                        <a:rPr lang="en-US" sz="1100" kern="100" dirty="0">
                          <a:effectLst/>
                        </a:rPr>
                        <a:t>Access Role(</a:t>
                      </a:r>
                      <a:r>
                        <a:rPr lang="ko-KR" sz="1100" kern="100" dirty="0">
                          <a:effectLst/>
                        </a:rPr>
                        <a:t>일정에 대한 접근 권한 정의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calendarListEntry.getAccessRole</a:t>
                      </a:r>
                      <a:r>
                        <a:rPr lang="en-US" sz="1100" kern="100" dirty="0">
                          <a:effectLst/>
                        </a:rPr>
                        <a:t>()</a:t>
                      </a:r>
                      <a:endParaRPr lang="ko-KR" sz="11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67812"/>
                  </a:ext>
                </a:extLst>
              </a:tr>
            </a:tbl>
          </a:graphicData>
        </a:graphic>
      </p:graphicFrame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15440" y="1556791"/>
            <a:ext cx="3009907" cy="44144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현재 체크 된 캘린더만 입력 되어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받아올 날짜 범위 지정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 날짜 보다 늦은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setOrderBy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사용하려면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setSingleEvents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해야함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= false. 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이벤트를 각각 하나의 이벤트로 볼지에 대한 여부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3879" y="148478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2" y="1986397"/>
            <a:ext cx="5732554" cy="39393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19672" y="4840176"/>
            <a:ext cx="3130195" cy="11672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1" y="2025081"/>
            <a:ext cx="3009907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시작과 끝 날짜가 종일 일정인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아닌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 다르게 값을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각각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모든 캘린더들의 이벤트들을 저장하고 우선순위에 맞게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정렬하여 리턴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요청 시 받아올 수 있는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개수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250(default = 250)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40" y="19863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2" y="1962773"/>
            <a:ext cx="5732554" cy="42786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63629-B162-48AB-88FB-ABDEB37261E2}"/>
              </a:ext>
            </a:extLst>
          </p:cNvPr>
          <p:cNvSpPr/>
          <p:nvPr/>
        </p:nvSpPr>
        <p:spPr>
          <a:xfrm>
            <a:off x="991767" y="5337212"/>
            <a:ext cx="4660354" cy="32403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E9F9A-7EC8-4E07-980D-BCC8D843B88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7838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91675" y="4619279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52534" y="458059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542"/>
              </p:ext>
            </p:extLst>
          </p:nvPr>
        </p:nvGraphicFramePr>
        <p:xfrm>
          <a:off x="467544" y="2070139"/>
          <a:ext cx="7056784" cy="2299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2994037"/>
            <a:ext cx="3009907" cy="1800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파라미터로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넣어 요청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29266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122905" y="2708920"/>
            <a:ext cx="3959309" cy="2177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1791236"/>
            <a:ext cx="5732554" cy="4614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9382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5131256"/>
            <a:ext cx="6736866" cy="57606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제목이나 칸을 눌렀을 때 나오는 이벤트 요약정보 창에서 보여줄 정보들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4683" y="50701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105945" y="1428898"/>
            <a:ext cx="1610071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EventDetailDTO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93815"/>
              </p:ext>
            </p:extLst>
          </p:nvPr>
        </p:nvGraphicFramePr>
        <p:xfrm>
          <a:off x="481172" y="2119159"/>
          <a:ext cx="5249545" cy="246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324826141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59461837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413084459"/>
                    </a:ext>
                  </a:extLst>
                </a:gridCol>
                <a:gridCol w="931545">
                  <a:extLst>
                    <a:ext uri="{9D8B030D-6E8A-4147-A177-3AD203B41FA5}">
                      <a16:colId xmlns:a16="http://schemas.microsoft.com/office/drawing/2014/main" val="220651741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117068516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 크기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7951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summary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제목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Event.getSummary()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1051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시작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날짜를 년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8792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endTime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날짜를 년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분으로 나눔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8173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상세 내용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Event.getDescription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855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Location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장소</a:t>
                      </a:r>
                      <a:endParaRPr lang="ko-KR" sz="1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Event.getLocation</a:t>
                      </a:r>
                      <a:r>
                        <a:rPr lang="en-US" sz="1100" kern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sz="1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485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5CF760-3DCF-4594-996F-7112D7C7BCC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9266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30195" y="2060856"/>
            <a:ext cx="4434294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생성하기 위해서는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인풋을 받아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일정인 경우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저장할 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DateOnly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시간을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값에 하루를 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더해줌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데이터 타입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Reminders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Reminders-&gt;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List&lt;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useDefault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== true -&gt;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EventReminder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method, minutes(0~40320)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넣을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82393" y="196297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7747" y="4077072"/>
            <a:ext cx="3886748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CEF9E3-BAEF-4237-88B3-6DA361431CA2}"/>
              </a:ext>
            </a:extLst>
          </p:cNvPr>
          <p:cNvSpPr/>
          <p:nvPr/>
        </p:nvSpPr>
        <p:spPr>
          <a:xfrm>
            <a:off x="432048" y="266188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Event()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.getCalendars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().insert(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newCalendarId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71488" y="2710338"/>
            <a:ext cx="1171851" cy="955378"/>
            <a:chOff x="1804327" y="2802358"/>
            <a:chExt cx="1171851" cy="955378"/>
          </a:xfrm>
        </p:grpSpPr>
        <p:sp>
          <p:nvSpPr>
            <p:cNvPr id="3" name="타원 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72525" y="2708920"/>
            <a:ext cx="955378" cy="98968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3925" y="2898723"/>
            <a:ext cx="1171851" cy="60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277021" y="2710338"/>
            <a:ext cx="1171851" cy="955378"/>
            <a:chOff x="1804327" y="2802358"/>
            <a:chExt cx="1171851" cy="955378"/>
          </a:xfrm>
        </p:grpSpPr>
        <p:sp>
          <p:nvSpPr>
            <p:cNvPr id="53" name="타원 52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79458" y="2708920"/>
            <a:ext cx="1171851" cy="955378"/>
            <a:chOff x="1804327" y="2802358"/>
            <a:chExt cx="1171851" cy="955378"/>
          </a:xfrm>
        </p:grpSpPr>
        <p:sp>
          <p:nvSpPr>
            <p:cNvPr id="58" name="타원 57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478561" y="2708920"/>
            <a:ext cx="1171851" cy="955378"/>
            <a:chOff x="1804327" y="2802358"/>
            <a:chExt cx="1171851" cy="955378"/>
          </a:xfrm>
        </p:grpSpPr>
        <p:sp>
          <p:nvSpPr>
            <p:cNvPr id="62" name="타원 61"/>
            <p:cNvSpPr/>
            <p:nvPr/>
          </p:nvSpPr>
          <p:spPr>
            <a:xfrm>
              <a:off x="1902927" y="2802358"/>
              <a:ext cx="955378" cy="955378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327" y="2985582"/>
              <a:ext cx="1171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91762" y="370243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3516" y="3786707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12676" y="3790173"/>
            <a:ext cx="13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33436" y="3790173"/>
            <a:ext cx="141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그리는 방법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4998" y="3799202"/>
            <a:ext cx="14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Q&amp;A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0577" y="2546320"/>
            <a:ext cx="297076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생성과 거의 동일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객체를 새로 생성하지 않고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수정할 이벤트 객체를 얻어 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파라미터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40152" y="246895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104" y="4027104"/>
            <a:ext cx="5587336" cy="33799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060" y="2827526"/>
            <a:ext cx="4690988" cy="21857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2134AC-2BAD-4EC0-B8AB-F63C235CD2EA}"/>
              </a:ext>
            </a:extLst>
          </p:cNvPr>
          <p:cNvSpPr/>
          <p:nvPr/>
        </p:nvSpPr>
        <p:spPr>
          <a:xfrm>
            <a:off x="277862" y="2661880"/>
            <a:ext cx="56375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gcs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getCalendarService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.getSummary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reminders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Event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updatedEvent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service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.events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().update(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calendarId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).execute();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54580" y="3176972"/>
            <a:ext cx="2970768" cy="7920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지우고자 하는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이벤트의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15439" y="309960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573016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580"/>
            <a:ext cx="5732554" cy="219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9635" y="2052657"/>
            <a:ext cx="7668344" cy="363616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이벤트나 캘린더를 가져오거나 이벤트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요청을 하면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전송을 위해 인증 정보와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factory,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http_transport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들어가 있는지 아닌지 확인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execute()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request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 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D1CE8F-21EA-4A4C-9C81-C3D6D2C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2" y="2564904"/>
            <a:ext cx="5946896" cy="13058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2AB4B9-F77E-4937-848D-576A909C1F0A}"/>
              </a:ext>
            </a:extLst>
          </p:cNvPr>
          <p:cNvSpPr/>
          <p:nvPr/>
        </p:nvSpPr>
        <p:spPr>
          <a:xfrm>
            <a:off x="1440984" y="2693680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2ECC49-A4FC-4D84-8101-28B9E99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8" y="2214005"/>
            <a:ext cx="5733509" cy="34230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230689-867F-48CA-AB2B-33B0F3A70F4B}"/>
              </a:ext>
            </a:extLst>
          </p:cNvPr>
          <p:cNvSpPr/>
          <p:nvPr/>
        </p:nvSpPr>
        <p:spPr>
          <a:xfrm>
            <a:off x="833857" y="2214005"/>
            <a:ext cx="4320480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56044-AB8C-497A-B330-6148C4528AD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23081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201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가져오거나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삭제를 하는 함수를 따라 가면 최종적으로 위의 함수가 나옴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getCalendarService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얻은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받고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연결까지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Google Client.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가져오기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POST(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PUT(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DELETE(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하나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uriTemplate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요청할 때 요청한 행위에 대한 고유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생성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수정할 시 필요한 이벤트 객체가 들어 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responseClass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요청 후 받아오는 결과 값을 어떤 클래스 객체로 파싱 할지 정해 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605F8-F442-4C95-A5DE-7C753AC79F08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94189"/>
            <a:ext cx="5732554" cy="8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0832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6974" y="258722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CD010-0967-4362-A9A7-8BDDA55C62E3}"/>
              </a:ext>
            </a:extLst>
          </p:cNvPr>
          <p:cNvSpPr/>
          <p:nvPr/>
        </p:nvSpPr>
        <p:spPr>
          <a:xfrm>
            <a:off x="469661" y="3279104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F4BD8-928C-4C3E-998A-1BF70B37790B}"/>
              </a:ext>
            </a:extLst>
          </p:cNvPr>
          <p:cNvSpPr/>
          <p:nvPr/>
        </p:nvSpPr>
        <p:spPr>
          <a:xfrm>
            <a:off x="5151833" y="2316822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311" y="2004204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0812" y="226969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0812" y="253274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48786" y="228660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8786" y="2568642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0418" y="2015713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3204" y="324410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71113" y="299573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2712" y="325496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8981" y="3490874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6090" y="2969853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36084" y="3244108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75656" y="3945035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5656" y="421371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3510" y="3943254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배운 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 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9345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사용법과 주의 사항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상태 정보를 저장하면 안 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JQuery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구현에 대한 이해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94917" y="1772816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917" y="4603623"/>
            <a:ext cx="3891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64ED104-8505-4C93-B98C-FFE0D2DB64D5}"/>
              </a:ext>
            </a:extLst>
          </p:cNvPr>
          <p:cNvSpPr txBox="1">
            <a:spLocks/>
          </p:cNvSpPr>
          <p:nvPr/>
        </p:nvSpPr>
        <p:spPr>
          <a:xfrm>
            <a:off x="2594917" y="2492896"/>
            <a:ext cx="3891696" cy="18668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뷰 캘린더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02FC2-FA1D-4ED2-AE42-D63D5EFFE381}"/>
              </a:ext>
            </a:extLst>
          </p:cNvPr>
          <p:cNvSpPr/>
          <p:nvPr/>
        </p:nvSpPr>
        <p:spPr>
          <a:xfrm>
            <a:off x="2555776" y="24155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11AC4-91FE-4F72-8552-10B1CC1FC4C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9413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(3/20~3/23) -&gt; Google Calendar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캘린더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하루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       Java Spring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(3/26~3/30)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 설계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AJAX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비동기 전송 방식 이용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     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체크된 여러 캘린더들의 일정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이름을 클릭하면 일정의 정보가 화면에 나오는 것을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(4/2~4/6) 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날짜 칸을 넘어가는 경우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더보기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상세 정보 페이지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UI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한달 동안의 일정 목록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2002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1C7771D-5196-4E18-BAF1-F12CAE1B7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9316" y="2659385"/>
            <a:ext cx="5648981" cy="819150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A27CB0C0-09F6-4F14-BBED-51A08A19529C}"/>
              </a:ext>
            </a:extLst>
          </p:cNvPr>
          <p:cNvSpPr txBox="1">
            <a:spLocks/>
          </p:cNvSpPr>
          <p:nvPr/>
        </p:nvSpPr>
        <p:spPr>
          <a:xfrm>
            <a:off x="774963" y="4994419"/>
            <a:ext cx="3443930" cy="111338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v3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가지고 있는 캘린더들의 정보를 가져옴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7BF48-3270-4C9A-9132-13DCCB24465C}"/>
              </a:ext>
            </a:extLst>
          </p:cNvPr>
          <p:cNvSpPr/>
          <p:nvPr/>
        </p:nvSpPr>
        <p:spPr>
          <a:xfrm>
            <a:off x="752879" y="49581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850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v3 - 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일정들의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캘린더의 특정 일정 정보를 가져옴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insert: :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캘린더에 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정보 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49A84183-C24B-47AA-B89C-EBFEE1DACAF3}"/>
              </a:ext>
            </a:extLst>
          </p:cNvPr>
          <p:cNvSpPr txBox="1">
            <a:spLocks/>
          </p:cNvSpPr>
          <p:nvPr/>
        </p:nvSpPr>
        <p:spPr>
          <a:xfrm>
            <a:off x="1169046" y="4571465"/>
            <a:ext cx="6971841" cy="156023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뷰 캘린더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부분에 참가자와 반복 일정 추가 기능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96450" y="2060848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뷰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현재까지 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046" y="3244334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264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956" y="3261199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E9BEA-73E8-4EEB-91EF-C26EA5679DC0}"/>
              </a:ext>
            </a:extLst>
          </p:cNvPr>
          <p:cNvSpPr txBox="1"/>
          <p:nvPr/>
        </p:nvSpPr>
        <p:spPr>
          <a:xfrm>
            <a:off x="2504688" y="2557941"/>
            <a:ext cx="423471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캘린더에  여러 캘린더의 일정 표시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77B37-99E1-4D0D-ACCE-F186A0B84FE8}"/>
              </a:ext>
            </a:extLst>
          </p:cNvPr>
          <p:cNvSpPr txBox="1"/>
          <p:nvPr/>
        </p:nvSpPr>
        <p:spPr>
          <a:xfrm>
            <a:off x="1169046" y="4235738"/>
            <a:ext cx="263241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추가로 구현할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사전 준비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pom.xml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쓰기 위한 라이브러리들을 추가함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-&gt;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org.springframework.social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com.google,oauth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-client,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com.google.apis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org.apache.httpcomponents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Google Cloud Platform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접속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인증 정보를 만들어서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Client ID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-&gt;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client_secret.json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 받아 프로젝트에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설정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공개 설정 체크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FD5-7A97-4281-9B9B-4B4E7C9286F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22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DC0F3-7E57-4A62-AD32-70ED1086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65" y="1892370"/>
            <a:ext cx="7877409" cy="43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643446" y="2868858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3497683" y="229749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6312871" y="2282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490833" y="3007357"/>
            <a:ext cx="249382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6312871" y="331529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6312871" y="397178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493083" y="449698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729931" y="2466807"/>
            <a:ext cx="582940" cy="15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875694" y="2482158"/>
            <a:ext cx="621989" cy="7098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2875694" y="3192023"/>
            <a:ext cx="6151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729931" y="2482158"/>
            <a:ext cx="582940" cy="10178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5729931" y="2482158"/>
            <a:ext cx="582940" cy="16742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2875694" y="3192024"/>
            <a:ext cx="617389" cy="14896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위한 인증의 구조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13807" y="2075057"/>
            <a:ext cx="4011856" cy="34534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Console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위한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id, client secret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token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후 로그인과 승인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허락에 대한 비밀 번호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 code, client id, client secret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인증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AutoNum type="arabicParenR"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Acceess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token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받아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74666" y="199769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our application sends a token request to the Google Authorization Server, receives an authorization code,&#10;exchanges the code for a token, and uses the token to call a Google API endpoint.">
            <a:extLst>
              <a:ext uri="{FF2B5EF4-FFF2-40B4-BE49-F238E27FC236}">
                <a16:creationId xmlns:a16="http://schemas.microsoft.com/office/drawing/2014/main" id="{A7475F39-8F9A-4516-A840-9473062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7" y="1986397"/>
            <a:ext cx="3467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C6682A-C52F-4C5A-B8F0-59BCF8AB645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77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1643</Words>
  <Application>Microsoft Office PowerPoint</Application>
  <PresentationFormat>화면 슬라이드 쇼(4:3)</PresentationFormat>
  <Paragraphs>437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나눔고딕</vt:lpstr>
      <vt:lpstr>나눔고딕 ExtraBold</vt:lpstr>
      <vt:lpstr>맑은 고딕</vt:lpstr>
      <vt:lpstr>Arial</vt:lpstr>
      <vt:lpstr>Calibri</vt:lpstr>
      <vt:lpstr>Consolas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190</cp:revision>
  <dcterms:created xsi:type="dcterms:W3CDTF">2015-03-31T05:55:32Z</dcterms:created>
  <dcterms:modified xsi:type="dcterms:W3CDTF">2018-05-15T02:34:31Z</dcterms:modified>
</cp:coreProperties>
</file>