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10"/>
  </p:notesMasterIdLst>
  <p:sldIdLst>
    <p:sldId id="272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BD7"/>
    <a:srgbClr val="1B1E25"/>
    <a:srgbClr val="FAFAFA"/>
    <a:srgbClr val="1A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2436" y="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1B1E2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ko-KR" altLang="en-US" sz="1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value 01</c:v>
                </c:pt>
                <c:pt idx="1">
                  <c:v>value 02</c:v>
                </c:pt>
                <c:pt idx="2">
                  <c:v>value 03</c:v>
                </c:pt>
                <c:pt idx="3">
                  <c:v>value 04</c:v>
                </c:pt>
                <c:pt idx="4">
                  <c:v>value 05</c:v>
                </c:pt>
                <c:pt idx="5">
                  <c:v>value 06</c:v>
                </c:pt>
                <c:pt idx="6">
                  <c:v>value 07</c:v>
                </c:pt>
                <c:pt idx="7">
                  <c:v>value 08</c:v>
                </c:pt>
                <c:pt idx="8">
                  <c:v>value 09</c:v>
                </c:pt>
                <c:pt idx="9">
                  <c:v>value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50</c:v>
                </c:pt>
                <c:pt idx="3">
                  <c:v>30</c:v>
                </c:pt>
                <c:pt idx="4">
                  <c:v>20</c:v>
                </c:pt>
                <c:pt idx="5">
                  <c:v>-20</c:v>
                </c:pt>
                <c:pt idx="6">
                  <c:v>-30</c:v>
                </c:pt>
                <c:pt idx="7">
                  <c:v>-50</c:v>
                </c:pt>
                <c:pt idx="8">
                  <c:v>-40</c:v>
                </c:pt>
                <c:pt idx="9">
                  <c:v>-10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value 01</c:v>
                </c:pt>
                <c:pt idx="1">
                  <c:v>value 02</c:v>
                </c:pt>
                <c:pt idx="2">
                  <c:v>value 03</c:v>
                </c:pt>
                <c:pt idx="3">
                  <c:v>value 04</c:v>
                </c:pt>
                <c:pt idx="4">
                  <c:v>value 05</c:v>
                </c:pt>
                <c:pt idx="5">
                  <c:v>value 06</c:v>
                </c:pt>
                <c:pt idx="6">
                  <c:v>value 07</c:v>
                </c:pt>
                <c:pt idx="7">
                  <c:v>value 08</c:v>
                </c:pt>
                <c:pt idx="8">
                  <c:v>value 09</c:v>
                </c:pt>
                <c:pt idx="9">
                  <c:v>value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25</c:v>
                </c:pt>
                <c:pt idx="3">
                  <c:v>10</c:v>
                </c:pt>
                <c:pt idx="4">
                  <c:v>-10</c:v>
                </c:pt>
                <c:pt idx="5">
                  <c:v>-40</c:v>
                </c:pt>
                <c:pt idx="6">
                  <c:v>-50</c:v>
                </c:pt>
                <c:pt idx="7">
                  <c:v>-30</c:v>
                </c:pt>
                <c:pt idx="8">
                  <c:v>10</c:v>
                </c:pt>
                <c:pt idx="9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5"/>
        <c:axId val="451096896"/>
        <c:axId val="451097456"/>
      </c:barChart>
      <c:catAx>
        <c:axId val="451096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1097456"/>
        <c:crossesAt val="0"/>
        <c:auto val="1"/>
        <c:lblAlgn val="ctr"/>
        <c:lblOffset val="100"/>
        <c:noMultiLvlLbl val="0"/>
      </c:catAx>
      <c:valAx>
        <c:axId val="4510974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109689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>
              <a:solidFill>
                <a:srgbClr val="1B1E25"/>
              </a:solidFill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38100">
                <a:solidFill>
                  <a:srgbClr val="1B1E25"/>
                </a:solidFill>
              </a:ln>
            </c:spPr>
          </c:marker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layout>
                <c:manualLayout>
                  <c:x val="-5.4497387073242174E-3"/>
                  <c:y val="-5.60322030748223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4629255451138014E-2"/>
                  <c:y val="-6.81414460168879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5.0010452616407255E-2"/>
                  <c:y val="-6.06531227115334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9.202571705972544E-2"/>
                  <c:y val="-3.55364956739505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4.2884897591933993E-2"/>
                  <c:y val="-5.61328915868745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3.7860845542056348E-2"/>
                  <c:y val="6.83125001614807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4.2211179449009276E-2"/>
                  <c:y val="6.02680945981942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2.0551411924891357E-2"/>
                  <c:y val="-8.38413332504987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9561192671655469E-2"/>
                  <c:y val="7.43769182085382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6792710526138972E-2"/>
                  <c:y val="-6.39431686883120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rgbClr val="1B1E25"/>
                    </a:solidFill>
                    <a:effectLst/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ko-KR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</c:v>
                </c:pt>
                <c:pt idx="1">
                  <c:v>20</c:v>
                </c:pt>
                <c:pt idx="2">
                  <c:v>45</c:v>
                </c:pt>
                <c:pt idx="3">
                  <c:v>70</c:v>
                </c:pt>
                <c:pt idx="4">
                  <c:v>80</c:v>
                </c:pt>
                <c:pt idx="5">
                  <c:v>90</c:v>
                </c:pt>
                <c:pt idx="6">
                  <c:v>75</c:v>
                </c:pt>
                <c:pt idx="7">
                  <c:v>60</c:v>
                </c:pt>
                <c:pt idx="8">
                  <c:v>50</c:v>
                </c:pt>
                <c:pt idx="9">
                  <c:v>90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959595"/>
              </a:solidFill>
            </a:ln>
          </c:spPr>
          <c:marker>
            <c:symbol val="circle"/>
            <c:size val="7"/>
            <c:spPr>
              <a:solidFill>
                <a:srgbClr val="959595"/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dLbls>
            <c:dLbl>
              <c:idx val="1"/>
              <c:layout>
                <c:manualLayout>
                  <c:x val="0"/>
                  <c:y val="-2.45140888452348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3.50201269217638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8.687888880326635E-17"/>
                  <c:y val="1.56813509965436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8.687888880326635E-17"/>
                  <c:y val="-1.05060380765292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"/>
                  <c:y val="3.15181142295875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3.080287095444123E-2"/>
                  <c:y val="-4.9028177690469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>
                    <a:solidFill>
                      <a:schemeClr val="tx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80</c:v>
                </c:pt>
                <c:pt idx="1">
                  <c:v>45</c:v>
                </c:pt>
                <c:pt idx="2">
                  <c:v>30</c:v>
                </c:pt>
                <c:pt idx="3">
                  <c:v>50</c:v>
                </c:pt>
                <c:pt idx="4">
                  <c:v>60</c:v>
                </c:pt>
                <c:pt idx="5">
                  <c:v>20</c:v>
                </c:pt>
                <c:pt idx="6">
                  <c:v>30</c:v>
                </c:pt>
                <c:pt idx="7">
                  <c:v>50</c:v>
                </c:pt>
                <c:pt idx="8">
                  <c:v>20</c:v>
                </c:pt>
                <c:pt idx="9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641744"/>
        <c:axId val="683645104"/>
      </c:lineChart>
      <c:catAx>
        <c:axId val="683641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ko-KR"/>
          </a:p>
        </c:txPr>
        <c:crossAx val="683645104"/>
        <c:crosses val="autoZero"/>
        <c:auto val="0"/>
        <c:lblAlgn val="ctr"/>
        <c:lblOffset val="100"/>
        <c:noMultiLvlLbl val="0"/>
      </c:catAx>
      <c:valAx>
        <c:axId val="6836451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836417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cene3d>
      <a:camera prst="orthographicFront"/>
      <a:lightRig rig="threePt" dir="t"/>
    </a:scene3d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8A84-EABB-40EF-9D86-F2667CA17D39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EBB-CEC9-4912-8451-3948C0EBA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9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8EBB-CEC9-4912-8451-3948C0EBAD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8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3093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543050" y="416539"/>
            <a:ext cx="6057900" cy="3556000"/>
            <a:chOff x="1543050" y="736600"/>
            <a:chExt cx="6057900" cy="355600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736600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09975" y="1900238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06738" y="1322388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601913" y="736600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1A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497638" y="3973513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43513" y="2798763"/>
              <a:ext cx="19927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07704" y="4281488"/>
              <a:ext cx="7116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이등변 삼각형 15"/>
          <p:cNvSpPr/>
          <p:nvPr userDrawn="1"/>
        </p:nvSpPr>
        <p:spPr>
          <a:xfrm>
            <a:off x="3918141" y="1941282"/>
            <a:ext cx="1481720" cy="1277345"/>
          </a:xfrm>
          <a:prstGeom prst="triangle">
            <a:avLst/>
          </a:prstGeom>
          <a:pattFill prst="wdUpDiag">
            <a:fgClr>
              <a:srgbClr val="D8DBD7"/>
            </a:fgClr>
            <a:bgClr>
              <a:srgbClr val="1B1E25"/>
            </a:bgClr>
          </a:pattFill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FAFA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1" y="6165303"/>
            <a:ext cx="9155113" cy="710423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228963" y="4133553"/>
            <a:ext cx="11737976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5500" b="0" baseline="0">
                <a:solidFill>
                  <a:srgbClr val="1B1E25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 smtClean="0"/>
              <a:t>Presentation main title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55113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1652550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Index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4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143999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543050" y="908720"/>
            <a:ext cx="6057900" cy="3556000"/>
            <a:chOff x="1543050" y="416539"/>
            <a:chExt cx="6057900" cy="3556000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416539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609975" y="1580177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D8DB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06738" y="1002327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D8DBD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601913" y="416539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D8DBD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497638" y="3653452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5243513" y="2478702"/>
              <a:ext cx="1992783" cy="0"/>
            </a:xfrm>
            <a:prstGeom prst="line">
              <a:avLst/>
            </a:prstGeom>
            <a:noFill/>
            <a:ln w="22225">
              <a:solidFill>
                <a:srgbClr val="D8DB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907704" y="3961427"/>
              <a:ext cx="711671" cy="0"/>
            </a:xfrm>
            <a:prstGeom prst="line">
              <a:avLst/>
            </a:prstGeom>
            <a:noFill/>
            <a:ln w="22225">
              <a:solidFill>
                <a:srgbClr val="D8DB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이등변 삼각형 15"/>
            <p:cNvSpPr/>
            <p:nvPr userDrawn="1"/>
          </p:nvSpPr>
          <p:spPr>
            <a:xfrm>
              <a:off x="3918141" y="1941282"/>
              <a:ext cx="1481720" cy="1277345"/>
            </a:xfrm>
            <a:prstGeom prst="triangle">
              <a:avLst/>
            </a:prstGeom>
            <a:pattFill prst="wdUpDiag">
              <a:fgClr>
                <a:srgbClr val="D8DBD7"/>
              </a:fgClr>
              <a:bgClr>
                <a:srgbClr val="1B1E25"/>
              </a:bgClr>
            </a:pattFill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AFAFA"/>
                </a:solidFill>
              </a:endParaRPr>
            </a:p>
          </p:txBody>
        </p:sp>
      </p:grpSp>
      <p:sp>
        <p:nvSpPr>
          <p:cNvPr id="14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4867567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mtClean="0"/>
              <a:t>Thank you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385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1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4850"/>
            <a:ext cx="9144000" cy="29083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419475" y="5685909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prstClr val="white">
                    <a:lumMod val="85000"/>
                  </a:prstClr>
                </a:solidFill>
              </a:rPr>
              <a:t>www.goodpello.com</a:t>
            </a:r>
            <a:endParaRPr lang="ko-KR" alt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2133600" y="5870575"/>
            <a:ext cx="4876800" cy="0"/>
            <a:chOff x="2105025" y="5566291"/>
            <a:chExt cx="48768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 flipH="1">
              <a:off x="210502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H="1">
              <a:off x="578167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979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8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50087" y="4894365"/>
            <a:ext cx="6192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Presentation Subtitle</a:t>
            </a:r>
            <a:endParaRPr lang="ko-KR" altLang="en-US" sz="2200" dirty="0">
              <a:solidFill>
                <a:srgbClr val="1B1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842027" y="5282720"/>
            <a:ext cx="360880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en-US" altLang="ko-KR" sz="900" dirty="0" err="1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Powerpoint</a:t>
            </a:r>
            <a:r>
              <a:rPr kumimoji="0" lang="en-US" altLang="ko-KR" sz="9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complete presentation graphic package it gives you everything you need to produce a professional-looking presentation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4387945" y="6619098"/>
            <a:ext cx="355733" cy="83613"/>
            <a:chOff x="4283968" y="914862"/>
            <a:chExt cx="355733" cy="83613"/>
          </a:xfrm>
        </p:grpSpPr>
        <p:sp>
          <p:nvSpPr>
            <p:cNvPr id="26" name="타원 25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noFill/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Presentation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5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142116" y="2298551"/>
            <a:ext cx="4859769" cy="41036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ts val="1600"/>
              </a:lnSpc>
            </a:pPr>
            <a:r>
              <a:rPr kumimoji="0"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Powerpoint</a:t>
            </a:r>
            <a:r>
              <a:rPr kumimoji="0" lang="en-US" altLang="ko-KR" sz="1000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is a complete presentation graphic package it gives you everything you need to produce a professional-looking presentation</a:t>
            </a:r>
          </a:p>
        </p:txBody>
      </p:sp>
      <p:sp>
        <p:nvSpPr>
          <p:cNvPr id="3" name="타원 2"/>
          <p:cNvSpPr/>
          <p:nvPr/>
        </p:nvSpPr>
        <p:spPr>
          <a:xfrm>
            <a:off x="2339928" y="3140968"/>
            <a:ext cx="955378" cy="955378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241328" y="3324192"/>
            <a:ext cx="1171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196343" y="4209023"/>
            <a:ext cx="123476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ts val="1200"/>
              </a:lnSpc>
            </a:pPr>
            <a:r>
              <a:rPr kumimoji="0"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Contents </a:t>
            </a:r>
          </a:p>
          <a:p>
            <a:pPr algn="ctr" eaLnBrk="1" hangingPunct="1">
              <a:lnSpc>
                <a:spcPts val="1200"/>
              </a:lnSpc>
            </a:pPr>
            <a:r>
              <a:rPr kumimoji="0"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Title</a:t>
            </a:r>
            <a:endParaRPr kumimoji="0" lang="en-US" altLang="ko-KR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098202" y="3140968"/>
            <a:ext cx="955378" cy="955378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999602" y="3324192"/>
            <a:ext cx="1171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954617" y="4209023"/>
            <a:ext cx="123476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ts val="1200"/>
              </a:lnSpc>
            </a:pPr>
            <a:r>
              <a:rPr kumimoji="0"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Contents </a:t>
            </a:r>
          </a:p>
          <a:p>
            <a:pPr algn="ctr" eaLnBrk="1" hangingPunct="1">
              <a:lnSpc>
                <a:spcPts val="1200"/>
              </a:lnSpc>
            </a:pPr>
            <a:r>
              <a:rPr kumimoji="0"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Title</a:t>
            </a:r>
            <a:endParaRPr kumimoji="0" lang="en-US" altLang="ko-KR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856475" y="3140968"/>
            <a:ext cx="955378" cy="955378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757875" y="3324192"/>
            <a:ext cx="1171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712890" y="4209023"/>
            <a:ext cx="123476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ts val="1200"/>
              </a:lnSpc>
            </a:pPr>
            <a:r>
              <a:rPr kumimoji="0"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Contents </a:t>
            </a:r>
          </a:p>
          <a:p>
            <a:pPr algn="ctr" eaLnBrk="1" hangingPunct="1">
              <a:lnSpc>
                <a:spcPts val="1200"/>
              </a:lnSpc>
            </a:pPr>
            <a:r>
              <a:rPr kumimoji="0"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Title</a:t>
            </a:r>
            <a:endParaRPr kumimoji="0" lang="en-US" altLang="ko-KR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9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40544" y="292406"/>
            <a:ext cx="346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B1E25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Presentation Subtitle</a:t>
            </a:r>
            <a:endParaRPr lang="ko-KR" altLang="en-US" sz="2400" dirty="0">
              <a:solidFill>
                <a:srgbClr val="1B1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05"/>
          <p:cNvSpPr txBox="1"/>
          <p:nvPr/>
        </p:nvSpPr>
        <p:spPr>
          <a:xfrm>
            <a:off x="1970454" y="862066"/>
            <a:ext cx="52030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200"/>
              </a:lnSpc>
            </a:pPr>
            <a:r>
              <a:rPr lang="en-US" altLang="ko-KR" dirty="0">
                <a:solidFill>
                  <a:srgbClr val="1B1E25"/>
                </a:solidFill>
              </a:rPr>
              <a:t>We will be recognized as the first-rate company at home and abroad with Top-notch service backed by advanced  technology </a:t>
            </a:r>
            <a:r>
              <a:rPr lang="en-US" altLang="ko-KR" dirty="0" smtClean="0">
                <a:solidFill>
                  <a:srgbClr val="1B1E25"/>
                </a:solidFill>
              </a:rPr>
              <a:t>and </a:t>
            </a:r>
            <a:r>
              <a:rPr lang="en-US" altLang="ko-KR" dirty="0">
                <a:solidFill>
                  <a:srgbClr val="1B1E25"/>
                </a:solidFill>
              </a:rPr>
              <a:t>strict quality </a:t>
            </a:r>
            <a:r>
              <a:rPr lang="en-US" altLang="ko-KR" dirty="0" smtClean="0">
                <a:solidFill>
                  <a:srgbClr val="1B1E25"/>
                </a:solidFill>
              </a:rPr>
              <a:t>control</a:t>
            </a:r>
            <a:endParaRPr lang="en-US" altLang="ko-KR" dirty="0">
              <a:solidFill>
                <a:srgbClr val="1B1E25"/>
              </a:solidFill>
            </a:endParaRPr>
          </a:p>
        </p:txBody>
      </p:sp>
      <p:graphicFrame>
        <p:nvGraphicFramePr>
          <p:cNvPr id="25" name="차트 24"/>
          <p:cNvGraphicFramePr/>
          <p:nvPr>
            <p:extLst/>
          </p:nvPr>
        </p:nvGraphicFramePr>
        <p:xfrm>
          <a:off x="539552" y="2080593"/>
          <a:ext cx="8208912" cy="278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592971" y="1784672"/>
            <a:ext cx="1156233" cy="0"/>
          </a:xfrm>
          <a:prstGeom prst="line">
            <a:avLst/>
          </a:prstGeom>
          <a:ln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9173" y="1484784"/>
            <a:ext cx="231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1B1E25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Visual Appeal</a:t>
            </a:r>
            <a:endParaRPr lang="ko-KR" altLang="en-US" sz="1400" b="1" dirty="0">
              <a:solidFill>
                <a:srgbClr val="1B1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800" y="313785"/>
            <a:ext cx="3600400" cy="432048"/>
          </a:xfrm>
          <a:prstGeom prst="rect">
            <a:avLst/>
          </a:prstGeom>
          <a:ln w="6350"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2" name="타원 21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566262" y="5503707"/>
            <a:ext cx="8011477" cy="0"/>
          </a:xfrm>
          <a:prstGeom prst="line">
            <a:avLst/>
          </a:prstGeom>
          <a:ln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79854" y="5590547"/>
            <a:ext cx="797413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100">
                <a:solidFill>
                  <a:srgbClr val="1B1E25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ko-KR" dirty="0"/>
              <a:t>Our easy to use and functional search engine helps you locate the right templates quickly saving your time</a:t>
            </a:r>
          </a:p>
        </p:txBody>
      </p:sp>
    </p:spTree>
    <p:extLst>
      <p:ext uri="{BB962C8B-B14F-4D97-AF65-F5344CB8AC3E}">
        <p14:creationId xmlns:p14="http://schemas.microsoft.com/office/powerpoint/2010/main" val="15029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40544" y="292406"/>
            <a:ext cx="346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B1E25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Presentation Subtitle</a:t>
            </a:r>
            <a:endParaRPr lang="ko-KR" altLang="en-US" sz="2400" dirty="0">
              <a:solidFill>
                <a:srgbClr val="1B1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05"/>
          <p:cNvSpPr txBox="1"/>
          <p:nvPr/>
        </p:nvSpPr>
        <p:spPr>
          <a:xfrm>
            <a:off x="1970454" y="862066"/>
            <a:ext cx="52030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200"/>
              </a:lnSpc>
            </a:pPr>
            <a:r>
              <a:rPr lang="en-US" altLang="ko-KR" dirty="0">
                <a:solidFill>
                  <a:srgbClr val="1B1E25"/>
                </a:solidFill>
              </a:rPr>
              <a:t>We will be recognized as the first-rate company at home and abroad with Top-notch service backed by advanced  technology </a:t>
            </a:r>
            <a:r>
              <a:rPr lang="en-US" altLang="ko-KR" dirty="0" smtClean="0">
                <a:solidFill>
                  <a:srgbClr val="1B1E25"/>
                </a:solidFill>
              </a:rPr>
              <a:t>and </a:t>
            </a:r>
            <a:r>
              <a:rPr lang="en-US" altLang="ko-KR" dirty="0">
                <a:solidFill>
                  <a:srgbClr val="1B1E25"/>
                </a:solidFill>
              </a:rPr>
              <a:t>strict quality </a:t>
            </a:r>
            <a:r>
              <a:rPr lang="en-US" altLang="ko-KR" dirty="0" smtClean="0">
                <a:solidFill>
                  <a:srgbClr val="1B1E25"/>
                </a:solidFill>
              </a:rPr>
              <a:t>control</a:t>
            </a:r>
            <a:endParaRPr lang="en-US" altLang="ko-KR" dirty="0">
              <a:solidFill>
                <a:srgbClr val="1B1E25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92971" y="1785430"/>
            <a:ext cx="1156233" cy="0"/>
          </a:xfrm>
          <a:prstGeom prst="line">
            <a:avLst/>
          </a:prstGeom>
          <a:ln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9173" y="1485542"/>
            <a:ext cx="231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1B1E25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Visual Appeal</a:t>
            </a:r>
            <a:endParaRPr lang="ko-KR" altLang="en-US" sz="1400" b="1" dirty="0">
              <a:solidFill>
                <a:srgbClr val="1B1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800" y="313785"/>
            <a:ext cx="3600400" cy="432048"/>
          </a:xfrm>
          <a:prstGeom prst="rect">
            <a:avLst/>
          </a:prstGeom>
          <a:ln w="6350"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차트 30"/>
          <p:cNvGraphicFramePr>
            <a:graphicFrameLocks/>
          </p:cNvGraphicFramePr>
          <p:nvPr>
            <p:extLst/>
          </p:nvPr>
        </p:nvGraphicFramePr>
        <p:xfrm>
          <a:off x="534363" y="1935687"/>
          <a:ext cx="8075275" cy="2934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3" name="타원 2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566262" y="5503707"/>
            <a:ext cx="8011477" cy="0"/>
          </a:xfrm>
          <a:prstGeom prst="line">
            <a:avLst/>
          </a:prstGeom>
          <a:ln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579854" y="5590547"/>
            <a:ext cx="797413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100">
                <a:solidFill>
                  <a:srgbClr val="1B1E25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ko-KR" dirty="0"/>
              <a:t>Our easy to use and functional search engine helps you locate the right templates quickly saving your time</a:t>
            </a:r>
          </a:p>
        </p:txBody>
      </p:sp>
    </p:spTree>
    <p:extLst>
      <p:ext uri="{BB962C8B-B14F-4D97-AF65-F5344CB8AC3E}">
        <p14:creationId xmlns:p14="http://schemas.microsoft.com/office/powerpoint/2010/main" val="21388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840544" y="292406"/>
            <a:ext cx="346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B1E25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Presentation Subtitle</a:t>
            </a:r>
            <a:endParaRPr lang="ko-KR" altLang="en-US" sz="2400" dirty="0">
              <a:solidFill>
                <a:srgbClr val="1B1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05"/>
          <p:cNvSpPr txBox="1"/>
          <p:nvPr/>
        </p:nvSpPr>
        <p:spPr>
          <a:xfrm>
            <a:off x="1970454" y="862066"/>
            <a:ext cx="52030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200"/>
              </a:lnSpc>
            </a:pPr>
            <a:r>
              <a:rPr lang="en-US" altLang="ko-KR" dirty="0">
                <a:solidFill>
                  <a:srgbClr val="1B1E25"/>
                </a:solidFill>
              </a:rPr>
              <a:t>We will be recognized as the first-rate company at home and abroad with Top-notch service backed by advanced  technology </a:t>
            </a:r>
            <a:r>
              <a:rPr lang="en-US" altLang="ko-KR" dirty="0" smtClean="0">
                <a:solidFill>
                  <a:srgbClr val="1B1E25"/>
                </a:solidFill>
              </a:rPr>
              <a:t>and </a:t>
            </a:r>
            <a:r>
              <a:rPr lang="en-US" altLang="ko-KR" dirty="0">
                <a:solidFill>
                  <a:srgbClr val="1B1E25"/>
                </a:solidFill>
              </a:rPr>
              <a:t>strict quality </a:t>
            </a:r>
            <a:r>
              <a:rPr lang="en-US" altLang="ko-KR" dirty="0" smtClean="0">
                <a:solidFill>
                  <a:srgbClr val="1B1E25"/>
                </a:solidFill>
              </a:rPr>
              <a:t>control</a:t>
            </a:r>
            <a:endParaRPr lang="en-US" altLang="ko-KR" dirty="0">
              <a:solidFill>
                <a:srgbClr val="1B1E25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49863" y="1988840"/>
            <a:ext cx="4139530" cy="3709952"/>
            <a:chOff x="2627784" y="2276872"/>
            <a:chExt cx="4139530" cy="3277904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2627784" y="4751450"/>
              <a:ext cx="4139530" cy="803326"/>
            </a:xfrm>
            <a:custGeom>
              <a:avLst/>
              <a:gdLst>
                <a:gd name="T0" fmla="*/ 516 w 4215"/>
                <a:gd name="T1" fmla="*/ 0 h 1057"/>
                <a:gd name="T2" fmla="*/ 0 w 4215"/>
                <a:gd name="T3" fmla="*/ 1057 h 1057"/>
                <a:gd name="T4" fmla="*/ 4215 w 4215"/>
                <a:gd name="T5" fmla="*/ 1057 h 1057"/>
                <a:gd name="T6" fmla="*/ 3699 w 4215"/>
                <a:gd name="T7" fmla="*/ 0 h 1057"/>
                <a:gd name="T8" fmla="*/ 516 w 4215"/>
                <a:gd name="T9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5" h="1057">
                  <a:moveTo>
                    <a:pt x="516" y="0"/>
                  </a:moveTo>
                  <a:lnTo>
                    <a:pt x="0" y="1057"/>
                  </a:lnTo>
                  <a:lnTo>
                    <a:pt x="4215" y="1057"/>
                  </a:lnTo>
                  <a:lnTo>
                    <a:pt x="3699" y="0"/>
                  </a:lnTo>
                  <a:lnTo>
                    <a:pt x="516" y="0"/>
                  </a:lnTo>
                  <a:close/>
                </a:path>
              </a:pathLst>
            </a:custGeom>
            <a:noFill/>
            <a:ln w="6350"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1E25"/>
                </a:solidFill>
              </a:endParaRPr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3682066" y="3144037"/>
              <a:ext cx="2030970" cy="739488"/>
            </a:xfrm>
            <a:custGeom>
              <a:avLst/>
              <a:gdLst>
                <a:gd name="T0" fmla="*/ 476 w 2068"/>
                <a:gd name="T1" fmla="*/ 0 h 973"/>
                <a:gd name="T2" fmla="*/ 0 w 2068"/>
                <a:gd name="T3" fmla="*/ 973 h 973"/>
                <a:gd name="T4" fmla="*/ 2068 w 2068"/>
                <a:gd name="T5" fmla="*/ 973 h 973"/>
                <a:gd name="T6" fmla="*/ 1591 w 2068"/>
                <a:gd name="T7" fmla="*/ 0 h 973"/>
                <a:gd name="T8" fmla="*/ 476 w 2068"/>
                <a:gd name="T9" fmla="*/ 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8" h="973">
                  <a:moveTo>
                    <a:pt x="476" y="0"/>
                  </a:moveTo>
                  <a:lnTo>
                    <a:pt x="0" y="973"/>
                  </a:lnTo>
                  <a:lnTo>
                    <a:pt x="2068" y="973"/>
                  </a:lnTo>
                  <a:lnTo>
                    <a:pt x="1591" y="0"/>
                  </a:lnTo>
                  <a:lnTo>
                    <a:pt x="476" y="0"/>
                  </a:lnTo>
                  <a:close/>
                </a:path>
              </a:pathLst>
            </a:custGeom>
            <a:noFill/>
            <a:ln w="6350"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1E25"/>
                </a:solidFill>
              </a:endParaRPr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3174814" y="3947364"/>
              <a:ext cx="3045476" cy="740245"/>
            </a:xfrm>
            <a:custGeom>
              <a:avLst/>
              <a:gdLst>
                <a:gd name="T0" fmla="*/ 3101 w 3101"/>
                <a:gd name="T1" fmla="*/ 974 h 974"/>
                <a:gd name="T2" fmla="*/ 2624 w 3101"/>
                <a:gd name="T3" fmla="*/ 0 h 974"/>
                <a:gd name="T4" fmla="*/ 476 w 3101"/>
                <a:gd name="T5" fmla="*/ 0 h 974"/>
                <a:gd name="T6" fmla="*/ 0 w 3101"/>
                <a:gd name="T7" fmla="*/ 974 h 974"/>
                <a:gd name="T8" fmla="*/ 3101 w 3101"/>
                <a:gd name="T9" fmla="*/ 974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1" h="974">
                  <a:moveTo>
                    <a:pt x="3101" y="974"/>
                  </a:moveTo>
                  <a:lnTo>
                    <a:pt x="2624" y="0"/>
                  </a:lnTo>
                  <a:lnTo>
                    <a:pt x="476" y="0"/>
                  </a:lnTo>
                  <a:lnTo>
                    <a:pt x="0" y="974"/>
                  </a:lnTo>
                  <a:lnTo>
                    <a:pt x="3101" y="974"/>
                  </a:lnTo>
                  <a:close/>
                </a:path>
              </a:pathLst>
            </a:custGeom>
            <a:noFill/>
            <a:ln w="6350">
              <a:solidFill>
                <a:srgbClr val="1B1E2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1E25"/>
                </a:solidFill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4189809" y="2276872"/>
              <a:ext cx="1015487" cy="804086"/>
            </a:xfrm>
            <a:custGeom>
              <a:avLst/>
              <a:gdLst>
                <a:gd name="T0" fmla="*/ 1034 w 1034"/>
                <a:gd name="T1" fmla="*/ 1058 h 1058"/>
                <a:gd name="T2" fmla="*/ 518 w 1034"/>
                <a:gd name="T3" fmla="*/ 0 h 1058"/>
                <a:gd name="T4" fmla="*/ 0 w 1034"/>
                <a:gd name="T5" fmla="*/ 1058 h 1058"/>
                <a:gd name="T6" fmla="*/ 1034 w 1034"/>
                <a:gd name="T7" fmla="*/ 105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4" h="1058">
                  <a:moveTo>
                    <a:pt x="1034" y="1058"/>
                  </a:moveTo>
                  <a:lnTo>
                    <a:pt x="518" y="0"/>
                  </a:lnTo>
                  <a:lnTo>
                    <a:pt x="0" y="1058"/>
                  </a:lnTo>
                  <a:lnTo>
                    <a:pt x="1034" y="1058"/>
                  </a:lnTo>
                  <a:close/>
                </a:path>
              </a:pathLst>
            </a:custGeom>
            <a:noFill/>
            <a:ln w="6350"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1E25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040052" y="2345604"/>
            <a:ext cx="1171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ko-KR" sz="2200" dirty="0" smtClean="0">
              <a:solidFill>
                <a:srgbClr val="1B1E2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40052" y="3206446"/>
            <a:ext cx="1171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altLang="ko-KR" sz="2200" dirty="0" smtClean="0">
              <a:solidFill>
                <a:srgbClr val="1B1E2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0052" y="4107611"/>
            <a:ext cx="1171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altLang="ko-KR" sz="2200" dirty="0" smtClean="0">
              <a:solidFill>
                <a:srgbClr val="1B1E2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40052" y="5058299"/>
            <a:ext cx="1171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altLang="ko-KR" sz="2200" dirty="0" smtClean="0">
              <a:solidFill>
                <a:srgbClr val="1B1E2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98881" y="2292439"/>
            <a:ext cx="217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B1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trends</a:t>
            </a:r>
            <a:endParaRPr lang="en-US" altLang="ko-KR" dirty="0" smtClean="0">
              <a:solidFill>
                <a:srgbClr val="1B1E2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3496767" y="2504110"/>
            <a:ext cx="838254" cy="0"/>
          </a:xfrm>
          <a:prstGeom prst="line">
            <a:avLst/>
          </a:prstGeom>
          <a:ln w="6350"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23243" y="3153281"/>
            <a:ext cx="217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B1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trends</a:t>
            </a:r>
            <a:endParaRPr lang="en-US" altLang="ko-KR" dirty="0" smtClean="0">
              <a:solidFill>
                <a:srgbClr val="1B1E2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021129" y="3364952"/>
            <a:ext cx="838254" cy="0"/>
          </a:xfrm>
          <a:prstGeom prst="line">
            <a:avLst/>
          </a:prstGeom>
          <a:ln w="6350"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83400" y="4073940"/>
            <a:ext cx="217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B1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trends</a:t>
            </a:r>
            <a:endParaRPr lang="en-US" altLang="ko-KR" dirty="0" smtClean="0">
              <a:solidFill>
                <a:srgbClr val="1B1E2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2481286" y="4285611"/>
            <a:ext cx="838254" cy="0"/>
          </a:xfrm>
          <a:prstGeom prst="line">
            <a:avLst/>
          </a:prstGeom>
          <a:ln w="6350"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7544" y="4983868"/>
            <a:ext cx="217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B1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trends</a:t>
            </a:r>
            <a:endParaRPr lang="en-US" altLang="ko-KR" dirty="0" smtClean="0">
              <a:solidFill>
                <a:srgbClr val="1B1E2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H="1">
            <a:off x="1965430" y="5195539"/>
            <a:ext cx="838254" cy="0"/>
          </a:xfrm>
          <a:prstGeom prst="line">
            <a:avLst/>
          </a:prstGeom>
          <a:ln w="6350"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564633" y="2186767"/>
            <a:ext cx="2812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100">
                <a:solidFill>
                  <a:srgbClr val="1B1E25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ko-KR" dirty="0"/>
              <a:t>Our easy to use and functional search engine helps you locate the right templates quickly saving your time</a:t>
            </a:r>
          </a:p>
        </p:txBody>
      </p:sp>
      <p:grpSp>
        <p:nvGrpSpPr>
          <p:cNvPr id="46" name="그룹 2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8" name="타원 2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타원 24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29"/>
          <p:cNvSpPr/>
          <p:nvPr/>
        </p:nvSpPr>
        <p:spPr>
          <a:xfrm>
            <a:off x="2771800" y="313785"/>
            <a:ext cx="3600400" cy="432048"/>
          </a:xfrm>
          <a:prstGeom prst="rect">
            <a:avLst/>
          </a:prstGeom>
          <a:ln w="6350"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47510" y="4650996"/>
            <a:ext cx="5648981" cy="819150"/>
          </a:xfrm>
        </p:spPr>
        <p:txBody>
          <a:bodyPr/>
          <a:lstStyle/>
          <a:p>
            <a:r>
              <a:rPr lang="en-US" altLang="ko-KR" smtClean="0"/>
              <a:t>Thank you</a:t>
            </a:r>
            <a:endParaRPr lang="ko-KR" altLang="en-US"/>
          </a:p>
        </p:txBody>
      </p:sp>
      <p:grpSp>
        <p:nvGrpSpPr>
          <p:cNvPr id="45" name="그룹 2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  <a:solidFill>
            <a:srgbClr val="D8DBD7"/>
          </a:solidFill>
        </p:grpSpPr>
        <p:sp>
          <p:nvSpPr>
            <p:cNvPr id="52" name="타원 2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grpFill/>
            <a:ln w="19050">
              <a:solidFill>
                <a:srgbClr val="1B1E2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타원 24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grpFill/>
            <a:ln w="19050">
              <a:solidFill>
                <a:srgbClr val="1B1E2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grpFill/>
            <a:ln w="19050">
              <a:solidFill>
                <a:srgbClr val="1B1E2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2842027" y="5391004"/>
            <a:ext cx="360880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en-US" altLang="ko-KR" sz="900" dirty="0" err="1">
                <a:solidFill>
                  <a:srgbClr val="D8DBD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Powerpoint</a:t>
            </a:r>
            <a:r>
              <a:rPr kumimoji="0" lang="en-US" altLang="ko-KR" sz="900" dirty="0">
                <a:solidFill>
                  <a:srgbClr val="D8DBD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complete presentation graphic package it gives you everything you need to produce a professional-looking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355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233</Words>
  <Application>Microsoft Office PowerPoint</Application>
  <PresentationFormat>On-screen Show (4:3)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Impact</vt:lpstr>
      <vt:lpstr>Tahoma</vt:lpstr>
      <vt:lpstr>Office 테마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pello</cp:lastModifiedBy>
  <cp:revision>57</cp:revision>
  <dcterms:created xsi:type="dcterms:W3CDTF">2015-03-31T05:55:32Z</dcterms:created>
  <dcterms:modified xsi:type="dcterms:W3CDTF">2015-11-16T12:15:38Z</dcterms:modified>
</cp:coreProperties>
</file>