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2" r:id="rId3"/>
    <p:sldId id="261" r:id="rId4"/>
    <p:sldId id="256" r:id="rId5"/>
    <p:sldId id="260" r:id="rId6"/>
    <p:sldId id="263" r:id="rId7"/>
    <p:sldId id="265" r:id="rId8"/>
    <p:sldId id="266" r:id="rId9"/>
    <p:sldId id="267" r:id="rId10"/>
    <p:sldId id="268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1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2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-740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F8126D-7533-4117-97AA-B073A6671D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8B7D318-3D1D-4643-ACB9-BD0FDE4EAE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837D69-3E77-49EE-8373-D80F7E418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A7B0A-2860-49A4-BB76-984233AED7CC}" type="datetimeFigureOut">
              <a:rPr lang="ko-KR" altLang="en-US" smtClean="0"/>
              <a:t>2022-02-16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1AB022-D389-43F0-8CF4-BFC8CB21E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7516CA-C486-4AB4-8CD1-821B92FD4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D670E-C794-4CCB-AD46-AD5C686B53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9725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212D0D-96E7-494F-AA3F-3196B2FE0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D1E4660-B702-47DB-805E-1BF30BD960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DE6AA8-495E-4B45-972D-E3EAA0D2F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A7B0A-2860-49A4-BB76-984233AED7CC}" type="datetimeFigureOut">
              <a:rPr lang="ko-KR" altLang="en-US" smtClean="0"/>
              <a:t>2022-02-16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942BCA-647D-4216-9BDC-D23461D47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D0CC0F-2D4D-4D98-B2B0-CD863B70D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D670E-C794-4CCB-AD46-AD5C686B53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4483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1ED7A7A-FDFB-4EE2-AFE0-98B51B00BD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4F9F586-F123-4F82-8F6B-57592A00CA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79DFC7-4914-418C-94DA-7DD9BC2FE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A7B0A-2860-49A4-BB76-984233AED7CC}" type="datetimeFigureOut">
              <a:rPr lang="ko-KR" altLang="en-US" smtClean="0"/>
              <a:t>2022-02-16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319B46-3344-4271-B242-B36680A3A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C75720-AA90-4A6B-8D38-730F93B1C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D670E-C794-4CCB-AD46-AD5C686B53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5576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BC49E9-79DB-4C3F-BDCA-8DAC381C5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0BB4CB-B2F9-44B6-8E10-7CD367CA1A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E1C40A-3656-43DA-BA86-52C1EAE5C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A7B0A-2860-49A4-BB76-984233AED7CC}" type="datetimeFigureOut">
              <a:rPr lang="ko-KR" altLang="en-US" smtClean="0"/>
              <a:t>2022-02-16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5873BC-492B-4D2F-B516-1467E6D7A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A32291-F5C5-4722-A257-22CEB8C68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D670E-C794-4CCB-AD46-AD5C686B53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3583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104416-4F53-46AF-BF69-97C32DECF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FBDE5EB-9F03-4082-9F77-AA699A05BE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577647-1A9D-4826-B755-24BAC23F1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A7B0A-2860-49A4-BB76-984233AED7CC}" type="datetimeFigureOut">
              <a:rPr lang="ko-KR" altLang="en-US" smtClean="0"/>
              <a:t>2022-02-16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B1C556-E3CD-4AB2-82A7-D633B7331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54E96F-FF96-4988-B2D8-61E1F5236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D670E-C794-4CCB-AD46-AD5C686B53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1390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FA5D6D-E1A4-4DD3-A3F1-835169844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B1ACE5-F8FE-401A-BE95-9F8986CAC8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583157D-9879-4938-8217-13CC956B76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E16594A-7031-46E6-92CA-23BC57CCC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A7B0A-2860-49A4-BB76-984233AED7CC}" type="datetimeFigureOut">
              <a:rPr lang="ko-KR" altLang="en-US" smtClean="0"/>
              <a:t>2022-02-16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6998688-6480-49F7-81D4-39476550C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96775B6-BAC6-4585-8693-D11299C30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D670E-C794-4CCB-AD46-AD5C686B53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1829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D9E0A1-F7B7-476F-BDD7-205F7C3F8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640B91B-B3D5-4AC1-A094-8546BB496A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40C5527-BE12-491C-B24D-8A4FD6B884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3204A5F-06D4-42E7-885F-7102471EE3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61FAAE-ED01-44F4-AB93-03D4FA75F1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29C48C2-0D93-4CE2-ACC8-A6DFA0197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A7B0A-2860-49A4-BB76-984233AED7CC}" type="datetimeFigureOut">
              <a:rPr lang="ko-KR" altLang="en-US" smtClean="0"/>
              <a:t>2022-02-16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482B476-D013-402C-804C-4A889C2A1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CEB41F7-A4D6-4EE1-8767-E440DEFD6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D670E-C794-4CCB-AD46-AD5C686B53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5929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D24B3C-3036-4DC4-BF5F-3B67C338C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B520BA2-FF29-4EAF-AEE1-0031D3349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A7B0A-2860-49A4-BB76-984233AED7CC}" type="datetimeFigureOut">
              <a:rPr lang="ko-KR" altLang="en-US" smtClean="0"/>
              <a:t>2022-02-16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DB64D60-DF23-4A62-A7AD-0C1E0791D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1CB64C1-4C21-4651-B840-B975917E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D670E-C794-4CCB-AD46-AD5C686B53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2858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F6E7102-87FE-439E-8201-12D3CF6F7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A7B0A-2860-49A4-BB76-984233AED7CC}" type="datetimeFigureOut">
              <a:rPr lang="ko-KR" altLang="en-US" smtClean="0"/>
              <a:t>2022-02-16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8328C38-3088-4DF9-A6FE-1A55CCD5A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D62D997-3F0E-48CF-ACF5-73F964B2C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D670E-C794-4CCB-AD46-AD5C686B53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600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D15777-5FD4-42F0-A943-55A4EFC9D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E7C881-69CA-41D6-829F-291A831267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2DC05A9-C74A-4858-966A-188A8A0BDC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0A56AEE-F06F-4300-A36D-F0B4A7B86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A7B0A-2860-49A4-BB76-984233AED7CC}" type="datetimeFigureOut">
              <a:rPr lang="ko-KR" altLang="en-US" smtClean="0"/>
              <a:t>2022-02-16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84EB30A-CDE5-44EB-98DA-853AAA923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57AC2C2-1563-4156-87A1-D2A59BFD4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D670E-C794-4CCB-AD46-AD5C686B53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5055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20FC95-856A-4461-B602-7DCC05763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9D1F561-28E9-4D81-8F55-FF6BFB5B9C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FB57A30-41FD-4B10-8F75-EB11601462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56EBFC4-25FF-4B36-8FDF-9C9B81524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A7B0A-2860-49A4-BB76-984233AED7CC}" type="datetimeFigureOut">
              <a:rPr lang="ko-KR" altLang="en-US" smtClean="0"/>
              <a:t>2022-02-16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0FE37D2-81F6-4608-A470-2AF0555A5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42B8857-A34B-4DA8-9196-1F6CE0593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D670E-C794-4CCB-AD46-AD5C686B53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1592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FB7F659-6EE2-4001-A548-19621AF12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8414E8B-E2E9-4B2E-9171-7B4DE3C4BB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3E390B-9715-4A20-9F02-F91834A087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CA7B0A-2860-49A4-BB76-984233AED7CC}" type="datetimeFigureOut">
              <a:rPr lang="ko-KR" altLang="en-US" smtClean="0"/>
              <a:t>2022-02-16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5A0905-825A-40E0-897B-3786EFFBE1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CF8184-8995-43BB-B0DA-1726218D16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DD670E-C794-4CCB-AD46-AD5C686B53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5695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528E67-00CF-4E2D-8EDC-19F76FD7B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921" y="172178"/>
            <a:ext cx="10515600" cy="1325563"/>
          </a:xfrm>
        </p:spPr>
        <p:txBody>
          <a:bodyPr/>
          <a:lstStyle/>
          <a:p>
            <a:r>
              <a:rPr lang="ko-KR" altLang="en-US"/>
              <a:t>프로젝트 계획서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823739-D789-4F07-9148-389159F650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5921" y="1397786"/>
            <a:ext cx="10515600" cy="4351338"/>
          </a:xfrm>
        </p:spPr>
        <p:txBody>
          <a:bodyPr>
            <a:normAutofit/>
          </a:bodyPr>
          <a:lstStyle/>
          <a:p>
            <a:r>
              <a:rPr lang="ko-KR" altLang="en-US" dirty="0"/>
              <a:t>개요</a:t>
            </a:r>
            <a:r>
              <a:rPr lang="en-US" altLang="ko-KR" dirty="0"/>
              <a:t>: </a:t>
            </a:r>
            <a:r>
              <a:rPr lang="ko-KR" altLang="en-US" dirty="0"/>
              <a:t>중고거래 사이트</a:t>
            </a:r>
            <a:endParaRPr lang="en-US" altLang="ko-KR" dirty="0"/>
          </a:p>
          <a:p>
            <a:r>
              <a:rPr lang="ko-KR" altLang="en-US" dirty="0"/>
              <a:t>특징</a:t>
            </a:r>
            <a:r>
              <a:rPr lang="en-US" altLang="ko-KR" dirty="0"/>
              <a:t>: </a:t>
            </a:r>
            <a:r>
              <a:rPr lang="ko-KR" altLang="en-US" dirty="0"/>
              <a:t>물품 거래 업무 </a:t>
            </a:r>
            <a:r>
              <a:rPr lang="en-US" altLang="ko-KR" dirty="0"/>
              <a:t>(</a:t>
            </a:r>
            <a:r>
              <a:rPr lang="ko-KR" altLang="en-US" dirty="0"/>
              <a:t>등록</a:t>
            </a:r>
            <a:r>
              <a:rPr lang="en-US" altLang="ko-KR" dirty="0"/>
              <a:t>, </a:t>
            </a:r>
            <a:r>
              <a:rPr lang="ko-KR" altLang="en-US" dirty="0"/>
              <a:t>수정</a:t>
            </a:r>
            <a:r>
              <a:rPr lang="en-US" altLang="ko-KR" dirty="0"/>
              <a:t>, </a:t>
            </a:r>
            <a:r>
              <a:rPr lang="ko-KR" altLang="en-US" dirty="0"/>
              <a:t>변경</a:t>
            </a:r>
            <a:r>
              <a:rPr lang="en-US" altLang="ko-KR" dirty="0"/>
              <a:t>, </a:t>
            </a:r>
            <a:r>
              <a:rPr lang="ko-KR" altLang="en-US" dirty="0"/>
              <a:t>상세보기</a:t>
            </a:r>
            <a:r>
              <a:rPr lang="en-US" altLang="ko-KR" dirty="0"/>
              <a:t>, </a:t>
            </a:r>
            <a:r>
              <a:rPr lang="ko-KR" altLang="en-US" dirty="0"/>
              <a:t>좋아요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	  </a:t>
            </a:r>
            <a:r>
              <a:rPr lang="ko-KR" altLang="en-US" dirty="0"/>
              <a:t>로그인</a:t>
            </a:r>
            <a:r>
              <a:rPr lang="en-US" altLang="ko-KR" dirty="0"/>
              <a:t>, </a:t>
            </a:r>
            <a:r>
              <a:rPr lang="ko-KR" altLang="en-US" dirty="0"/>
              <a:t>회원가입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  </a:t>
            </a:r>
            <a:r>
              <a:rPr lang="ko-KR" altLang="en-US" dirty="0"/>
              <a:t>자유게시판 업무</a:t>
            </a:r>
          </a:p>
          <a:p>
            <a:pPr marL="457200" lvl="1" indent="0">
              <a:buNone/>
            </a:pPr>
            <a:endParaRPr lang="en-US" altLang="ko-KR" dirty="0"/>
          </a:p>
          <a:p>
            <a:r>
              <a:rPr lang="ko-KR" altLang="en-US" dirty="0"/>
              <a:t>인원</a:t>
            </a:r>
            <a:r>
              <a:rPr lang="en-US" altLang="ko-KR" dirty="0"/>
              <a:t>: </a:t>
            </a:r>
            <a:r>
              <a:rPr lang="ko-KR" altLang="en-US" dirty="0" err="1"/>
              <a:t>안지수</a:t>
            </a:r>
            <a:r>
              <a:rPr lang="en-US" altLang="ko-KR" dirty="0"/>
              <a:t>, </a:t>
            </a:r>
            <a:r>
              <a:rPr lang="ko-KR" altLang="en-US" dirty="0" err="1"/>
              <a:t>장윤원</a:t>
            </a:r>
            <a:r>
              <a:rPr lang="en-US" altLang="ko-KR" dirty="0"/>
              <a:t>, </a:t>
            </a:r>
            <a:r>
              <a:rPr lang="ko-KR" altLang="en-US" dirty="0"/>
              <a:t>정혁</a:t>
            </a:r>
            <a:endParaRPr lang="en-US" altLang="ko-KR" dirty="0"/>
          </a:p>
          <a:p>
            <a:r>
              <a:rPr lang="ko-KR" altLang="en-US" dirty="0"/>
              <a:t>일정</a:t>
            </a:r>
            <a:r>
              <a:rPr lang="en-US" altLang="ko-KR" dirty="0"/>
              <a:t>:  2022-02-08 ~ 2022-02-28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003912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2BE773-FD5D-46BD-A67B-C4D712D48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좋아요 부분 </a:t>
            </a:r>
            <a:r>
              <a:rPr lang="en-US" altLang="ko-KR" dirty="0"/>
              <a:t>ajax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60ADCA-2FF1-4D57-810E-3354F4CDA5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하트를 바꾸는 것은 </a:t>
            </a:r>
            <a:r>
              <a:rPr lang="en-US" altLang="ko-KR" dirty="0"/>
              <a:t>ajax </a:t>
            </a:r>
            <a:r>
              <a:rPr lang="ko-KR" altLang="en-US" dirty="0"/>
              <a:t>밖에서 한다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r>
              <a:rPr lang="ko-KR" altLang="en-US" dirty="0"/>
              <a:t>클릭한 하트가 빈하트인지 </a:t>
            </a:r>
            <a:r>
              <a:rPr lang="ko-KR" altLang="en-US" dirty="0" err="1"/>
              <a:t>아닌지에</a:t>
            </a:r>
            <a:r>
              <a:rPr lang="ko-KR" altLang="en-US" dirty="0"/>
              <a:t> 따라 추가</a:t>
            </a:r>
            <a:r>
              <a:rPr lang="en-US" altLang="ko-KR" dirty="0"/>
              <a:t>/</a:t>
            </a:r>
            <a:r>
              <a:rPr lang="ko-KR" altLang="en-US" dirty="0"/>
              <a:t>해제 이벤트가 나눠진다</a:t>
            </a:r>
            <a:r>
              <a:rPr lang="en-US" altLang="ko-KR" dirty="0"/>
              <a:t>. Ajax</a:t>
            </a:r>
            <a:r>
              <a:rPr lang="ko-KR" altLang="en-US" dirty="0"/>
              <a:t>의 </a:t>
            </a:r>
            <a:r>
              <a:rPr lang="en-US" altLang="ko-KR" dirty="0"/>
              <a:t>success</a:t>
            </a:r>
            <a:r>
              <a:rPr lang="ko-KR" altLang="en-US" dirty="0"/>
              <a:t>는 </a:t>
            </a:r>
            <a:r>
              <a:rPr lang="ko-KR" altLang="en-US" dirty="0" err="1"/>
              <a:t>백에서</a:t>
            </a:r>
            <a:r>
              <a:rPr lang="ko-KR" altLang="en-US" dirty="0"/>
              <a:t> 처리 후 성공일때 실행이 된다</a:t>
            </a:r>
            <a:r>
              <a:rPr lang="en-US" altLang="ko-KR" dirty="0"/>
              <a:t>. Ajax</a:t>
            </a:r>
            <a:r>
              <a:rPr lang="ko-KR" altLang="en-US" dirty="0"/>
              <a:t>가 처리되는 동안 한번 더 하트를 눌러버리면 문제가 발생한다</a:t>
            </a:r>
            <a:r>
              <a:rPr lang="en-US" altLang="ko-KR" dirty="0"/>
              <a:t>.  </a:t>
            </a:r>
            <a:r>
              <a:rPr lang="ko-KR" altLang="en-US" dirty="0"/>
              <a:t>따라서 이러한 충돌을 방지하기 위하여 하트 아이콘 변경은 클릭하면 바로 바뀌게끔 </a:t>
            </a:r>
            <a:r>
              <a:rPr lang="en-US" altLang="ko-KR" dirty="0"/>
              <a:t>html</a:t>
            </a:r>
            <a:r>
              <a:rPr lang="ko-KR" altLang="en-US" dirty="0"/>
              <a:t>에서 처리한다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783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524938-624A-437A-BBB0-E7E7FDCF10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2022-02-08 : </a:t>
            </a:r>
            <a:r>
              <a:rPr lang="ko-KR" altLang="en-US" dirty="0"/>
              <a:t>주제 선정</a:t>
            </a:r>
            <a:r>
              <a:rPr lang="en-US" altLang="ko-KR" dirty="0"/>
              <a:t>/ </a:t>
            </a:r>
            <a:r>
              <a:rPr lang="ko-KR" altLang="en-US" dirty="0"/>
              <a:t>화면 설계</a:t>
            </a:r>
            <a:r>
              <a:rPr lang="en-US" altLang="ko-KR" dirty="0"/>
              <a:t>/ DB </a:t>
            </a:r>
            <a:r>
              <a:rPr lang="ko-KR" altLang="en-US" dirty="0"/>
              <a:t>설계</a:t>
            </a:r>
          </a:p>
        </p:txBody>
      </p:sp>
    </p:spTree>
    <p:extLst>
      <p:ext uri="{BB962C8B-B14F-4D97-AF65-F5344CB8AC3E}">
        <p14:creationId xmlns:p14="http://schemas.microsoft.com/office/powerpoint/2010/main" val="3731820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8A908D1-DB21-4C64-ABA4-1D3C6B499C8A}"/>
              </a:ext>
            </a:extLst>
          </p:cNvPr>
          <p:cNvSpPr/>
          <p:nvPr/>
        </p:nvSpPr>
        <p:spPr>
          <a:xfrm>
            <a:off x="7891440" y="131403"/>
            <a:ext cx="709068" cy="2768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로그인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80AC514-7FFC-472B-8674-604F981E57C4}"/>
              </a:ext>
            </a:extLst>
          </p:cNvPr>
          <p:cNvSpPr/>
          <p:nvPr/>
        </p:nvSpPr>
        <p:spPr>
          <a:xfrm>
            <a:off x="9672869" y="1873229"/>
            <a:ext cx="806787" cy="2768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회원가입</a:t>
            </a:r>
            <a:endParaRPr lang="en-US" altLang="ko-KR" sz="12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8C157D5-9563-4E9C-89CF-3364D6082F1D}"/>
              </a:ext>
            </a:extLst>
          </p:cNvPr>
          <p:cNvSpPr/>
          <p:nvPr/>
        </p:nvSpPr>
        <p:spPr>
          <a:xfrm>
            <a:off x="5463626" y="136561"/>
            <a:ext cx="1391174" cy="27979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/>
              <a:t>메인페이지</a:t>
            </a:r>
            <a:endParaRPr lang="en-US" altLang="ko-KR" sz="12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2CB24A8-730A-439C-BDF4-A6441D0FC335}"/>
              </a:ext>
            </a:extLst>
          </p:cNvPr>
          <p:cNvSpPr/>
          <p:nvPr/>
        </p:nvSpPr>
        <p:spPr>
          <a:xfrm>
            <a:off x="4072452" y="479741"/>
            <a:ext cx="1391174" cy="2562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My</a:t>
            </a:r>
            <a:r>
              <a:rPr lang="ko-KR" altLang="en-US" sz="1200" dirty="0"/>
              <a:t>항목</a:t>
            </a:r>
            <a:endParaRPr lang="en-US" altLang="ko-KR" sz="1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3E619B1-BEA5-4E5D-A71C-E509E8B24584}"/>
              </a:ext>
            </a:extLst>
          </p:cNvPr>
          <p:cNvSpPr/>
          <p:nvPr/>
        </p:nvSpPr>
        <p:spPr>
          <a:xfrm>
            <a:off x="6854800" y="455432"/>
            <a:ext cx="1391174" cy="279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자유게시판</a:t>
            </a:r>
          </a:p>
        </p:txBody>
      </p:sp>
      <p:sp>
        <p:nvSpPr>
          <p:cNvPr id="10" name="사각형: 모서리가 접힌 도형 9">
            <a:extLst>
              <a:ext uri="{FF2B5EF4-FFF2-40B4-BE49-F238E27FC236}">
                <a16:creationId xmlns:a16="http://schemas.microsoft.com/office/drawing/2014/main" id="{93005C2C-85F7-4956-983F-7FD58AC124D1}"/>
              </a:ext>
            </a:extLst>
          </p:cNvPr>
          <p:cNvSpPr/>
          <p:nvPr/>
        </p:nvSpPr>
        <p:spPr>
          <a:xfrm>
            <a:off x="3838427" y="50321"/>
            <a:ext cx="4864166" cy="3066163"/>
          </a:xfrm>
          <a:prstGeom prst="foldedCorne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5927FD1-20EF-40E3-9124-9CBE7A89958A}"/>
              </a:ext>
            </a:extLst>
          </p:cNvPr>
          <p:cNvSpPr/>
          <p:nvPr/>
        </p:nvSpPr>
        <p:spPr>
          <a:xfrm>
            <a:off x="1965766" y="2839648"/>
            <a:ext cx="1391174" cy="2768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좋아요 목록</a:t>
            </a:r>
            <a:endParaRPr lang="en-US" altLang="ko-KR" sz="12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E5813DC-8BB6-4130-96A7-BCBA1CFD1EB5}"/>
              </a:ext>
            </a:extLst>
          </p:cNvPr>
          <p:cNvSpPr/>
          <p:nvPr/>
        </p:nvSpPr>
        <p:spPr>
          <a:xfrm>
            <a:off x="334120" y="3283418"/>
            <a:ext cx="3060583" cy="11040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등록한 물품 목록 출력</a:t>
            </a:r>
            <a:r>
              <a:rPr lang="en-US" altLang="ko-KR" sz="1200" dirty="0"/>
              <a:t>…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1D72BD2-B9B3-4857-A5CB-69709BEBE523}"/>
              </a:ext>
            </a:extLst>
          </p:cNvPr>
          <p:cNvSpPr/>
          <p:nvPr/>
        </p:nvSpPr>
        <p:spPr>
          <a:xfrm>
            <a:off x="5463626" y="463085"/>
            <a:ext cx="1391174" cy="2768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중고 물품 목록</a:t>
            </a:r>
            <a:endParaRPr lang="en-US" altLang="ko-KR" sz="12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B6F3AFA-BD03-4601-BCF0-78CA02919249}"/>
              </a:ext>
            </a:extLst>
          </p:cNvPr>
          <p:cNvSpPr/>
          <p:nvPr/>
        </p:nvSpPr>
        <p:spPr>
          <a:xfrm>
            <a:off x="4102278" y="727692"/>
            <a:ext cx="4143696" cy="215914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2BACDA9-7821-4684-9026-857F3B3889AA}"/>
              </a:ext>
            </a:extLst>
          </p:cNvPr>
          <p:cNvSpPr/>
          <p:nvPr/>
        </p:nvSpPr>
        <p:spPr>
          <a:xfrm>
            <a:off x="4392382" y="898532"/>
            <a:ext cx="711703" cy="7464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사진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1B85EFB-7331-4EDA-9193-3DBF798B3880}"/>
              </a:ext>
            </a:extLst>
          </p:cNvPr>
          <p:cNvSpPr/>
          <p:nvPr/>
        </p:nvSpPr>
        <p:spPr>
          <a:xfrm>
            <a:off x="5316957" y="898532"/>
            <a:ext cx="711703" cy="7464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사진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9DB7F83-5BD2-4A75-A7DF-983EEE66EA93}"/>
              </a:ext>
            </a:extLst>
          </p:cNvPr>
          <p:cNvSpPr/>
          <p:nvPr/>
        </p:nvSpPr>
        <p:spPr>
          <a:xfrm>
            <a:off x="6348590" y="898532"/>
            <a:ext cx="711703" cy="7464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사진</a:t>
            </a:r>
          </a:p>
        </p:txBody>
      </p:sp>
      <p:sp>
        <p:nvSpPr>
          <p:cNvPr id="22" name="사각형: 모서리가 접힌 도형 21">
            <a:extLst>
              <a:ext uri="{FF2B5EF4-FFF2-40B4-BE49-F238E27FC236}">
                <a16:creationId xmlns:a16="http://schemas.microsoft.com/office/drawing/2014/main" id="{E2ED4174-1DAD-430F-BC18-56192FFE9273}"/>
              </a:ext>
            </a:extLst>
          </p:cNvPr>
          <p:cNvSpPr/>
          <p:nvPr/>
        </p:nvSpPr>
        <p:spPr>
          <a:xfrm>
            <a:off x="163313" y="2705806"/>
            <a:ext cx="3437811" cy="2247460"/>
          </a:xfrm>
          <a:prstGeom prst="foldedCorner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736E873-50E5-4E74-83E5-2E7466C19F70}"/>
              </a:ext>
            </a:extLst>
          </p:cNvPr>
          <p:cNvSpPr txBox="1"/>
          <p:nvPr/>
        </p:nvSpPr>
        <p:spPr>
          <a:xfrm>
            <a:off x="329388" y="2785008"/>
            <a:ext cx="13949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내 아이디</a:t>
            </a:r>
            <a:r>
              <a:rPr lang="en-US" altLang="ko-KR" sz="1200" dirty="0"/>
              <a:t>: @@@</a:t>
            </a:r>
            <a:endParaRPr lang="ko-KR" altLang="en-US" sz="1200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F17D25F0-E304-431B-8567-B4276E9406DC}"/>
              </a:ext>
            </a:extLst>
          </p:cNvPr>
          <p:cNvCxnSpPr>
            <a:cxnSpLocks/>
            <a:stCxn id="7" idx="1"/>
            <a:endCxn id="22" idx="0"/>
          </p:cNvCxnSpPr>
          <p:nvPr/>
        </p:nvCxnSpPr>
        <p:spPr>
          <a:xfrm flipH="1">
            <a:off x="1882219" y="607888"/>
            <a:ext cx="2190233" cy="20979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6CD016AC-BF59-4321-A4E4-8BF6EA4847CF}"/>
              </a:ext>
            </a:extLst>
          </p:cNvPr>
          <p:cNvCxnSpPr>
            <a:cxnSpLocks/>
          </p:cNvCxnSpPr>
          <p:nvPr/>
        </p:nvCxnSpPr>
        <p:spPr>
          <a:xfrm>
            <a:off x="4868756" y="2694739"/>
            <a:ext cx="211567" cy="8429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4C61707F-C75F-445D-AF34-FE479A3E7DE4}"/>
              </a:ext>
            </a:extLst>
          </p:cNvPr>
          <p:cNvCxnSpPr>
            <a:cxnSpLocks/>
          </p:cNvCxnSpPr>
          <p:nvPr/>
        </p:nvCxnSpPr>
        <p:spPr>
          <a:xfrm flipH="1" flipV="1">
            <a:off x="3831586" y="4150197"/>
            <a:ext cx="1219114" cy="15808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870757F7-A6A3-4ACF-B755-ED5B4F8F97A6}"/>
              </a:ext>
            </a:extLst>
          </p:cNvPr>
          <p:cNvCxnSpPr>
            <a:cxnSpLocks/>
          </p:cNvCxnSpPr>
          <p:nvPr/>
        </p:nvCxnSpPr>
        <p:spPr>
          <a:xfrm flipH="1" flipV="1">
            <a:off x="3800082" y="2681461"/>
            <a:ext cx="21067" cy="14565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55089D7E-3F70-49D9-9A20-2712F751E89B}"/>
              </a:ext>
            </a:extLst>
          </p:cNvPr>
          <p:cNvCxnSpPr/>
          <p:nvPr/>
        </p:nvCxnSpPr>
        <p:spPr>
          <a:xfrm flipH="1">
            <a:off x="2692167" y="2659310"/>
            <a:ext cx="11164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D142613F-A103-4747-A787-1E8273015191}"/>
              </a:ext>
            </a:extLst>
          </p:cNvPr>
          <p:cNvCxnSpPr/>
          <p:nvPr/>
        </p:nvCxnSpPr>
        <p:spPr>
          <a:xfrm>
            <a:off x="2692167" y="2663261"/>
            <a:ext cx="0" cy="96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D7A7BEF-7F23-4345-88CE-7D24ABEB9335}"/>
              </a:ext>
            </a:extLst>
          </p:cNvPr>
          <p:cNvSpPr/>
          <p:nvPr/>
        </p:nvSpPr>
        <p:spPr>
          <a:xfrm>
            <a:off x="4048241" y="752994"/>
            <a:ext cx="1391174" cy="2768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물품등록</a:t>
            </a:r>
            <a:endParaRPr lang="en-US" altLang="ko-KR" sz="1200" dirty="0"/>
          </a:p>
        </p:txBody>
      </p:sp>
      <p:sp>
        <p:nvSpPr>
          <p:cNvPr id="57" name="사각형: 모서리가 접힌 도형 56">
            <a:extLst>
              <a:ext uri="{FF2B5EF4-FFF2-40B4-BE49-F238E27FC236}">
                <a16:creationId xmlns:a16="http://schemas.microsoft.com/office/drawing/2014/main" id="{E8DD99CA-C098-4FA2-9D81-61BB900E7F3F}"/>
              </a:ext>
            </a:extLst>
          </p:cNvPr>
          <p:cNvSpPr/>
          <p:nvPr/>
        </p:nvSpPr>
        <p:spPr>
          <a:xfrm>
            <a:off x="9022523" y="401660"/>
            <a:ext cx="1523092" cy="2008817"/>
          </a:xfrm>
          <a:prstGeom prst="foldedCorner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사각형: 모서리가 접힌 도형 57">
            <a:extLst>
              <a:ext uri="{FF2B5EF4-FFF2-40B4-BE49-F238E27FC236}">
                <a16:creationId xmlns:a16="http://schemas.microsoft.com/office/drawing/2014/main" id="{0B54FF08-A4A8-45DD-8C82-ED1B03A7F6DF}"/>
              </a:ext>
            </a:extLst>
          </p:cNvPr>
          <p:cNvSpPr/>
          <p:nvPr/>
        </p:nvSpPr>
        <p:spPr>
          <a:xfrm>
            <a:off x="10611574" y="2331130"/>
            <a:ext cx="1523092" cy="2008817"/>
          </a:xfrm>
          <a:prstGeom prst="foldedCorner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2247FF58-0851-44E5-B969-96310E0E8F6F}"/>
              </a:ext>
            </a:extLst>
          </p:cNvPr>
          <p:cNvSpPr/>
          <p:nvPr/>
        </p:nvSpPr>
        <p:spPr>
          <a:xfrm>
            <a:off x="429788" y="3399133"/>
            <a:ext cx="2820596" cy="7464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/>
              <a:t>사진   제목       가격          </a:t>
            </a:r>
            <a:r>
              <a:rPr lang="ko-KR" altLang="en-US" sz="1200" u="sng" dirty="0" err="1"/>
              <a:t>판매중</a:t>
            </a:r>
            <a:endParaRPr lang="en-US" altLang="ko-KR" sz="1200" u="sng" dirty="0"/>
          </a:p>
          <a:p>
            <a:r>
              <a:rPr lang="ko-KR" altLang="en-US" sz="1200" dirty="0"/>
              <a:t>사진   제목       가격          </a:t>
            </a:r>
            <a:r>
              <a:rPr lang="ko-KR" altLang="en-US" sz="1200" u="sng" dirty="0"/>
              <a:t>거래완료</a:t>
            </a:r>
          </a:p>
          <a:p>
            <a:endParaRPr lang="ko-KR" altLang="en-US" sz="1200" u="sng" dirty="0"/>
          </a:p>
        </p:txBody>
      </p:sp>
      <p:sp>
        <p:nvSpPr>
          <p:cNvPr id="60" name="사각형: 모서리가 접힌 도형 59">
            <a:extLst>
              <a:ext uri="{FF2B5EF4-FFF2-40B4-BE49-F238E27FC236}">
                <a16:creationId xmlns:a16="http://schemas.microsoft.com/office/drawing/2014/main" id="{FDD3F8F5-5DD0-4B5C-873A-D3CB255E4C01}"/>
              </a:ext>
            </a:extLst>
          </p:cNvPr>
          <p:cNvSpPr/>
          <p:nvPr/>
        </p:nvSpPr>
        <p:spPr>
          <a:xfrm>
            <a:off x="618663" y="4607299"/>
            <a:ext cx="3437811" cy="2247460"/>
          </a:xfrm>
          <a:prstGeom prst="foldedCorner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B8BF7583-CEEA-476B-8D69-C066F5B70D39}"/>
              </a:ext>
            </a:extLst>
          </p:cNvPr>
          <p:cNvSpPr/>
          <p:nvPr/>
        </p:nvSpPr>
        <p:spPr>
          <a:xfrm>
            <a:off x="1646354" y="4718300"/>
            <a:ext cx="1391174" cy="276836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좋아요 </a:t>
            </a:r>
            <a:r>
              <a:rPr lang="ko-KR" altLang="en-US" sz="1200" dirty="0" err="1"/>
              <a:t>목록창</a:t>
            </a:r>
            <a:endParaRPr lang="en-US" altLang="ko-KR" sz="1200" dirty="0"/>
          </a:p>
        </p:txBody>
      </p:sp>
      <p:sp>
        <p:nvSpPr>
          <p:cNvPr id="24" name="사각형: 모서리가 접힌 도형 23">
            <a:extLst>
              <a:ext uri="{FF2B5EF4-FFF2-40B4-BE49-F238E27FC236}">
                <a16:creationId xmlns:a16="http://schemas.microsoft.com/office/drawing/2014/main" id="{B792302C-3097-4F7B-B76F-F39465CE0259}"/>
              </a:ext>
            </a:extLst>
          </p:cNvPr>
          <p:cNvSpPr/>
          <p:nvPr/>
        </p:nvSpPr>
        <p:spPr>
          <a:xfrm>
            <a:off x="4885167" y="3449523"/>
            <a:ext cx="3709848" cy="2655483"/>
          </a:xfrm>
          <a:prstGeom prst="foldedCorne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ADA7464-F5F4-4E33-8938-B387D310C7BC}"/>
              </a:ext>
            </a:extLst>
          </p:cNvPr>
          <p:cNvSpPr/>
          <p:nvPr/>
        </p:nvSpPr>
        <p:spPr>
          <a:xfrm>
            <a:off x="5480413" y="3537712"/>
            <a:ext cx="1391174" cy="27979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상세보기 창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DCB866F-A5FD-45FA-BBBA-2A588C1E60C8}"/>
              </a:ext>
            </a:extLst>
          </p:cNvPr>
          <p:cNvSpPr txBox="1"/>
          <p:nvPr/>
        </p:nvSpPr>
        <p:spPr>
          <a:xfrm>
            <a:off x="5115629" y="4738186"/>
            <a:ext cx="267662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2022.02.22 18:48:30        5 </a:t>
            </a:r>
            <a:r>
              <a:rPr lang="ko-KR" altLang="en-US" sz="900" dirty="0"/>
              <a:t>좋아요  </a:t>
            </a:r>
            <a:r>
              <a:rPr lang="en-US" altLang="ko-KR" sz="900" dirty="0"/>
              <a:t>10 </a:t>
            </a:r>
            <a:r>
              <a:rPr lang="ko-KR" altLang="en-US" sz="900" dirty="0"/>
              <a:t>조회수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D3D48F6-9DC1-4AF6-AAAD-79C019B41CFC}"/>
              </a:ext>
            </a:extLst>
          </p:cNvPr>
          <p:cNvSpPr/>
          <p:nvPr/>
        </p:nvSpPr>
        <p:spPr>
          <a:xfrm>
            <a:off x="5013284" y="4062008"/>
            <a:ext cx="3269529" cy="5591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사진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175AAD1-105F-41E5-B499-435EA550D81F}"/>
              </a:ext>
            </a:extLst>
          </p:cNvPr>
          <p:cNvSpPr txBox="1"/>
          <p:nvPr/>
        </p:nvSpPr>
        <p:spPr>
          <a:xfrm>
            <a:off x="5049052" y="5038324"/>
            <a:ext cx="6463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제목</a:t>
            </a:r>
            <a:r>
              <a:rPr lang="en-US" altLang="ko-KR" sz="1200" dirty="0"/>
              <a:t>:</a:t>
            </a:r>
          </a:p>
          <a:p>
            <a:r>
              <a:rPr lang="ko-KR" altLang="en-US" sz="1200" dirty="0"/>
              <a:t>가격</a:t>
            </a:r>
            <a:r>
              <a:rPr lang="en-US" altLang="ko-KR" sz="1200" dirty="0"/>
              <a:t>:</a:t>
            </a:r>
          </a:p>
          <a:p>
            <a:r>
              <a:rPr lang="ko-KR" altLang="en-US" sz="1200" dirty="0"/>
              <a:t>내용</a:t>
            </a:r>
            <a:r>
              <a:rPr lang="en-US" altLang="ko-KR" sz="1200" dirty="0"/>
              <a:t>: </a:t>
            </a:r>
          </a:p>
          <a:p>
            <a:r>
              <a:rPr lang="ko-KR" altLang="en-US" sz="1200" u="sng" dirty="0">
                <a:solidFill>
                  <a:schemeClr val="accent1">
                    <a:lumMod val="75000"/>
                  </a:schemeClr>
                </a:solidFill>
              </a:rPr>
              <a:t>작성자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B681F304-B4C9-4C87-8694-E4E809055366}"/>
              </a:ext>
            </a:extLst>
          </p:cNvPr>
          <p:cNvSpPr/>
          <p:nvPr/>
        </p:nvSpPr>
        <p:spPr>
          <a:xfrm>
            <a:off x="7359935" y="3552976"/>
            <a:ext cx="503429" cy="2768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수정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3F7C845A-B30C-4C30-B1E4-C9830EBA141D}"/>
              </a:ext>
            </a:extLst>
          </p:cNvPr>
          <p:cNvSpPr/>
          <p:nvPr/>
        </p:nvSpPr>
        <p:spPr>
          <a:xfrm>
            <a:off x="7929683" y="3578260"/>
            <a:ext cx="503429" cy="2768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삭제</a:t>
            </a: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81291AAC-C852-49AE-895E-3E1FB2AFC973}"/>
              </a:ext>
            </a:extLst>
          </p:cNvPr>
          <p:cNvSpPr/>
          <p:nvPr/>
        </p:nvSpPr>
        <p:spPr>
          <a:xfrm>
            <a:off x="9088482" y="490556"/>
            <a:ext cx="1391174" cy="27979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/>
              <a:t>로그인창</a:t>
            </a:r>
            <a:endParaRPr lang="en-US" altLang="ko-KR" sz="1200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7103C53F-6DC1-4DA5-A8F7-D1C504162BEB}"/>
              </a:ext>
            </a:extLst>
          </p:cNvPr>
          <p:cNvSpPr/>
          <p:nvPr/>
        </p:nvSpPr>
        <p:spPr>
          <a:xfrm>
            <a:off x="10690212" y="2402671"/>
            <a:ext cx="1391174" cy="27979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회원가입창</a:t>
            </a:r>
            <a:endParaRPr lang="en-US" altLang="ko-KR" sz="12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BCB449F-185E-4F42-9502-5221F06EBA37}"/>
              </a:ext>
            </a:extLst>
          </p:cNvPr>
          <p:cNvSpPr txBox="1"/>
          <p:nvPr/>
        </p:nvSpPr>
        <p:spPr>
          <a:xfrm>
            <a:off x="4225097" y="1642315"/>
            <a:ext cx="947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제목</a:t>
            </a:r>
            <a:endParaRPr lang="en-US" altLang="ko-KR" sz="900" dirty="0"/>
          </a:p>
          <a:p>
            <a:r>
              <a:rPr lang="ko-KR" altLang="en-US" sz="900" dirty="0"/>
              <a:t>가격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64ED1499-FF98-4AE1-A292-4AF6AE7359B6}"/>
              </a:ext>
            </a:extLst>
          </p:cNvPr>
          <p:cNvSpPr/>
          <p:nvPr/>
        </p:nvSpPr>
        <p:spPr>
          <a:xfrm>
            <a:off x="4351342" y="2124317"/>
            <a:ext cx="711703" cy="7464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사진</a:t>
            </a:r>
          </a:p>
        </p:txBody>
      </p:sp>
      <p:sp>
        <p:nvSpPr>
          <p:cNvPr id="69" name="화살표: 아래쪽 68">
            <a:extLst>
              <a:ext uri="{FF2B5EF4-FFF2-40B4-BE49-F238E27FC236}">
                <a16:creationId xmlns:a16="http://schemas.microsoft.com/office/drawing/2014/main" id="{EF99A8FD-E3DC-48AF-850F-B4659693F81A}"/>
              </a:ext>
            </a:extLst>
          </p:cNvPr>
          <p:cNvSpPr/>
          <p:nvPr/>
        </p:nvSpPr>
        <p:spPr>
          <a:xfrm>
            <a:off x="8118432" y="781524"/>
            <a:ext cx="127542" cy="20581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하트 73">
            <a:extLst>
              <a:ext uri="{FF2B5EF4-FFF2-40B4-BE49-F238E27FC236}">
                <a16:creationId xmlns:a16="http://schemas.microsoft.com/office/drawing/2014/main" id="{6F228BAB-A2F5-4390-B38B-E6D318825A88}"/>
              </a:ext>
            </a:extLst>
          </p:cNvPr>
          <p:cNvSpPr/>
          <p:nvPr/>
        </p:nvSpPr>
        <p:spPr>
          <a:xfrm>
            <a:off x="8181397" y="4712674"/>
            <a:ext cx="251715" cy="230832"/>
          </a:xfrm>
          <a:prstGeom prst="hear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99D3D3F2-5FAE-43DC-AE69-67987421CA6E}"/>
              </a:ext>
            </a:extLst>
          </p:cNvPr>
          <p:cNvCxnSpPr>
            <a:stCxn id="4" idx="3"/>
          </p:cNvCxnSpPr>
          <p:nvPr/>
        </p:nvCxnSpPr>
        <p:spPr>
          <a:xfrm>
            <a:off x="8600508" y="269821"/>
            <a:ext cx="422015" cy="7600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364ACABC-90B5-4ED4-8086-2DD7A830BB4C}"/>
              </a:ext>
            </a:extLst>
          </p:cNvPr>
          <p:cNvCxnSpPr>
            <a:stCxn id="5" idx="3"/>
          </p:cNvCxnSpPr>
          <p:nvPr/>
        </p:nvCxnSpPr>
        <p:spPr>
          <a:xfrm>
            <a:off x="10479656" y="2011647"/>
            <a:ext cx="467977" cy="391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77402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5412B532-8AB7-43AE-A0E4-DFED5B38B8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79479" y="1802731"/>
            <a:ext cx="2518611" cy="3252537"/>
          </a:xfrm>
          <a:ln>
            <a:solidFill>
              <a:srgbClr val="C00000"/>
            </a:solidFill>
          </a:ln>
        </p:spPr>
        <p:txBody>
          <a:bodyPr>
            <a:normAutofit fontScale="85000" lnSpcReduction="20000"/>
          </a:bodyPr>
          <a:lstStyle/>
          <a:p>
            <a:r>
              <a:rPr lang="ko-KR" altLang="en-US" dirty="0"/>
              <a:t>물품 </a:t>
            </a:r>
            <a:r>
              <a:rPr lang="en-US" altLang="ko-KR" dirty="0"/>
              <a:t>– (pk) no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제목</a:t>
            </a:r>
            <a:endParaRPr lang="en-US" altLang="ko-KR" dirty="0"/>
          </a:p>
          <a:p>
            <a:r>
              <a:rPr lang="ko-KR" altLang="en-US" dirty="0"/>
              <a:t>가격</a:t>
            </a:r>
            <a:endParaRPr lang="en-US" altLang="ko-KR" dirty="0"/>
          </a:p>
          <a:p>
            <a:r>
              <a:rPr lang="ko-KR" altLang="en-US" dirty="0"/>
              <a:t>내용</a:t>
            </a:r>
            <a:endParaRPr lang="en-US" altLang="ko-KR" dirty="0"/>
          </a:p>
          <a:p>
            <a:r>
              <a:rPr lang="ko-KR" altLang="en-US" dirty="0"/>
              <a:t>시간</a:t>
            </a:r>
            <a:endParaRPr lang="en-US" altLang="ko-KR" dirty="0"/>
          </a:p>
          <a:p>
            <a:r>
              <a:rPr lang="ko-KR" altLang="en-US" dirty="0"/>
              <a:t>거래상태</a:t>
            </a:r>
            <a:endParaRPr lang="en-US" altLang="ko-KR" dirty="0"/>
          </a:p>
          <a:p>
            <a:r>
              <a:rPr lang="ko-KR" altLang="en-US" dirty="0"/>
              <a:t>조회수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en-US" altLang="ko-KR" dirty="0" err="1"/>
              <a:t>fk</a:t>
            </a:r>
            <a:r>
              <a:rPr lang="en-US" altLang="ko-KR" dirty="0"/>
              <a:t>)</a:t>
            </a:r>
            <a:r>
              <a:rPr lang="ko-KR" altLang="en-US" dirty="0"/>
              <a:t>작성자</a:t>
            </a:r>
            <a:r>
              <a:rPr lang="en-US" altLang="ko-KR" dirty="0"/>
              <a:t>(</a:t>
            </a:r>
            <a:r>
              <a:rPr lang="ko-KR" altLang="en-US" dirty="0"/>
              <a:t>회원</a:t>
            </a:r>
            <a:r>
              <a:rPr lang="en-US" altLang="ko-KR" dirty="0"/>
              <a:t>_no)</a:t>
            </a:r>
          </a:p>
          <a:p>
            <a:r>
              <a:rPr lang="ko-KR" altLang="en-US" dirty="0"/>
              <a:t> </a:t>
            </a: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5EFA39B6-F6B7-4537-BAC0-5FEE57B9206B}"/>
              </a:ext>
            </a:extLst>
          </p:cNvPr>
          <p:cNvSpPr txBox="1">
            <a:spLocks/>
          </p:cNvSpPr>
          <p:nvPr/>
        </p:nvSpPr>
        <p:spPr>
          <a:xfrm>
            <a:off x="8415701" y="4604084"/>
            <a:ext cx="2518611" cy="1629489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좋아요 </a:t>
            </a:r>
            <a:r>
              <a:rPr lang="en-US" altLang="ko-KR" dirty="0"/>
              <a:t>– (pk)no</a:t>
            </a:r>
          </a:p>
          <a:p>
            <a:r>
              <a:rPr lang="en-US" altLang="ko-KR" dirty="0"/>
              <a:t>(</a:t>
            </a:r>
            <a:r>
              <a:rPr lang="en-US" altLang="ko-KR" dirty="0" err="1"/>
              <a:t>fk</a:t>
            </a:r>
            <a:r>
              <a:rPr lang="en-US" altLang="ko-KR" dirty="0"/>
              <a:t>)</a:t>
            </a:r>
            <a:r>
              <a:rPr lang="ko-KR" altLang="en-US" dirty="0"/>
              <a:t>회원</a:t>
            </a:r>
            <a:r>
              <a:rPr lang="en-US" altLang="ko-KR" dirty="0"/>
              <a:t>_no</a:t>
            </a:r>
          </a:p>
          <a:p>
            <a:r>
              <a:rPr lang="en-US" altLang="ko-KR" dirty="0"/>
              <a:t>(</a:t>
            </a:r>
            <a:r>
              <a:rPr lang="en-US" altLang="ko-KR" dirty="0" err="1"/>
              <a:t>fk</a:t>
            </a:r>
            <a:r>
              <a:rPr lang="en-US" altLang="ko-KR" dirty="0"/>
              <a:t>)</a:t>
            </a:r>
            <a:r>
              <a:rPr lang="ko-KR" altLang="en-US" dirty="0"/>
              <a:t>물품</a:t>
            </a:r>
            <a:r>
              <a:rPr lang="en-US" altLang="ko-KR" dirty="0"/>
              <a:t>_no</a:t>
            </a:r>
          </a:p>
          <a:p>
            <a:r>
              <a:rPr lang="en-US" altLang="ko-KR" dirty="0" err="1"/>
              <a:t>Likecheck</a:t>
            </a:r>
            <a:endParaRPr lang="en-US" altLang="ko-KR" dirty="0"/>
          </a:p>
          <a:p>
            <a:r>
              <a:rPr lang="ko-KR" altLang="en-US" dirty="0"/>
              <a:t> </a:t>
            </a:r>
          </a:p>
        </p:txBody>
      </p:sp>
      <p:sp>
        <p:nvSpPr>
          <p:cNvPr id="7" name="부제목 2">
            <a:extLst>
              <a:ext uri="{FF2B5EF4-FFF2-40B4-BE49-F238E27FC236}">
                <a16:creationId xmlns:a16="http://schemas.microsoft.com/office/drawing/2014/main" id="{723179E4-E681-420E-A2BB-05A1E2452213}"/>
              </a:ext>
            </a:extLst>
          </p:cNvPr>
          <p:cNvSpPr txBox="1">
            <a:spLocks/>
          </p:cNvSpPr>
          <p:nvPr/>
        </p:nvSpPr>
        <p:spPr>
          <a:xfrm>
            <a:off x="807952" y="2662989"/>
            <a:ext cx="2518611" cy="3252537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회원 </a:t>
            </a:r>
            <a:r>
              <a:rPr lang="en-US" altLang="ko-KR" dirty="0"/>
              <a:t>– (pk) no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/>
              <a:t>Id</a:t>
            </a:r>
          </a:p>
          <a:p>
            <a:r>
              <a:rPr lang="en-US" altLang="ko-KR" dirty="0"/>
              <a:t>Password</a:t>
            </a:r>
          </a:p>
          <a:p>
            <a:r>
              <a:rPr lang="en-US" altLang="ko-KR" dirty="0"/>
              <a:t>Name</a:t>
            </a:r>
          </a:p>
          <a:p>
            <a:r>
              <a:rPr lang="en-US" altLang="ko-KR" dirty="0"/>
              <a:t>State</a:t>
            </a:r>
          </a:p>
          <a:p>
            <a:r>
              <a:rPr lang="en-US" altLang="ko-KR" dirty="0"/>
              <a:t>Email</a:t>
            </a:r>
          </a:p>
          <a:p>
            <a:r>
              <a:rPr lang="en-US" altLang="ko-KR" dirty="0"/>
              <a:t>Tel</a:t>
            </a:r>
          </a:p>
          <a:p>
            <a:r>
              <a:rPr lang="ko-KR" altLang="en-US" dirty="0"/>
              <a:t> </a:t>
            </a: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1985466C-837F-4C0E-AD3D-BEA8A254EE9E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214811" cy="9503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ER</a:t>
            </a:r>
            <a:r>
              <a:rPr lang="ko-KR" altLang="en-US" dirty="0"/>
              <a:t> </a:t>
            </a:r>
            <a:r>
              <a:rPr lang="en-US" altLang="ko-KR" dirty="0"/>
              <a:t>Diagram</a:t>
            </a:r>
            <a:endParaRPr lang="ko-KR" altLang="en-US" dirty="0"/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3EE8F8DE-37DB-439D-9290-14954C759F61}"/>
              </a:ext>
            </a:extLst>
          </p:cNvPr>
          <p:cNvCxnSpPr>
            <a:stCxn id="7" idx="3"/>
            <a:endCxn id="3" idx="1"/>
          </p:cNvCxnSpPr>
          <p:nvPr/>
        </p:nvCxnSpPr>
        <p:spPr>
          <a:xfrm flipV="1">
            <a:off x="3326563" y="3429000"/>
            <a:ext cx="1152916" cy="86025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4581327C-EF90-41CE-8EBB-BE770C553CB0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>
            <a:off x="6998090" y="3429000"/>
            <a:ext cx="1417611" cy="198982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E046CA11-9BFE-46CE-9ABC-605AB24F688A}"/>
              </a:ext>
            </a:extLst>
          </p:cNvPr>
          <p:cNvCxnSpPr>
            <a:cxnSpLocks/>
            <a:stCxn id="7" idx="2"/>
            <a:endCxn id="4" idx="2"/>
          </p:cNvCxnSpPr>
          <p:nvPr/>
        </p:nvCxnSpPr>
        <p:spPr>
          <a:xfrm rot="16200000" flipH="1">
            <a:off x="5712109" y="2270674"/>
            <a:ext cx="318047" cy="7607749"/>
          </a:xfrm>
          <a:prstGeom prst="bentConnector3">
            <a:avLst>
              <a:gd name="adj1" fmla="val 17187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4865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F73EA4-1AFC-4FDB-8424-CA9F6C2BF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214811" cy="950328"/>
          </a:xfrm>
        </p:spPr>
        <p:txBody>
          <a:bodyPr/>
          <a:lstStyle/>
          <a:p>
            <a:r>
              <a:rPr lang="en-US" altLang="ko-KR" dirty="0"/>
              <a:t>Class</a:t>
            </a:r>
            <a:r>
              <a:rPr lang="ko-KR" altLang="en-US" dirty="0"/>
              <a:t> </a:t>
            </a:r>
            <a:r>
              <a:rPr lang="en-US" altLang="ko-KR" dirty="0"/>
              <a:t>Diagram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5DCF1F-F15C-42EB-8BD3-015099FE8B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ko-KR" altLang="en-US" sz="1800" dirty="0"/>
              <a:t>회원 등록하다</a:t>
            </a:r>
            <a:endParaRPr lang="en-US" altLang="ko-KR" sz="1800" dirty="0"/>
          </a:p>
          <a:p>
            <a:r>
              <a:rPr lang="ko-KR" altLang="en-US" sz="1800" dirty="0"/>
              <a:t>회원 삭제하다</a:t>
            </a:r>
            <a:endParaRPr lang="en-US" altLang="ko-KR" sz="1800" dirty="0"/>
          </a:p>
          <a:p>
            <a:r>
              <a:rPr lang="ko-KR" altLang="en-US" sz="1800" dirty="0"/>
              <a:t>회원 수정하다</a:t>
            </a:r>
            <a:endParaRPr lang="en-US" altLang="ko-KR" sz="1800" dirty="0"/>
          </a:p>
          <a:p>
            <a:r>
              <a:rPr lang="ko-KR" altLang="en-US" sz="1800" dirty="0"/>
              <a:t>회원 상세보다</a:t>
            </a:r>
            <a:endParaRPr lang="en-US" altLang="ko-KR" sz="1800" dirty="0"/>
          </a:p>
          <a:p>
            <a:r>
              <a:rPr lang="ko-KR" altLang="en-US" sz="1800" dirty="0"/>
              <a:t>로그인하다</a:t>
            </a:r>
            <a:endParaRPr lang="en-US" altLang="ko-KR" sz="1800" dirty="0"/>
          </a:p>
          <a:p>
            <a:r>
              <a:rPr lang="ko-KR" altLang="en-US" sz="1800" dirty="0" err="1"/>
              <a:t>로그아웃하다</a:t>
            </a:r>
            <a:endParaRPr lang="en-US" altLang="ko-KR" sz="1800" dirty="0"/>
          </a:p>
          <a:p>
            <a:r>
              <a:rPr lang="ko-KR" altLang="en-US" sz="1800" dirty="0"/>
              <a:t>물품 등록하다</a:t>
            </a:r>
            <a:endParaRPr lang="en-US" altLang="ko-KR" sz="1800" dirty="0"/>
          </a:p>
          <a:p>
            <a:r>
              <a:rPr lang="ko-KR" altLang="en-US" sz="1800" dirty="0"/>
              <a:t>물품 삭제하다</a:t>
            </a:r>
            <a:endParaRPr lang="en-US" altLang="ko-KR" sz="1800" dirty="0"/>
          </a:p>
          <a:p>
            <a:r>
              <a:rPr lang="ko-KR" altLang="en-US" sz="1800" dirty="0"/>
              <a:t>물품 수정하다</a:t>
            </a:r>
            <a:endParaRPr lang="en-US" altLang="ko-KR" sz="1800" dirty="0"/>
          </a:p>
          <a:p>
            <a:r>
              <a:rPr lang="ko-KR" altLang="en-US" sz="1800" dirty="0"/>
              <a:t>물품 상세보다</a:t>
            </a:r>
            <a:r>
              <a:rPr lang="en-US" altLang="ko-KR" sz="1800" dirty="0"/>
              <a:t>And</a:t>
            </a:r>
            <a:r>
              <a:rPr lang="ko-KR" altLang="en-US" sz="1800" dirty="0"/>
              <a:t>조회수증가</a:t>
            </a:r>
            <a:endParaRPr lang="en-US" altLang="ko-KR" sz="1800" dirty="0"/>
          </a:p>
          <a:p>
            <a:r>
              <a:rPr lang="ko-KR" altLang="en-US" sz="1800" dirty="0"/>
              <a:t>물품 전체 목록 출력하다</a:t>
            </a:r>
            <a:endParaRPr lang="en-US" altLang="ko-KR" sz="1800" dirty="0"/>
          </a:p>
          <a:p>
            <a:r>
              <a:rPr lang="en-US" altLang="ko-KR" sz="1800" dirty="0"/>
              <a:t>(</a:t>
            </a:r>
            <a:r>
              <a:rPr lang="ko-KR" altLang="en-US" sz="1800" dirty="0"/>
              <a:t>사용자별</a:t>
            </a:r>
            <a:r>
              <a:rPr lang="en-US" altLang="ko-KR" sz="1800" dirty="0"/>
              <a:t>)</a:t>
            </a:r>
            <a:r>
              <a:rPr lang="ko-KR" altLang="en-US" sz="1800" dirty="0"/>
              <a:t>물품 목록 출력하다</a:t>
            </a:r>
            <a:endParaRPr lang="en-US" altLang="ko-KR" sz="1800" dirty="0"/>
          </a:p>
          <a:p>
            <a:r>
              <a:rPr lang="ko-KR" altLang="en-US" sz="1800" dirty="0"/>
              <a:t>거래상태 수정하다</a:t>
            </a:r>
            <a:endParaRPr lang="en-US" altLang="ko-KR" sz="1800" dirty="0"/>
          </a:p>
          <a:p>
            <a:r>
              <a:rPr lang="ko-KR" altLang="en-US" sz="1800" dirty="0"/>
              <a:t>좋아요 추가하다</a:t>
            </a:r>
            <a:r>
              <a:rPr lang="en-US" altLang="ko-KR" sz="1800" dirty="0"/>
              <a:t>(</a:t>
            </a:r>
            <a:r>
              <a:rPr lang="ko-KR" altLang="en-US" sz="1800" dirty="0"/>
              <a:t>회원이 물품 </a:t>
            </a:r>
            <a:r>
              <a:rPr lang="ko-KR" altLang="en-US" sz="1800" dirty="0" err="1"/>
              <a:t>빈좋아요를</a:t>
            </a:r>
            <a:r>
              <a:rPr lang="ko-KR" altLang="en-US" sz="1800" dirty="0"/>
              <a:t> </a:t>
            </a:r>
            <a:r>
              <a:rPr lang="ko-KR" altLang="en-US" sz="1800" dirty="0" err="1"/>
              <a:t>클릭시</a:t>
            </a:r>
            <a:r>
              <a:rPr lang="ko-KR" altLang="en-US" sz="1800" dirty="0"/>
              <a:t> </a:t>
            </a:r>
            <a:r>
              <a:rPr lang="en-US" altLang="ko-KR" sz="1800" dirty="0" err="1"/>
              <a:t>insert+update</a:t>
            </a:r>
            <a:r>
              <a:rPr lang="en-US" altLang="ko-KR" sz="1800" dirty="0"/>
              <a:t>)</a:t>
            </a:r>
          </a:p>
          <a:p>
            <a:r>
              <a:rPr lang="ko-KR" altLang="en-US" sz="1800" dirty="0"/>
              <a:t>좋아요 삭제하다</a:t>
            </a:r>
            <a:r>
              <a:rPr lang="en-US" altLang="ko-KR" sz="1800" dirty="0"/>
              <a:t>(</a:t>
            </a:r>
            <a:r>
              <a:rPr lang="ko-KR" altLang="en-US" sz="1800" dirty="0"/>
              <a:t>회원이 물품 </a:t>
            </a:r>
            <a:r>
              <a:rPr lang="ko-KR" altLang="en-US" sz="1800" dirty="0" err="1"/>
              <a:t>꽉찬좋아요를</a:t>
            </a:r>
            <a:r>
              <a:rPr lang="ko-KR" altLang="en-US" sz="1800" dirty="0"/>
              <a:t> </a:t>
            </a:r>
            <a:r>
              <a:rPr lang="ko-KR" altLang="en-US" sz="1800" dirty="0" err="1"/>
              <a:t>클릭시</a:t>
            </a:r>
            <a:r>
              <a:rPr lang="ko-KR" altLang="en-US" sz="1800" dirty="0"/>
              <a:t> </a:t>
            </a:r>
            <a:r>
              <a:rPr lang="en-US" altLang="ko-KR" sz="1800" dirty="0" err="1"/>
              <a:t>delete+update</a:t>
            </a:r>
            <a:r>
              <a:rPr lang="en-US" altLang="ko-KR" sz="1800" dirty="0"/>
              <a:t>)</a:t>
            </a:r>
          </a:p>
          <a:p>
            <a:r>
              <a:rPr lang="ko-KR" altLang="en-US" sz="1800" dirty="0"/>
              <a:t>좋아요 개수 출력하다</a:t>
            </a:r>
            <a:r>
              <a:rPr lang="en-US" altLang="ko-KR" sz="1800" dirty="0"/>
              <a:t>(Select count(no) from heart where </a:t>
            </a:r>
            <a:r>
              <a:rPr lang="en-US" altLang="ko-KR" sz="1800" dirty="0" err="1"/>
              <a:t>product_no</a:t>
            </a:r>
            <a:r>
              <a:rPr lang="en-US" altLang="ko-KR" sz="1800" dirty="0"/>
              <a:t>=?)</a:t>
            </a:r>
          </a:p>
          <a:p>
            <a:endParaRPr lang="ko-KR" altLang="en-US" sz="1800" dirty="0"/>
          </a:p>
          <a:p>
            <a:endParaRPr lang="en-US" altLang="ko-KR" sz="1800" dirty="0"/>
          </a:p>
          <a:p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10370651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47F474-371D-4B11-923B-5816DDA9F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check!!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9D10E2-5E93-4737-B761-F081C0F0F9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Textarea</a:t>
            </a:r>
            <a:r>
              <a:rPr lang="en-US" altLang="ko-KR" dirty="0"/>
              <a:t> -&gt; </a:t>
            </a:r>
            <a:r>
              <a:rPr lang="ko-KR" altLang="en-US" dirty="0" err="1"/>
              <a:t>게시판에디터오픈소스</a:t>
            </a:r>
            <a:r>
              <a:rPr lang="ko-KR" altLang="en-US" dirty="0"/>
              <a:t> 활용해보면 좋을 것</a:t>
            </a:r>
            <a:endParaRPr lang="en-US" altLang="ko-KR" dirty="0"/>
          </a:p>
          <a:p>
            <a:r>
              <a:rPr lang="ko-KR" altLang="en-US" dirty="0"/>
              <a:t>기본적인 기능 구현 우선</a:t>
            </a:r>
            <a:r>
              <a:rPr lang="en-US" altLang="ko-KR" dirty="0"/>
              <a:t>! </a:t>
            </a:r>
            <a:r>
              <a:rPr lang="ko-KR" altLang="en-US" dirty="0"/>
              <a:t>후에 도전할 시간이 있다면 </a:t>
            </a:r>
            <a:r>
              <a:rPr lang="en-US" altLang="ko-KR" dirty="0"/>
              <a:t>web socket</a:t>
            </a:r>
            <a:r>
              <a:rPr lang="ko-KR" altLang="en-US" dirty="0"/>
              <a:t>을 사용한 일대일 채팅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위치인증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75748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C0A518-8B27-4C98-BE64-CFE2525FE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중고거래마켓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1EA7AF-3F46-478B-8DF4-D92FF6A283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회원</a:t>
            </a:r>
            <a:r>
              <a:rPr lang="en-US" altLang="ko-KR" dirty="0"/>
              <a:t>, </a:t>
            </a:r>
            <a:r>
              <a:rPr lang="ko-KR" altLang="en-US" dirty="0" err="1"/>
              <a:t>로그인아웃</a:t>
            </a:r>
            <a:endParaRPr lang="en-US" altLang="ko-KR" dirty="0"/>
          </a:p>
          <a:p>
            <a:r>
              <a:rPr lang="ko-KR" altLang="en-US" dirty="0"/>
              <a:t>물품관리</a:t>
            </a:r>
            <a:endParaRPr lang="en-US" altLang="ko-KR" dirty="0"/>
          </a:p>
          <a:p>
            <a:r>
              <a:rPr lang="ko-KR" altLang="en-US" dirty="0"/>
              <a:t>자유게시판</a:t>
            </a:r>
            <a:endParaRPr lang="en-US" altLang="ko-KR" dirty="0"/>
          </a:p>
          <a:p>
            <a:r>
              <a:rPr lang="ko-KR" altLang="en-US" dirty="0"/>
              <a:t>검색기능</a:t>
            </a:r>
            <a:endParaRPr lang="en-US" altLang="ko-KR" dirty="0"/>
          </a:p>
          <a:p>
            <a:r>
              <a:rPr lang="ko-KR" altLang="en-US" dirty="0"/>
              <a:t>위치 인증 </a:t>
            </a:r>
            <a:endParaRPr lang="en-US" altLang="ko-KR" dirty="0"/>
          </a:p>
          <a:p>
            <a:r>
              <a:rPr lang="ko-KR" altLang="en-US" dirty="0"/>
              <a:t>본인 인증</a:t>
            </a:r>
            <a:endParaRPr lang="en-US" altLang="ko-KR" dirty="0"/>
          </a:p>
          <a:p>
            <a:r>
              <a:rPr lang="ko-KR" altLang="en-US" dirty="0"/>
              <a:t>실시간채팅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943881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D15A4589-D879-42C9-A1F0-82159D0DC4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444" y="1449621"/>
            <a:ext cx="10080000" cy="57404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제목 1">
            <a:extLst>
              <a:ext uri="{FF2B5EF4-FFF2-40B4-BE49-F238E27FC236}">
                <a16:creationId xmlns:a16="http://schemas.microsoft.com/office/drawing/2014/main" id="{75DF4629-3C97-43DE-9E5B-F8BAF744DB3E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물품등록</a:t>
            </a:r>
          </a:p>
        </p:txBody>
      </p:sp>
    </p:spTree>
    <p:extLst>
      <p:ext uri="{BB962C8B-B14F-4D97-AF65-F5344CB8AC3E}">
        <p14:creationId xmlns:p14="http://schemas.microsoft.com/office/powerpoint/2010/main" val="10577032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502ADD-888B-4941-994C-0F10BA155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물품상세</a:t>
            </a:r>
            <a:endParaRPr lang="ko-KR" altLang="en-US" dirty="0"/>
          </a:p>
        </p:txBody>
      </p:sp>
      <p:pic>
        <p:nvPicPr>
          <p:cNvPr id="12" name="내용 개체 틀 11">
            <a:extLst>
              <a:ext uri="{FF2B5EF4-FFF2-40B4-BE49-F238E27FC236}">
                <a16:creationId xmlns:a16="http://schemas.microsoft.com/office/drawing/2014/main" id="{363B25B1-7DAF-4FDB-898D-EE7380CDD6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535" y="1493519"/>
            <a:ext cx="10080000" cy="47398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73864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3652</TotalTime>
  <Words>336</Words>
  <Application>Microsoft Office PowerPoint</Application>
  <PresentationFormat>와이드스크린</PresentationFormat>
  <Paragraphs>98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프로젝트 계획서</vt:lpstr>
      <vt:lpstr>PowerPoint 프레젠테이션</vt:lpstr>
      <vt:lpstr>PowerPoint 프레젠테이션</vt:lpstr>
      <vt:lpstr>PowerPoint 프레젠테이션</vt:lpstr>
      <vt:lpstr>Class Diagram</vt:lpstr>
      <vt:lpstr>check!!</vt:lpstr>
      <vt:lpstr>중고거래마켓</vt:lpstr>
      <vt:lpstr>PowerPoint 프레젠테이션</vt:lpstr>
      <vt:lpstr>물품상세</vt:lpstr>
      <vt:lpstr>좋아요 부분 ajax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Ahn jisoo</dc:creator>
  <cp:lastModifiedBy>Ahn jisoo</cp:lastModifiedBy>
  <cp:revision>13</cp:revision>
  <dcterms:created xsi:type="dcterms:W3CDTF">2022-02-08T03:56:50Z</dcterms:created>
  <dcterms:modified xsi:type="dcterms:W3CDTF">2022-02-18T06:51:41Z</dcterms:modified>
</cp:coreProperties>
</file>