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4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64C1-8A91-4347-8BCB-A8866B26A36D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31D6-9B58-DC4D-9910-FA7B43C6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64C1-8A91-4347-8BCB-A8866B26A36D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31D6-9B58-DC4D-9910-FA7B43C6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8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64C1-8A91-4347-8BCB-A8866B26A36D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31D6-9B58-DC4D-9910-FA7B43C6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0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64C1-8A91-4347-8BCB-A8866B26A36D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31D6-9B58-DC4D-9910-FA7B43C6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1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64C1-8A91-4347-8BCB-A8866B26A36D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31D6-9B58-DC4D-9910-FA7B43C6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1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64C1-8A91-4347-8BCB-A8866B26A36D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31D6-9B58-DC4D-9910-FA7B43C6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1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64C1-8A91-4347-8BCB-A8866B26A36D}" type="datetimeFigureOut">
              <a:rPr lang="en-US" smtClean="0"/>
              <a:t>8/25/16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31D6-9B58-DC4D-9910-FA7B43C6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9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64C1-8A91-4347-8BCB-A8866B26A36D}" type="datetimeFigureOut">
              <a:rPr lang="en-US" smtClean="0"/>
              <a:t>8/25/16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31D6-9B58-DC4D-9910-FA7B43C6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1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64C1-8A91-4347-8BCB-A8866B26A36D}" type="datetimeFigureOut">
              <a:rPr lang="en-US" smtClean="0"/>
              <a:t>8/25/16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31D6-9B58-DC4D-9910-FA7B43C6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0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64C1-8A91-4347-8BCB-A8866B26A36D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31D6-9B58-DC4D-9910-FA7B43C6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2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A64C1-8A91-4347-8BCB-A8866B26A36D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131D6-9B58-DC4D-9910-FA7B43C6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3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A64C1-8A91-4347-8BCB-A8866B26A36D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131D6-9B58-DC4D-9910-FA7B43C6C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0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apminder.org/videos/the-joy-of-sta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1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have a guest lecture on data in politics from Prof. Daniel </a:t>
            </a:r>
            <a:r>
              <a:rPr lang="en-US" dirty="0" err="1" smtClean="0"/>
              <a:t>Kreiss</a:t>
            </a:r>
            <a:r>
              <a:rPr lang="en-US" dirty="0" smtClean="0"/>
              <a:t>! </a:t>
            </a:r>
          </a:p>
          <a:p>
            <a:pPr lvl="1"/>
            <a:r>
              <a:rPr lang="en-US" dirty="0"/>
              <a:t>http://</a:t>
            </a:r>
            <a:r>
              <a:rPr lang="en-US" dirty="0" err="1" smtClean="0"/>
              <a:t>mj.unc.edu</a:t>
            </a:r>
            <a:r>
              <a:rPr lang="en-US" dirty="0" smtClean="0"/>
              <a:t>/directory/faculty/</a:t>
            </a:r>
            <a:r>
              <a:rPr lang="en-US" dirty="0" err="1" smtClean="0"/>
              <a:t>daniel-kreiss</a:t>
            </a:r>
            <a:endParaRPr lang="en-US" dirty="0" smtClean="0"/>
          </a:p>
          <a:p>
            <a:pPr lvl="1"/>
            <a:r>
              <a:rPr lang="en-US" dirty="0" smtClean="0"/>
              <a:t>September </a:t>
            </a:r>
            <a:r>
              <a:rPr lang="en-US" smtClean="0"/>
              <a:t>13 in class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33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a movie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http://www.gapminder.org/videos/the-joy-of-stats/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0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34</Words>
  <Application>Microsoft Macintosh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Lecture 2</vt:lpstr>
      <vt:lpstr>Guest Lecture</vt:lpstr>
      <vt:lpstr>Watch a movie</vt:lpstr>
    </vt:vector>
  </TitlesOfParts>
  <Company>Colorado State University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Jan Hannig</dc:creator>
  <cp:lastModifiedBy>Jan Hannig</cp:lastModifiedBy>
  <cp:revision>16</cp:revision>
  <dcterms:created xsi:type="dcterms:W3CDTF">2014-01-09T21:17:14Z</dcterms:created>
  <dcterms:modified xsi:type="dcterms:W3CDTF">2016-08-25T14:15:34Z</dcterms:modified>
</cp:coreProperties>
</file>