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6" r:id="rId4"/>
    <p:sldId id="264" r:id="rId5"/>
    <p:sldId id="265" r:id="rId6"/>
    <p:sldId id="26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191F-CF94-AF49-871A-96B7A0B03A86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B157-249D-F44F-91CE-027380B9D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0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191F-CF94-AF49-871A-96B7A0B03A86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B157-249D-F44F-91CE-027380B9D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07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191F-CF94-AF49-871A-96B7A0B03A86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B157-249D-F44F-91CE-027380B9D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5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191F-CF94-AF49-871A-96B7A0B03A86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B157-249D-F44F-91CE-027380B9D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4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191F-CF94-AF49-871A-96B7A0B03A86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B157-249D-F44F-91CE-027380B9D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3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191F-CF94-AF49-871A-96B7A0B03A86}" type="datetimeFigureOut">
              <a:rPr lang="en-US" smtClean="0"/>
              <a:t>8/30/16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B157-249D-F44F-91CE-027380B9D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0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191F-CF94-AF49-871A-96B7A0B03A86}" type="datetimeFigureOut">
              <a:rPr lang="en-US" smtClean="0"/>
              <a:t>8/30/16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B157-249D-F44F-91CE-027380B9D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95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191F-CF94-AF49-871A-96B7A0B03A86}" type="datetimeFigureOut">
              <a:rPr lang="en-US" smtClean="0"/>
              <a:t>8/30/16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B157-249D-F44F-91CE-027380B9D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2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191F-CF94-AF49-871A-96B7A0B03A86}" type="datetimeFigureOut">
              <a:rPr lang="en-US" smtClean="0"/>
              <a:t>8/30/16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B157-249D-F44F-91CE-027380B9D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0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191F-CF94-AF49-871A-96B7A0B03A86}" type="datetimeFigureOut">
              <a:rPr lang="en-US" smtClean="0"/>
              <a:t>8/30/16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B157-249D-F44F-91CE-027380B9D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2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191F-CF94-AF49-871A-96B7A0B03A86}" type="datetimeFigureOut">
              <a:rPr lang="en-US" smtClean="0"/>
              <a:t>8/30/16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B157-249D-F44F-91CE-027380B9D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65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0191F-CF94-AF49-871A-96B7A0B03A86}" type="datetimeFigureOut">
              <a:rPr lang="en-US" smtClean="0"/>
              <a:t>8/30/16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BB157-249D-F44F-91CE-027380B9D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1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07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Guest speaker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Thursday – Prof. Corbin speaking about stats in biology!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448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in sport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Next week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/>
              <a:t>M</a:t>
            </a:r>
            <a:r>
              <a:rPr lang="en-US" dirty="0" err="1" smtClean="0"/>
              <a:t>oneyball</a:t>
            </a:r>
            <a:r>
              <a:rPr lang="en-US" dirty="0" smtClean="0"/>
              <a:t> statistics in baseball</a:t>
            </a:r>
          </a:p>
          <a:p>
            <a:r>
              <a:rPr lang="en-US" dirty="0" smtClean="0"/>
              <a:t>Role of statistics in sports? </a:t>
            </a:r>
          </a:p>
          <a:p>
            <a:pPr lvl="1"/>
            <a:r>
              <a:rPr lang="en-US" dirty="0" smtClean="0"/>
              <a:t>Short presentations for extra credit</a:t>
            </a:r>
          </a:p>
          <a:p>
            <a:pPr lvl="1"/>
            <a:r>
              <a:rPr lang="en-US" dirty="0" smtClean="0"/>
              <a:t>Select a sport and present to the class how statistics influences the sport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fivethirtyeight.com</a:t>
            </a:r>
            <a:r>
              <a:rPr lang="en-US" dirty="0"/>
              <a:t>/features/an-advanced-stats-primer-for-the-new-</a:t>
            </a:r>
            <a:r>
              <a:rPr lang="en-US" dirty="0" err="1"/>
              <a:t>nfl</a:t>
            </a:r>
            <a:r>
              <a:rPr lang="en-US" dirty="0"/>
              <a:t>-season/</a:t>
            </a:r>
          </a:p>
        </p:txBody>
      </p:sp>
    </p:spTree>
    <p:extLst>
      <p:ext uri="{BB962C8B-B14F-4D97-AF65-F5344CB8AC3E}">
        <p14:creationId xmlns:p14="http://schemas.microsoft.com/office/powerpoint/2010/main" val="3739296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ideas: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err="1" smtClean="0"/>
              <a:t>Input/Output</a:t>
            </a:r>
            <a:endParaRPr lang="en-US" dirty="0" smtClean="0"/>
          </a:p>
          <a:p>
            <a:pPr lvl="1"/>
            <a:r>
              <a:rPr lang="en-US" dirty="0" smtClean="0"/>
              <a:t>Memory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Swirl</a:t>
            </a:r>
          </a:p>
          <a:p>
            <a:r>
              <a:rPr lang="en-US" dirty="0" smtClean="0"/>
              <a:t>Handout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90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1</a:t>
            </a:r>
            <a:r>
              <a:rPr lang="en-US" baseline="30000" dirty="0" smtClean="0"/>
              <a:t>3</a:t>
            </a:r>
            <a:r>
              <a:rPr lang="en-US" dirty="0" smtClean="0"/>
              <a:t>+2</a:t>
            </a:r>
            <a:r>
              <a:rPr lang="en-US" baseline="30000" dirty="0" smtClean="0"/>
              <a:t>3</a:t>
            </a:r>
            <a:r>
              <a:rPr lang="en-US" dirty="0" smtClean="0"/>
              <a:t>+…+1000</a:t>
            </a:r>
            <a:r>
              <a:rPr lang="en-US" baseline="30000" dirty="0" smtClean="0"/>
              <a:t>3</a:t>
            </a:r>
            <a:r>
              <a:rPr lang="en-US" dirty="0" smtClean="0"/>
              <a:t> and assign the result to variable </a:t>
            </a:r>
            <a:r>
              <a:rPr lang="en-US" dirty="0" err="1" smtClean="0"/>
              <a:t>totat</a:t>
            </a:r>
            <a:r>
              <a:rPr lang="en-US" dirty="0" smtClean="0"/>
              <a:t>. Print out the value of total.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45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and programing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https://</a:t>
            </a:r>
            <a:r>
              <a:rPr lang="en-US" u="sng" dirty="0" err="1"/>
              <a:t>www.youtube.com</a:t>
            </a:r>
            <a:r>
              <a:rPr lang="en-US" u="sng" dirty="0"/>
              <a:t>/</a:t>
            </a:r>
            <a:r>
              <a:rPr lang="en-US" u="sng" dirty="0" err="1"/>
              <a:t>watch?v</a:t>
            </a:r>
            <a:r>
              <a:rPr lang="en-US" u="sng" dirty="0"/>
              <a:t>=5Dnw46eC-0o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93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</TotalTime>
  <Words>92</Words>
  <Application>Microsoft Macintosh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Lecture 3</vt:lpstr>
      <vt:lpstr>Guest speaker</vt:lpstr>
      <vt:lpstr>Statistics in sport</vt:lpstr>
      <vt:lpstr>R program</vt:lpstr>
      <vt:lpstr>R Homework</vt:lpstr>
      <vt:lpstr>Statistics and programing</vt:lpstr>
    </vt:vector>
  </TitlesOfParts>
  <Company>Colorado State University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</dc:title>
  <dc:creator>Jan Hannig</dc:creator>
  <cp:lastModifiedBy>Jan Hannig</cp:lastModifiedBy>
  <cp:revision>25</cp:revision>
  <dcterms:created xsi:type="dcterms:W3CDTF">2014-08-19T19:45:38Z</dcterms:created>
  <dcterms:modified xsi:type="dcterms:W3CDTF">2016-08-30T15:56:22Z</dcterms:modified>
</cp:coreProperties>
</file>