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2" r:id="rId4"/>
    <p:sldId id="264" r:id="rId5"/>
    <p:sldId id="263" r:id="rId6"/>
    <p:sldId id="271" r:id="rId7"/>
    <p:sldId id="273" r:id="rId8"/>
    <p:sldId id="262" r:id="rId9"/>
    <p:sldId id="274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3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5403-D713-944B-B69E-C433F6D642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30C7-05C3-D448-8840-8FCF1964C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logic (algorithm)</a:t>
            </a:r>
          </a:p>
          <a:p>
            <a:r>
              <a:rPr lang="en-US" dirty="0" smtClean="0"/>
              <a:t>Then write in the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an area of human endeavor </a:t>
            </a:r>
            <a:r>
              <a:rPr lang="en-US" dirty="0"/>
              <a:t>(e.g., a particular sport, marketing, politics, </a:t>
            </a:r>
            <a:r>
              <a:rPr lang="en-US" dirty="0" smtClean="0"/>
              <a:t>car manufacturing 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write a 5 page paper on how statistics influenced it.</a:t>
            </a:r>
          </a:p>
          <a:p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smtClean="0"/>
              <a:t>on Thursday 9/29.</a:t>
            </a:r>
            <a:endParaRPr lang="en-US" dirty="0" smtClean="0"/>
          </a:p>
          <a:p>
            <a:r>
              <a:rPr lang="en-US" dirty="0" smtClean="0"/>
              <a:t>Make sure you clearly reference your sources (including websites)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presentations!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(functions</a:t>
            </a:r>
            <a:r>
              <a:rPr lang="en-US" smtClean="0"/>
              <a:t>, objects)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Case sensitive dog and Dog are different</a:t>
            </a:r>
          </a:p>
          <a:p>
            <a:r>
              <a:rPr lang="en-US" dirty="0" smtClean="0"/>
              <a:t>Careful of extra spaces</a:t>
            </a:r>
          </a:p>
          <a:p>
            <a:r>
              <a:rPr lang="en-US" dirty="0" smtClean="0"/>
              <a:t>Brackets</a:t>
            </a:r>
          </a:p>
          <a:p>
            <a:pPr lvl="1"/>
            <a:r>
              <a:rPr lang="en-US" dirty="0" smtClean="0"/>
              <a:t>( ) </a:t>
            </a:r>
          </a:p>
          <a:p>
            <a:pPr lvl="2"/>
            <a:r>
              <a:rPr lang="en-US" dirty="0" smtClean="0"/>
              <a:t>arguments of functions sum(coin); for(</a:t>
            </a:r>
            <a:r>
              <a:rPr lang="en-US" dirty="0" err="1" smtClean="0"/>
              <a:t>i</a:t>
            </a:r>
            <a:r>
              <a:rPr lang="en-US" dirty="0" smtClean="0"/>
              <a:t> in 1:10), if(coin&lt;1)</a:t>
            </a:r>
          </a:p>
          <a:p>
            <a:pPr lvl="2"/>
            <a:r>
              <a:rPr lang="en-US" dirty="0" smtClean="0"/>
              <a:t>grouping math formulas (1+3)*(4+5) vs 1+3*4 +5</a:t>
            </a:r>
          </a:p>
          <a:p>
            <a:pPr lvl="1"/>
            <a:r>
              <a:rPr lang="en-US" dirty="0" smtClean="0"/>
              <a:t>[ ]	indexing </a:t>
            </a:r>
            <a:r>
              <a:rPr lang="en-US" dirty="0" err="1" smtClean="0"/>
              <a:t>valus</a:t>
            </a:r>
            <a:r>
              <a:rPr lang="en-US" dirty="0" smtClean="0"/>
              <a:t> in a list coin[10]</a:t>
            </a:r>
          </a:p>
          <a:p>
            <a:pPr lvl="1"/>
            <a:r>
              <a:rPr lang="en-US" dirty="0" smtClean="0"/>
              <a:t>{ }    grouping commands </a:t>
            </a:r>
            <a:r>
              <a:rPr lang="en-US" dirty="0" err="1" smtClean="0"/>
              <a:t>togather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</a:p>
          <a:p>
            <a:pPr lvl="1"/>
            <a:r>
              <a:rPr lang="en-US" dirty="0" smtClean="0"/>
              <a:t>0, 1, 1, 2, 3, 5, 8, 13, </a:t>
            </a:r>
            <a:r>
              <a:rPr lang="is-IS" dirty="0" smtClean="0"/>
              <a:t>… (explain)</a:t>
            </a:r>
          </a:p>
          <a:p>
            <a:r>
              <a:rPr lang="is-IS" dirty="0" smtClean="0"/>
              <a:t>Write a loop that prints </a:t>
            </a:r>
            <a:r>
              <a:rPr lang="en-US" dirty="0" smtClean="0"/>
              <a:t> first 100 </a:t>
            </a:r>
            <a:r>
              <a:rPr lang="en-US" dirty="0" err="1" smtClean="0"/>
              <a:t>fibonacci</a:t>
            </a:r>
            <a:r>
              <a:rPr lang="en-US" dirty="0" smtClean="0"/>
              <a:t> numbers</a:t>
            </a:r>
          </a:p>
          <a:p>
            <a:pPr lvl="1"/>
            <a:r>
              <a:rPr lang="en-US" dirty="0" smtClean="0"/>
              <a:t>Idea: (wrap for loop around)</a:t>
            </a:r>
            <a:br>
              <a:rPr lang="en-US" dirty="0" smtClean="0"/>
            </a:br>
            <a:r>
              <a:rPr lang="en-US" sz="2000" dirty="0" err="1" smtClean="0"/>
              <a:t>New_Number</a:t>
            </a:r>
            <a:r>
              <a:rPr lang="en-US" sz="2000" dirty="0" smtClean="0"/>
              <a:t> &lt;-  Old_Number1 + Old_Number2</a:t>
            </a:r>
            <a:br>
              <a:rPr lang="en-US" sz="2000" dirty="0" smtClean="0"/>
            </a:br>
            <a:r>
              <a:rPr lang="en-US" sz="2000" dirty="0" smtClean="0"/>
              <a:t>Old_Number2 &lt;- Old_Number1</a:t>
            </a:r>
            <a:br>
              <a:rPr lang="en-US" sz="2000" dirty="0" smtClean="0"/>
            </a:br>
            <a:r>
              <a:rPr lang="en-US" sz="2000" dirty="0" smtClean="0"/>
              <a:t>Old_Number1 &lt;- </a:t>
            </a:r>
            <a:r>
              <a:rPr lang="en-US" sz="2000" dirty="0" err="1"/>
              <a:t>New_Number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26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code that writes first 100 numbers of “super Fibonacci” sequence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= X</a:t>
            </a:r>
            <a:r>
              <a:rPr lang="en-US" baseline="-25000" dirty="0" smtClean="0"/>
              <a:t>n-1</a:t>
            </a:r>
            <a:r>
              <a:rPr lang="en-US" dirty="0" smtClean="0"/>
              <a:t>+X</a:t>
            </a:r>
            <a:r>
              <a:rPr lang="en-US" baseline="-25000" dirty="0" smtClean="0"/>
              <a:t>n-2</a:t>
            </a:r>
            <a:r>
              <a:rPr lang="en-US" dirty="0" smtClean="0"/>
              <a:t>+X</a:t>
            </a:r>
            <a:r>
              <a:rPr lang="en-US" baseline="-25000" dirty="0" smtClean="0"/>
              <a:t>n-3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=X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/>
              <a:t>3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</a:t>
            </a:r>
          </a:p>
          <a:p>
            <a:pPr lvl="1"/>
            <a:r>
              <a:rPr lang="en-US" dirty="0" smtClean="0"/>
              <a:t>Toss a coin 1000000 times. </a:t>
            </a:r>
          </a:p>
          <a:p>
            <a:pPr lvl="1"/>
            <a:r>
              <a:rPr lang="en-US" dirty="0" smtClean="0"/>
              <a:t>Run is an unbroken sequence of H in a row</a:t>
            </a:r>
          </a:p>
          <a:p>
            <a:pPr lvl="1"/>
            <a:r>
              <a:rPr lang="en-US" dirty="0" smtClean="0"/>
              <a:t>What is the length of the longest run</a:t>
            </a:r>
          </a:p>
          <a:p>
            <a:pPr lvl="1"/>
            <a:endParaRPr lang="en-US" dirty="0"/>
          </a:p>
          <a:p>
            <a:r>
              <a:rPr lang="en-US" dirty="0" smtClean="0"/>
              <a:t>Take guesses (closest will get a cookie)</a:t>
            </a:r>
          </a:p>
          <a:p>
            <a:r>
              <a:rPr lang="en-US" dirty="0" smtClean="0"/>
              <a:t>We will write an R code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1000 times and calculate the average run </a:t>
            </a:r>
            <a:r>
              <a:rPr lang="en-US" smtClean="0"/>
              <a:t>(out of the 1000)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236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Lecture 5</vt:lpstr>
      <vt:lpstr>Paper 1</vt:lpstr>
      <vt:lpstr>Student’s presentations!</vt:lpstr>
      <vt:lpstr>R</vt:lpstr>
      <vt:lpstr>Issues</vt:lpstr>
      <vt:lpstr>Fibonacci</vt:lpstr>
      <vt:lpstr>Homework</vt:lpstr>
      <vt:lpstr>Runs</vt:lpstr>
      <vt:lpstr>Homework</vt:lpstr>
      <vt:lpstr>Writing code</vt:lpstr>
    </vt:vector>
  </TitlesOfParts>
  <Company>Colorado State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Jan Hannig</dc:creator>
  <cp:lastModifiedBy>Jan Hannig</cp:lastModifiedBy>
  <cp:revision>29</cp:revision>
  <dcterms:created xsi:type="dcterms:W3CDTF">2014-08-28T14:59:07Z</dcterms:created>
  <dcterms:modified xsi:type="dcterms:W3CDTF">2016-09-21T14:30:13Z</dcterms:modified>
</cp:coreProperties>
</file>