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1" r:id="rId7"/>
    <p:sldId id="258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54C1B-D295-AFB8-7A94-920728D37F82}" v="7" dt="2024-05-21T12:19:42.225"/>
    <p1510:client id="{B1588BC3-AF9C-9C15-8B0E-32C510F44619}" v="325" dt="2024-05-21T11:48:40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k Jan" userId="S::has22473@spengergasse.at::865ff932-bd7d-4a71-9047-86e6f09117d3" providerId="AD" clId="Web-{9E454C1B-D295-AFB8-7A94-920728D37F82}"/>
    <pc:docChg chg="addSld modSld">
      <pc:chgData name="Haslik Jan" userId="S::has22473@spengergasse.at::865ff932-bd7d-4a71-9047-86e6f09117d3" providerId="AD" clId="Web-{9E454C1B-D295-AFB8-7A94-920728D37F82}" dt="2024-05-21T12:19:41.443" v="4" actId="20577"/>
      <pc:docMkLst>
        <pc:docMk/>
      </pc:docMkLst>
      <pc:sldChg chg="modSp new">
        <pc:chgData name="Haslik Jan" userId="S::has22473@spengergasse.at::865ff932-bd7d-4a71-9047-86e6f09117d3" providerId="AD" clId="Web-{9E454C1B-D295-AFB8-7A94-920728D37F82}" dt="2024-05-21T12:19:41.443" v="4" actId="20577"/>
        <pc:sldMkLst>
          <pc:docMk/>
          <pc:sldMk cId="3847251029" sldId="265"/>
        </pc:sldMkLst>
        <pc:spChg chg="mod">
          <ac:chgData name="Haslik Jan" userId="S::has22473@spengergasse.at::865ff932-bd7d-4a71-9047-86e6f09117d3" providerId="AD" clId="Web-{9E454C1B-D295-AFB8-7A94-920728D37F82}" dt="2024-05-21T12:19:41.443" v="4" actId="20577"/>
          <ac:spMkLst>
            <pc:docMk/>
            <pc:sldMk cId="3847251029" sldId="265"/>
            <ac:spMk id="2" creationId="{A4648A8B-CBBE-097F-7ECF-C36102AD63FC}"/>
          </ac:spMkLst>
        </pc:spChg>
        <pc:spChg chg="mod">
          <ac:chgData name="Haslik Jan" userId="S::has22473@spengergasse.at::865ff932-bd7d-4a71-9047-86e6f09117d3" providerId="AD" clId="Web-{9E454C1B-D295-AFB8-7A94-920728D37F82}" dt="2024-05-21T12:19:38.459" v="3" actId="20577"/>
          <ac:spMkLst>
            <pc:docMk/>
            <pc:sldMk cId="3847251029" sldId="265"/>
            <ac:spMk id="3" creationId="{A2935BCA-6310-9342-2960-1562A74EAF8C}"/>
          </ac:spMkLst>
        </pc:spChg>
      </pc:sldChg>
    </pc:docChg>
  </pc:docChgLst>
  <pc:docChgLst>
    <pc:chgData name="Haslik Jan" userId="S::has22473@spengergasse.at::865ff932-bd7d-4a71-9047-86e6f09117d3" providerId="AD" clId="Web-{B1588BC3-AF9C-9C15-8B0E-32C510F44619}"/>
    <pc:docChg chg="addSld delSld modSld">
      <pc:chgData name="Haslik Jan" userId="S::has22473@spengergasse.at::865ff932-bd7d-4a71-9047-86e6f09117d3" providerId="AD" clId="Web-{B1588BC3-AF9C-9C15-8B0E-32C510F44619}" dt="2024-05-21T11:48:40.783" v="311" actId="20577"/>
      <pc:docMkLst>
        <pc:docMk/>
      </pc:docMkLst>
      <pc:sldChg chg="modSp mod setBg">
        <pc:chgData name="Haslik Jan" userId="S::has22473@spengergasse.at::865ff932-bd7d-4a71-9047-86e6f09117d3" providerId="AD" clId="Web-{B1588BC3-AF9C-9C15-8B0E-32C510F44619}" dt="2024-05-21T11:32:06.106" v="61"/>
        <pc:sldMkLst>
          <pc:docMk/>
          <pc:sldMk cId="1577499883" sldId="256"/>
        </pc:sldMkLst>
        <pc:spChg chg="mod">
          <ac:chgData name="Haslik Jan" userId="S::has22473@spengergasse.at::865ff932-bd7d-4a71-9047-86e6f09117d3" providerId="AD" clId="Web-{B1588BC3-AF9C-9C15-8B0E-32C510F44619}" dt="2024-05-21T11:32:05.762" v="60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Haslik Jan" userId="S::has22473@spengergasse.at::865ff932-bd7d-4a71-9047-86e6f09117d3" providerId="AD" clId="Web-{B1588BC3-AF9C-9C15-8B0E-32C510F44619}" dt="2024-05-21T11:12:48.563" v="18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">
        <pc:chgData name="Haslik Jan" userId="S::has22473@spengergasse.at::865ff932-bd7d-4a71-9047-86e6f09117d3" providerId="AD" clId="Web-{B1588BC3-AF9C-9C15-8B0E-32C510F44619}" dt="2024-05-21T11:36:48.773" v="124"/>
        <pc:sldMkLst>
          <pc:docMk/>
          <pc:sldMk cId="3552492557" sldId="257"/>
        </pc:sldMkLst>
        <pc:spChg chg="del">
          <ac:chgData name="Haslik Jan" userId="S::has22473@spengergasse.at::865ff932-bd7d-4a71-9047-86e6f09117d3" providerId="AD" clId="Web-{B1588BC3-AF9C-9C15-8B0E-32C510F44619}" dt="2024-05-21T11:19:38.250" v="22"/>
          <ac:spMkLst>
            <pc:docMk/>
            <pc:sldMk cId="3552492557" sldId="257"/>
            <ac:spMk id="2" creationId="{52674980-60E7-F325-8AEB-84A17928483A}"/>
          </ac:spMkLst>
        </pc:spChg>
        <pc:spChg chg="del mod">
          <ac:chgData name="Haslik Jan" userId="S::has22473@spengergasse.at::865ff932-bd7d-4a71-9047-86e6f09117d3" providerId="AD" clId="Web-{B1588BC3-AF9C-9C15-8B0E-32C510F44619}" dt="2024-05-21T11:19:36.344" v="21"/>
          <ac:spMkLst>
            <pc:docMk/>
            <pc:sldMk cId="3552492557" sldId="257"/>
            <ac:spMk id="3" creationId="{46B85244-55CE-B7D1-93B6-B1825641CC2B}"/>
          </ac:spMkLst>
        </pc:spChg>
        <pc:spChg chg="add del">
          <ac:chgData name="Haslik Jan" userId="S::has22473@spengergasse.at::865ff932-bd7d-4a71-9047-86e6f09117d3" providerId="AD" clId="Web-{B1588BC3-AF9C-9C15-8B0E-32C510F44619}" dt="2024-05-21T11:36:48.773" v="124"/>
          <ac:spMkLst>
            <pc:docMk/>
            <pc:sldMk cId="3552492557" sldId="257"/>
            <ac:spMk id="12" creationId="{01D0AF59-99C3-4251-AB9A-C966C6AD4400}"/>
          </ac:spMkLst>
        </pc:spChg>
        <pc:spChg chg="add del">
          <ac:chgData name="Haslik Jan" userId="S::has22473@spengergasse.at::865ff932-bd7d-4a71-9047-86e6f09117d3" providerId="AD" clId="Web-{B1588BC3-AF9C-9C15-8B0E-32C510F44619}" dt="2024-05-21T11:36:48.773" v="124"/>
          <ac:spMkLst>
            <pc:docMk/>
            <pc:sldMk cId="3552492557" sldId="257"/>
            <ac:spMk id="14" creationId="{1855405F-37A2-4869-9154-F8BE3BECE6C3}"/>
          </ac:spMkLst>
        </pc:spChg>
        <pc:spChg chg="add">
          <ac:chgData name="Haslik Jan" userId="S::has22473@spengergasse.at::865ff932-bd7d-4a71-9047-86e6f09117d3" providerId="AD" clId="Web-{B1588BC3-AF9C-9C15-8B0E-32C510F44619}" dt="2024-05-21T11:36:48.773" v="124"/>
          <ac:spMkLst>
            <pc:docMk/>
            <pc:sldMk cId="3552492557" sldId="257"/>
            <ac:spMk id="19" creationId="{01D0AF59-99C3-4251-AB9A-C966C6AD4400}"/>
          </ac:spMkLst>
        </pc:spChg>
        <pc:spChg chg="add">
          <ac:chgData name="Haslik Jan" userId="S::has22473@spengergasse.at::865ff932-bd7d-4a71-9047-86e6f09117d3" providerId="AD" clId="Web-{B1588BC3-AF9C-9C15-8B0E-32C510F44619}" dt="2024-05-21T11:36:48.773" v="124"/>
          <ac:spMkLst>
            <pc:docMk/>
            <pc:sldMk cId="3552492557" sldId="257"/>
            <ac:spMk id="21" creationId="{1855405F-37A2-4869-9154-F8BE3BECE6C3}"/>
          </ac:spMkLst>
        </pc:spChg>
        <pc:picChg chg="add del mod">
          <ac:chgData name="Haslik Jan" userId="S::has22473@spengergasse.at::865ff932-bd7d-4a71-9047-86e6f09117d3" providerId="AD" clId="Web-{B1588BC3-AF9C-9C15-8B0E-32C510F44619}" dt="2024-05-21T11:32:09.450" v="63"/>
          <ac:picMkLst>
            <pc:docMk/>
            <pc:sldMk cId="3552492557" sldId="257"/>
            <ac:picMk id="4" creationId="{A5ED1470-8027-F1B8-5D36-0C70622FE06F}"/>
          </ac:picMkLst>
        </pc:picChg>
        <pc:picChg chg="add del">
          <ac:chgData name="Haslik Jan" userId="S::has22473@spengergasse.at::865ff932-bd7d-4a71-9047-86e6f09117d3" providerId="AD" clId="Web-{B1588BC3-AF9C-9C15-8B0E-32C510F44619}" dt="2024-05-21T11:19:51.501" v="27"/>
          <ac:picMkLst>
            <pc:docMk/>
            <pc:sldMk cId="3552492557" sldId="257"/>
            <ac:picMk id="5" creationId="{50E54556-CEBF-45AD-778B-8B77EFA97A6B}"/>
          </ac:picMkLst>
        </pc:picChg>
        <pc:picChg chg="add del mod">
          <ac:chgData name="Haslik Jan" userId="S::has22473@spengergasse.at::865ff932-bd7d-4a71-9047-86e6f09117d3" providerId="AD" clId="Web-{B1588BC3-AF9C-9C15-8B0E-32C510F44619}" dt="2024-05-21T11:34:08.736" v="68"/>
          <ac:picMkLst>
            <pc:docMk/>
            <pc:sldMk cId="3552492557" sldId="257"/>
            <ac:picMk id="6" creationId="{617330F1-91A1-58EA-9DDE-67C019C4D716}"/>
          </ac:picMkLst>
        </pc:picChg>
        <pc:picChg chg="add del mod">
          <ac:chgData name="Haslik Jan" userId="S::has22473@spengergasse.at::865ff932-bd7d-4a71-9047-86e6f09117d3" providerId="AD" clId="Web-{B1588BC3-AF9C-9C15-8B0E-32C510F44619}" dt="2024-05-21T11:36:45.054" v="122"/>
          <ac:picMkLst>
            <pc:docMk/>
            <pc:sldMk cId="3552492557" sldId="257"/>
            <ac:picMk id="7" creationId="{0E88BBE4-9D51-41CB-4800-7C185E44D55F}"/>
          </ac:picMkLst>
        </pc:picChg>
        <pc:picChg chg="add mod">
          <ac:chgData name="Haslik Jan" userId="S::has22473@spengergasse.at::865ff932-bd7d-4a71-9047-86e6f09117d3" providerId="AD" clId="Web-{B1588BC3-AF9C-9C15-8B0E-32C510F44619}" dt="2024-05-21T11:36:48.773" v="124"/>
          <ac:picMkLst>
            <pc:docMk/>
            <pc:sldMk cId="3552492557" sldId="257"/>
            <ac:picMk id="8" creationId="{69949C40-C69A-9DC5-D70C-38C67F6E9682}"/>
          </ac:picMkLst>
        </pc:picChg>
      </pc:sldChg>
      <pc:sldChg chg="addSp delSp modSp add replId">
        <pc:chgData name="Haslik Jan" userId="S::has22473@spengergasse.at::865ff932-bd7d-4a71-9047-86e6f09117d3" providerId="AD" clId="Web-{B1588BC3-AF9C-9C15-8B0E-32C510F44619}" dt="2024-05-21T11:21:52.787" v="32"/>
        <pc:sldMkLst>
          <pc:docMk/>
          <pc:sldMk cId="3742669682" sldId="258"/>
        </pc:sldMkLst>
        <pc:picChg chg="add mod">
          <ac:chgData name="Haslik Jan" userId="S::has22473@spengergasse.at::865ff932-bd7d-4a71-9047-86e6f09117d3" providerId="AD" clId="Web-{B1588BC3-AF9C-9C15-8B0E-32C510F44619}" dt="2024-05-21T11:21:52.787" v="32"/>
          <ac:picMkLst>
            <pc:docMk/>
            <pc:sldMk cId="3742669682" sldId="258"/>
            <ac:picMk id="2" creationId="{0463408B-49A0-370C-DC18-277F04E98F61}"/>
          </ac:picMkLst>
        </pc:picChg>
        <pc:picChg chg="del">
          <ac:chgData name="Haslik Jan" userId="S::has22473@spengergasse.at::865ff932-bd7d-4a71-9047-86e6f09117d3" providerId="AD" clId="Web-{B1588BC3-AF9C-9C15-8B0E-32C510F44619}" dt="2024-05-21T11:21:49.208" v="30"/>
          <ac:picMkLst>
            <pc:docMk/>
            <pc:sldMk cId="3742669682" sldId="258"/>
            <ac:picMk id="4" creationId="{A5ED1470-8027-F1B8-5D36-0C70622FE06F}"/>
          </ac:picMkLst>
        </pc:picChg>
      </pc:sldChg>
      <pc:sldChg chg="addSp delSp modSp add replId">
        <pc:chgData name="Haslik Jan" userId="S::has22473@spengergasse.at::865ff932-bd7d-4a71-9047-86e6f09117d3" providerId="AD" clId="Web-{B1588BC3-AF9C-9C15-8B0E-32C510F44619}" dt="2024-05-21T11:22:08.756" v="35"/>
        <pc:sldMkLst>
          <pc:docMk/>
          <pc:sldMk cId="3651497834" sldId="259"/>
        </pc:sldMkLst>
        <pc:picChg chg="add mod">
          <ac:chgData name="Haslik Jan" userId="S::has22473@spengergasse.at::865ff932-bd7d-4a71-9047-86e6f09117d3" providerId="AD" clId="Web-{B1588BC3-AF9C-9C15-8B0E-32C510F44619}" dt="2024-05-21T11:22:08.756" v="35"/>
          <ac:picMkLst>
            <pc:docMk/>
            <pc:sldMk cId="3651497834" sldId="259"/>
            <ac:picMk id="2" creationId="{467DD889-F8DB-EB7F-E59B-E29C7CAB6C26}"/>
          </ac:picMkLst>
        </pc:picChg>
        <pc:picChg chg="del">
          <ac:chgData name="Haslik Jan" userId="S::has22473@spengergasse.at::865ff932-bd7d-4a71-9047-86e6f09117d3" providerId="AD" clId="Web-{B1588BC3-AF9C-9C15-8B0E-32C510F44619}" dt="2024-05-21T11:22:04.990" v="33"/>
          <ac:picMkLst>
            <pc:docMk/>
            <pc:sldMk cId="3651497834" sldId="259"/>
            <ac:picMk id="4" creationId="{A5ED1470-8027-F1B8-5D36-0C70622FE06F}"/>
          </ac:picMkLst>
        </pc:picChg>
      </pc:sldChg>
      <pc:sldChg chg="addSp delSp modSp add replId">
        <pc:chgData name="Haslik Jan" userId="S::has22473@spengergasse.at::865ff932-bd7d-4a71-9047-86e6f09117d3" providerId="AD" clId="Web-{B1588BC3-AF9C-9C15-8B0E-32C510F44619}" dt="2024-05-21T11:22:49.132" v="39"/>
        <pc:sldMkLst>
          <pc:docMk/>
          <pc:sldMk cId="2936979722" sldId="260"/>
        </pc:sldMkLst>
        <pc:picChg chg="del">
          <ac:chgData name="Haslik Jan" userId="S::has22473@spengergasse.at::865ff932-bd7d-4a71-9047-86e6f09117d3" providerId="AD" clId="Web-{B1588BC3-AF9C-9C15-8B0E-32C510F44619}" dt="2024-05-21T11:22:45.257" v="37"/>
          <ac:picMkLst>
            <pc:docMk/>
            <pc:sldMk cId="2936979722" sldId="260"/>
            <ac:picMk id="2" creationId="{467DD889-F8DB-EB7F-E59B-E29C7CAB6C26}"/>
          </ac:picMkLst>
        </pc:picChg>
        <pc:picChg chg="add mod">
          <ac:chgData name="Haslik Jan" userId="S::has22473@spengergasse.at::865ff932-bd7d-4a71-9047-86e6f09117d3" providerId="AD" clId="Web-{B1588BC3-AF9C-9C15-8B0E-32C510F44619}" dt="2024-05-21T11:22:49.132" v="39"/>
          <ac:picMkLst>
            <pc:docMk/>
            <pc:sldMk cId="2936979722" sldId="260"/>
            <ac:picMk id="3" creationId="{4DDBDD98-0EEA-0C64-348C-51BC5FF48693}"/>
          </ac:picMkLst>
        </pc:picChg>
      </pc:sldChg>
      <pc:sldChg chg="add replId">
        <pc:chgData name="Haslik Jan" userId="S::has22473@spengergasse.at::865ff932-bd7d-4a71-9047-86e6f09117d3" providerId="AD" clId="Web-{B1588BC3-AF9C-9C15-8B0E-32C510F44619}" dt="2024-05-21T11:23:03.930" v="42"/>
        <pc:sldMkLst>
          <pc:docMk/>
          <pc:sldMk cId="1779913550" sldId="261"/>
        </pc:sldMkLst>
      </pc:sldChg>
      <pc:sldChg chg="add del replId">
        <pc:chgData name="Haslik Jan" userId="S::has22473@spengergasse.at::865ff932-bd7d-4a71-9047-86e6f09117d3" providerId="AD" clId="Web-{B1588BC3-AF9C-9C15-8B0E-32C510F44619}" dt="2024-05-21T11:23:01.039" v="41"/>
        <pc:sldMkLst>
          <pc:docMk/>
          <pc:sldMk cId="2419954536" sldId="261"/>
        </pc:sldMkLst>
      </pc:sldChg>
      <pc:sldChg chg="modSp new">
        <pc:chgData name="Haslik Jan" userId="S::has22473@spengergasse.at::865ff932-bd7d-4a71-9047-86e6f09117d3" providerId="AD" clId="Web-{B1588BC3-AF9C-9C15-8B0E-32C510F44619}" dt="2024-05-21T11:45:34.636" v="272" actId="20577"/>
        <pc:sldMkLst>
          <pc:docMk/>
          <pc:sldMk cId="3827194656" sldId="262"/>
        </pc:sldMkLst>
        <pc:spChg chg="mod">
          <ac:chgData name="Haslik Jan" userId="S::has22473@spengergasse.at::865ff932-bd7d-4a71-9047-86e6f09117d3" providerId="AD" clId="Web-{B1588BC3-AF9C-9C15-8B0E-32C510F44619}" dt="2024-05-21T11:34:49.643" v="89" actId="20577"/>
          <ac:spMkLst>
            <pc:docMk/>
            <pc:sldMk cId="3827194656" sldId="262"/>
            <ac:spMk id="2" creationId="{68A37157-C61B-1153-B2B5-3887BC866C4E}"/>
          </ac:spMkLst>
        </pc:spChg>
        <pc:spChg chg="mod">
          <ac:chgData name="Haslik Jan" userId="S::has22473@spengergasse.at::865ff932-bd7d-4a71-9047-86e6f09117d3" providerId="AD" clId="Web-{B1588BC3-AF9C-9C15-8B0E-32C510F44619}" dt="2024-05-21T11:45:34.636" v="272" actId="20577"/>
          <ac:spMkLst>
            <pc:docMk/>
            <pc:sldMk cId="3827194656" sldId="262"/>
            <ac:spMk id="3" creationId="{3BCB5274-CA96-899A-39BA-D272359328DE}"/>
          </ac:spMkLst>
        </pc:spChg>
      </pc:sldChg>
      <pc:sldChg chg="modSp add replId">
        <pc:chgData name="Haslik Jan" userId="S::has22473@spengergasse.at::865ff932-bd7d-4a71-9047-86e6f09117d3" providerId="AD" clId="Web-{B1588BC3-AF9C-9C15-8B0E-32C510F44619}" dt="2024-05-21T11:46:03.621" v="279" actId="1076"/>
        <pc:sldMkLst>
          <pc:docMk/>
          <pc:sldMk cId="2241058304" sldId="263"/>
        </pc:sldMkLst>
        <pc:spChg chg="mod">
          <ac:chgData name="Haslik Jan" userId="S::has22473@spengergasse.at::865ff932-bd7d-4a71-9047-86e6f09117d3" providerId="AD" clId="Web-{B1588BC3-AF9C-9C15-8B0E-32C510F44619}" dt="2024-05-21T11:46:03.621" v="279" actId="1076"/>
          <ac:spMkLst>
            <pc:docMk/>
            <pc:sldMk cId="2241058304" sldId="263"/>
            <ac:spMk id="3" creationId="{3BCB5274-CA96-899A-39BA-D272359328DE}"/>
          </ac:spMkLst>
        </pc:spChg>
      </pc:sldChg>
      <pc:sldChg chg="addSp delSp modSp add replId">
        <pc:chgData name="Haslik Jan" userId="S::has22473@spengergasse.at::865ff932-bd7d-4a71-9047-86e6f09117d3" providerId="AD" clId="Web-{B1588BC3-AF9C-9C15-8B0E-32C510F44619}" dt="2024-05-21T11:48:40.783" v="311" actId="20577"/>
        <pc:sldMkLst>
          <pc:docMk/>
          <pc:sldMk cId="4256821749" sldId="264"/>
        </pc:sldMkLst>
        <pc:spChg chg="add mod">
          <ac:chgData name="Haslik Jan" userId="S::has22473@spengergasse.at::865ff932-bd7d-4a71-9047-86e6f09117d3" providerId="AD" clId="Web-{B1588BC3-AF9C-9C15-8B0E-32C510F44619}" dt="2024-05-21T11:48:40.783" v="311" actId="20577"/>
          <ac:spMkLst>
            <pc:docMk/>
            <pc:sldMk cId="4256821749" sldId="264"/>
            <ac:spMk id="4" creationId="{1EB812CF-94A1-690E-B5C5-1092904E7161}"/>
          </ac:spMkLst>
        </pc:spChg>
        <pc:spChg chg="add">
          <ac:chgData name="Haslik Jan" userId="S::has22473@spengergasse.at::865ff932-bd7d-4a71-9047-86e6f09117d3" providerId="AD" clId="Web-{B1588BC3-AF9C-9C15-8B0E-32C510F44619}" dt="2024-05-21T11:48:12.110" v="283"/>
          <ac:spMkLst>
            <pc:docMk/>
            <pc:sldMk cId="4256821749" sldId="264"/>
            <ac:spMk id="7" creationId="{42A4FC2C-047E-45A5-965D-8E1E3BF09BC6}"/>
          </ac:spMkLst>
        </pc:spChg>
        <pc:picChg chg="add mod">
          <ac:chgData name="Haslik Jan" userId="S::has22473@spengergasse.at::865ff932-bd7d-4a71-9047-86e6f09117d3" providerId="AD" clId="Web-{B1588BC3-AF9C-9C15-8B0E-32C510F44619}" dt="2024-05-21T11:48:12.110" v="283"/>
          <ac:picMkLst>
            <pc:docMk/>
            <pc:sldMk cId="4256821749" sldId="264"/>
            <ac:picMk id="2" creationId="{E807857B-2DCA-9F1E-E7FF-23ACFB7E0326}"/>
          </ac:picMkLst>
        </pc:picChg>
        <pc:picChg chg="del">
          <ac:chgData name="Haslik Jan" userId="S::has22473@spengergasse.at::865ff932-bd7d-4a71-9047-86e6f09117d3" providerId="AD" clId="Web-{B1588BC3-AF9C-9C15-8B0E-32C510F44619}" dt="2024-05-21T11:48:06.563" v="281"/>
          <ac:picMkLst>
            <pc:docMk/>
            <pc:sldMk cId="4256821749" sldId="264"/>
            <ac:picMk id="3" creationId="{4DDBDD98-0EEA-0C64-348C-51BC5FF486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haslik/ship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ShipDB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PL/SQL DBI Projekt</a:t>
            </a:r>
          </a:p>
          <a:p>
            <a:r>
              <a:rPr lang="de-DE"/>
              <a:t>Jan </a:t>
            </a:r>
            <a:r>
              <a:rPr lang="de-DE" err="1"/>
              <a:t>Haslik</a:t>
            </a:r>
          </a:p>
          <a:p>
            <a:r>
              <a:rPr lang="de-DE"/>
              <a:t>Daniel </a:t>
            </a:r>
            <a:r>
              <a:rPr lang="de-DE" err="1"/>
              <a:t>Kunesch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Grafik 1" descr="What If Icon of the Seas, World's Largest Cruise Ship, Hits an Iceberg?">
            <a:extLst>
              <a:ext uri="{FF2B5EF4-FFF2-40B4-BE49-F238E27FC236}">
                <a16:creationId xmlns:a16="http://schemas.microsoft.com/office/drawing/2014/main" id="{E807857B-2DCA-9F1E-E7FF-23ACFB7E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9" b="144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EB812CF-94A1-690E-B5C5-1092904E7161}"/>
              </a:ext>
            </a:extLst>
          </p:cNvPr>
          <p:cNvSpPr txBox="1"/>
          <p:nvPr/>
        </p:nvSpPr>
        <p:spPr>
          <a:xfrm>
            <a:off x="822475" y="713618"/>
            <a:ext cx="26488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6000" err="1">
                <a:solidFill>
                  <a:schemeClr val="bg1"/>
                </a:solidFill>
              </a:rPr>
              <a:t>ShipDB</a:t>
            </a:r>
            <a:endParaRPr lang="de-DE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2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69949C40-C69A-9DC5-D70C-38C67F6E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48" y="643467"/>
            <a:ext cx="4986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37157-C61B-1153-B2B5-3887BC8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B5274-CA96-899A-39BA-D2723593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/>
              <a:t>Verwaltung von Schiffen und Flugzeugen</a:t>
            </a:r>
          </a:p>
          <a:p>
            <a:pPr>
              <a:lnSpc>
                <a:spcPct val="150000"/>
              </a:lnSpc>
            </a:pPr>
            <a:r>
              <a:rPr lang="de-DE"/>
              <a:t>14 </a:t>
            </a:r>
            <a:r>
              <a:rPr lang="de-DE" err="1"/>
              <a:t>tables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/>
              <a:t>1200&gt; Zeilen </a:t>
            </a:r>
            <a:r>
              <a:rPr lang="de-DE" err="1"/>
              <a:t>Scriptcode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/>
              <a:t>17 Use </a:t>
            </a:r>
            <a:r>
              <a:rPr lang="de-DE" err="1"/>
              <a:t>cases</a:t>
            </a:r>
            <a:r>
              <a:rPr lang="de-DE"/>
              <a:t> (</a:t>
            </a:r>
            <a:r>
              <a:rPr lang="de-DE" err="1"/>
              <a:t>functions</a:t>
            </a:r>
            <a:r>
              <a:rPr lang="de-DE"/>
              <a:t> &amp; </a:t>
            </a:r>
            <a:r>
              <a:rPr lang="de-DE" err="1"/>
              <a:t>procedures</a:t>
            </a:r>
            <a:r>
              <a:rPr lang="de-DE"/>
              <a:t>)</a:t>
            </a: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9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37157-C61B-1153-B2B5-3887BC8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B5274-CA96-899A-39BA-D2723593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577"/>
            <a:ext cx="10515600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Arial"/>
                <a:ea typeface="+mn-lt"/>
                <a:cs typeface="+mn-lt"/>
              </a:rPr>
              <a:t>Packages</a:t>
            </a:r>
            <a:endParaRPr lang="de-DE"/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de-DE">
                <a:latin typeface="Arial"/>
                <a:cs typeface="Arial"/>
              </a:rPr>
              <a:t>CRUD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de-DE">
                <a:latin typeface="Arial"/>
                <a:cs typeface="Arial"/>
              </a:rPr>
              <a:t>Report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de-DE">
                <a:latin typeface="Arial"/>
                <a:cs typeface="Arial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de-DE">
                <a:latin typeface="Arial"/>
                <a:cs typeface="Arial"/>
              </a:rPr>
              <a:t>2 </a:t>
            </a:r>
            <a:r>
              <a:rPr lang="de-DE" err="1">
                <a:latin typeface="Arial"/>
                <a:cs typeface="Arial"/>
              </a:rPr>
              <a:t>trigger</a:t>
            </a:r>
            <a:r>
              <a:rPr lang="de-DE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de-DE">
                <a:latin typeface="Arial"/>
                <a:cs typeface="Arial"/>
              </a:rPr>
              <a:t>Verfrachtungen und </a:t>
            </a:r>
            <a:r>
              <a:rPr lang="de-DE" err="1">
                <a:latin typeface="Arial"/>
                <a:cs typeface="Arial"/>
              </a:rPr>
              <a:t>Indstandhaltungen</a:t>
            </a:r>
            <a:r>
              <a:rPr lang="de-DE">
                <a:latin typeface="Arial"/>
                <a:cs typeface="Arial"/>
              </a:rPr>
              <a:t> 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de-DE">
                <a:latin typeface="Arial"/>
                <a:cs typeface="Arial"/>
              </a:rPr>
              <a:t>nur zu gewissen Urzeiten zu erlauben (vorgeschrieben)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Courier New,monospace" panose="020B0604020202020204" pitchFamily="34" charset="0"/>
              <a:buChar char="o"/>
            </a:pPr>
            <a:r>
              <a:rPr lang="de-DE" err="1">
                <a:latin typeface="Arial"/>
                <a:cs typeface="Arial"/>
              </a:rPr>
              <a:t>Github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repository</a:t>
            </a:r>
            <a:r>
              <a:rPr lang="de-DE">
                <a:latin typeface="Arial"/>
                <a:cs typeface="Arial"/>
              </a:rPr>
              <a:t>: </a:t>
            </a:r>
            <a:r>
              <a:rPr lang="de-DE">
                <a:latin typeface="Arial"/>
                <a:cs typeface="Arial"/>
                <a:hlinkClick r:id="rId2"/>
              </a:rPr>
              <a:t>https://github.com/janhaslik/shipdb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05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8A8B-CBBE-097F-7ECF-C36102AD6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Frontend UI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35BCA-6310-9342-2960-1562A74EA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5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splay, Zahl enthält.&#10;&#10;Beschreibung automatisch generiert.">
            <a:extLst>
              <a:ext uri="{FF2B5EF4-FFF2-40B4-BE49-F238E27FC236}">
                <a16:creationId xmlns:a16="http://schemas.microsoft.com/office/drawing/2014/main" id="{A5ED1470-8027-F1B8-5D36-0C70622F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0463408B-49A0-370C-DC18-277F04E9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Zahl, Display enthält.&#10;&#10;Beschreibung automatisch generiert.">
            <a:extLst>
              <a:ext uri="{FF2B5EF4-FFF2-40B4-BE49-F238E27FC236}">
                <a16:creationId xmlns:a16="http://schemas.microsoft.com/office/drawing/2014/main" id="{467DD889-F8DB-EB7F-E59B-E29C7CAB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4DDBDD98-0EEA-0C64-348C-51BC5FF4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97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</vt:lpstr>
      <vt:lpstr>ShipDB</vt:lpstr>
      <vt:lpstr>PowerPoint Presentation</vt:lpstr>
      <vt:lpstr>Projekt Details</vt:lpstr>
      <vt:lpstr>Projekt Details</vt:lpstr>
      <vt:lpstr>Frontend UI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2024-05-21T11:12:11Z</dcterms:created>
  <dcterms:modified xsi:type="dcterms:W3CDTF">2024-05-21T12:19:45Z</dcterms:modified>
</cp:coreProperties>
</file>