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7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0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4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4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DCE69E-668C-4B9F-A863-893804175831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EA0CAD-C486-485F-8FE6-7DC913B111B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5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DA5E-74CC-16DC-FCFB-9E8A1C87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0968"/>
            <a:ext cx="10058400" cy="69333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THERMAL POLLUTION</a:t>
            </a:r>
            <a:endParaRPr lang="en-IN" sz="40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D37A6-6EC8-7BD6-BB20-60A97DA21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00051" y="5598619"/>
            <a:ext cx="100584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F9680E-144C-48DD-1118-D015F41D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786"/>
            <a:ext cx="12192000" cy="53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7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7DE-BE79-F130-B5BD-052C2F33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WHAT IS THERMAL POLLUTION?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EFB6-5F8D-01E6-39FD-412EE551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745" y="3125036"/>
            <a:ext cx="4783015" cy="274405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pollution is the degradation of water quality by any process that changes the water temperature. In other words, it is the defined as increase or decrease in temperature of a natural body of water like ocean, lake or river by human influence.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7C263-C102-6EE4-0451-594DDEDA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412"/>
            <a:ext cx="3466681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7153A-A155-939F-2414-64C9E5AB5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21" y="2798411"/>
            <a:ext cx="3500176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3E0D-FCB8-B68E-B0B5-18450E43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SOURCES OF THERMAL POLLUTION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120F-0405-3ECC-E781-EE651A7D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1942"/>
            <a:ext cx="10058400" cy="33871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sources of thermal pollution are as follows –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effluents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Sewage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Erosion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481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CAA5-C3DE-E72F-139F-99C4E13D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084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INDUSTRIAL EFFLUENTS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0333-1DAE-B35B-DDC8-7F703A84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01556"/>
            <a:ext cx="4740812" cy="34675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use of thermal pollution is use of water as a coolant by power plants and industrial manufacturers.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water used as a coolant is returned to the natural environment at a higher temperature, the sudden change in temperature decreases oxygen supply and effects ecosystem.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4DD20-6FC7-D037-5462-459580E4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6742"/>
            <a:ext cx="5791201" cy="34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229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4318-6543-2A8E-07AE-F94B1728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036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DOMESTIC SEWAGE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5347-DDD8-043A-5BBB-3D3FCC0C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8172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Sewage is commonly discharged into lakes, canals or streams.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sewage has higher temperature than the receiving water.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temperature of receiving water decreases dissolved oxygen of water.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effects aquatic life in marine.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A2DAF-6C34-58A6-EAA6-6E296956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7454"/>
            <a:ext cx="12192000" cy="32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0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C0A4-9DA3-AADE-4A94-720E12CC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065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DEFORESTATION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EB60-04AF-95A1-6D90-B4626445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8993"/>
            <a:ext cx="9805182" cy="177331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 is the removal of forest or cutting of trees from land which is converted into non forest use.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and plant prevents sunlight from falling directly on lakes, ponds or rivers.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deforestation takes place, these water bodies gets directly exposed to sunlight, thus absorbing more heat and increasing its temperature.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1855D-E03D-BC9A-88D4-AA773FC59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42304"/>
            <a:ext cx="12192000" cy="32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9D52-77C8-332B-2AEB-18BED037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EROSION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AB5D-922B-3968-5E14-9BE3D4F8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34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229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Courier New</vt:lpstr>
      <vt:lpstr>Times New Roman</vt:lpstr>
      <vt:lpstr>Wingdings</vt:lpstr>
      <vt:lpstr>Retrospect</vt:lpstr>
      <vt:lpstr>THERMAL POLLUTION</vt:lpstr>
      <vt:lpstr>WHAT IS THERMAL POLLUTION?</vt:lpstr>
      <vt:lpstr>SOURCES OF THERMAL POLLUTION</vt:lpstr>
      <vt:lpstr>INDUSTRIAL EFFLUENTS</vt:lpstr>
      <vt:lpstr>DOMESTIC SEWAGE</vt:lpstr>
      <vt:lpstr>DEFORESTATION</vt:lpstr>
      <vt:lpstr>SOIL EROSION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POLLUTION</dc:title>
  <dc:creator>Aniruddha Desai</dc:creator>
  <cp:lastModifiedBy>Aniruddha Desai</cp:lastModifiedBy>
  <cp:revision>1</cp:revision>
  <dcterms:created xsi:type="dcterms:W3CDTF">2022-11-30T15:52:30Z</dcterms:created>
  <dcterms:modified xsi:type="dcterms:W3CDTF">2022-11-30T17:19:34Z</dcterms:modified>
</cp:coreProperties>
</file>