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Proposed Methodology for Smart Solar Water Heater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Integrated Technologies and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Sensor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**Temperature Sensors**: Monitor water temperature for efficient heating.</a:t>
            </a:r>
          </a:p>
          <a:p>
            <a:r>
              <a:t>- **Water Level Sensors**: Detect tank levels to manage refilling and prevent overflow.</a:t>
            </a:r>
          </a:p>
          <a:p>
            <a:r>
              <a:t>- **LDR (Light Dependent Resistor)**: Optimize operations based on ambient light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Microcontroller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Arduino or Raspberry Pi as the central controller.</a:t>
            </a:r>
          </a:p>
          <a:p>
            <a:r>
              <a:t>- Process data from sensors and control devices.</a:t>
            </a:r>
          </a:p>
          <a:p>
            <a:r>
              <a:t>- Implement algorithms for efficient heating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Remote Monitoring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Mobile application integration for real-time monitoring.</a:t>
            </a:r>
          </a:p>
          <a:p>
            <a:r>
              <a:t>- User-friendly interface to manage system settings remotely.</a:t>
            </a:r>
          </a:p>
          <a:p>
            <a:r>
              <a:t>- Enhances user convenience and promotes efficient usage.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Relay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Relays control high-power devices safely.</a:t>
            </a:r>
          </a:p>
          <a:p>
            <a:r>
              <a:t>- Provides reliable switching for solenoid valves and water pump.</a:t>
            </a:r>
          </a:p>
          <a:p>
            <a:r>
              <a:t>- Ensures safe operation of the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Data Logging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Historical data collection on water temperature and usage patterns.</a:t>
            </a:r>
          </a:p>
          <a:p>
            <a:r>
              <a:t>- Analyze data to optimize operations.</a:t>
            </a:r>
          </a:p>
          <a:p>
            <a:r>
              <a:t>- Provide insights for future 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