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8cpM5BdabxYV2UU48gw4Ucsqw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customschemas.google.com/relationships/presentationmetadata" Target="meta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2365bff1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2365bff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143c13472_0_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143c134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143c13472_0_4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143c134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143c13472_0_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143c134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143c13472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143c134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Project-1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 Price Prediction</a:t>
            </a: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Individual</a:t>
            </a: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Janhavi Shembade</a:t>
            </a: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Price_Range vs RAM</a:t>
            </a:r>
            <a:endParaRPr/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Below graph show how gradually increases the price range with RAM</a:t>
            </a:r>
            <a:endParaRPr>
              <a:solidFill>
                <a:schemeClr val="accent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13" y="1918975"/>
            <a:ext cx="38385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334278" y="2982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Price Range vs talktime</a:t>
            </a:r>
            <a:endParaRPr/>
          </a:p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0" y="869244"/>
            <a:ext cx="8832300" cy="40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This is  plots which shows the Talk time rate against the price.</a:t>
            </a:r>
            <a:endParaRPr b="1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838" y="1641825"/>
            <a:ext cx="3705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of 3G and 4G</a:t>
            </a:r>
            <a:endParaRPr/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650"/>
            <a:ext cx="340042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025" y="1120500"/>
            <a:ext cx="34004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Correlation metrics graph</a:t>
            </a:r>
            <a:endParaRPr/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00" y="1017725"/>
            <a:ext cx="6223350" cy="409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2365bff1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cont..</a:t>
            </a:r>
            <a:endParaRPr/>
          </a:p>
        </p:txBody>
      </p:sp>
      <p:sp>
        <p:nvSpPr>
          <p:cNvPr id="144" name="Google Shape;144;g1c2365bff1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●"/>
            </a:pPr>
            <a:r>
              <a:rPr b="1" lang="en-US" sz="15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There is some collinearity in feature pairs ('pc', 'fc') and ('px_width', 'px_height'). Both correlations are justified since there are good chances that if front camera of a phone is good, the back camera would also be good.</a:t>
            </a:r>
            <a:endParaRPr b="1" sz="15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●"/>
            </a:pPr>
            <a:r>
              <a:rPr b="1" lang="en-US" sz="1500">
                <a:solidFill>
                  <a:schemeClr val="accent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RAM and price_range shows high correlation which is a good sign, it signifies that RAM will play major deciding factor in estimating the price range.</a:t>
            </a:r>
            <a:endParaRPr b="1" sz="15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143c13472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Outlier Detection in all para:</a:t>
            </a:r>
            <a:endParaRPr/>
          </a:p>
        </p:txBody>
      </p:sp>
      <p:sp>
        <p:nvSpPr>
          <p:cNvPr id="150" name="Google Shape;150;g1c143c13472_0_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g1c143c13472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7855"/>
            <a:ext cx="9144001" cy="312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143c13472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Regression:-</a:t>
            </a:r>
            <a:endParaRPr/>
          </a:p>
        </p:txBody>
      </p:sp>
      <p:sp>
        <p:nvSpPr>
          <p:cNvPr id="157" name="Google Shape;157;g1c143c13472_0_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US">
                <a:solidFill>
                  <a:schemeClr val="accent2"/>
                </a:solidFill>
              </a:rPr>
              <a:t>I</a:t>
            </a:r>
            <a:r>
              <a:rPr b="1" lang="en-US">
                <a:solidFill>
                  <a:schemeClr val="accent2"/>
                </a:solidFill>
              </a:rPr>
              <a:t>t is a supervised Ml algorithm is used to predict probabilities of algorithm.It having the target variable i.e discrete/catogorical ex:-True/False,yes/no,Approved/decline.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US">
                <a:solidFill>
                  <a:schemeClr val="accent2"/>
                </a:solidFill>
              </a:rPr>
              <a:t>It uses linear regression model so we can say logistic regression model.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-US">
                <a:solidFill>
                  <a:schemeClr val="accent2"/>
                </a:solidFill>
              </a:rPr>
              <a:t>It uses logloss function i.e nothing but logloss function.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158" name="Google Shape;158;g1c143c13472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213" y="3234313"/>
            <a:ext cx="45815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143c13472_0_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XGboost:-</a:t>
            </a:r>
            <a:endParaRPr/>
          </a:p>
        </p:txBody>
      </p:sp>
      <p:sp>
        <p:nvSpPr>
          <p:cNvPr id="164" name="Google Shape;164;g1c143c13472_0_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US">
                <a:solidFill>
                  <a:schemeClr val="accent2"/>
                </a:solidFill>
              </a:rPr>
              <a:t>Decision trees are created in seuential form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US">
                <a:solidFill>
                  <a:schemeClr val="accent2"/>
                </a:solidFill>
              </a:rPr>
              <a:t>weights plays an important role in xgboost.weights are assigned to all independent variable.which are fed decision tree which predicts result.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65" name="Google Shape;165;g1c143c13472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75" y="2473375"/>
            <a:ext cx="42074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c143c13472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75" y="2571750"/>
            <a:ext cx="46101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1.Mobile phones have 4 price in ranges</a:t>
            </a:r>
            <a:endParaRPr b="1" sz="1400">
              <a:solidFill>
                <a:srgbClr val="0000FF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2.For bluetooth half of having devices and half don’t have any devices</a:t>
            </a:r>
            <a:endParaRPr b="1" sz="1400">
              <a:solidFill>
                <a:srgbClr val="0000FF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3.Price Range for battery power is in increasing order</a:t>
            </a:r>
            <a:endParaRPr b="1" sz="1400">
              <a:solidFill>
                <a:srgbClr val="0000FF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4.Ram has continuous increase with price range while moving from Low cost to Very high cost.</a:t>
            </a:r>
            <a:endParaRPr b="1" sz="1400">
              <a:solidFill>
                <a:srgbClr val="0000FF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5.costly phones are light in weight and having RAM,battery power and pixel </a:t>
            </a:r>
            <a:endParaRPr b="1" sz="1400">
              <a:solidFill>
                <a:srgbClr val="0000FF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6.plays very significant role for deciding prices.</a:t>
            </a:r>
            <a:endParaRPr b="1" sz="1400">
              <a:solidFill>
                <a:srgbClr val="0000FF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7.form all the above experiments we can conclude that logistic regression and,XGboosting with using hyperparameters we got the best results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Contents:-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1.Business Context/Understanding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2.Objective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3.Data Summary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4.EDA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5.Model Training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5.Target Feature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6.Model Implementation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7.Challenges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8</a:t>
            </a:r>
            <a:r>
              <a:rPr b="1" lang="en-US">
                <a:solidFill>
                  <a:schemeClr val="lt1"/>
                </a:solidFill>
              </a:rPr>
              <a:t>.Conclusion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9584" l="0" r="0" t="0"/>
          <a:stretch/>
        </p:blipFill>
        <p:spPr>
          <a:xfrm>
            <a:off x="5251000" y="502850"/>
            <a:ext cx="34987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Business Problems Understanding:-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1.This project aims to analyze the data to determine the price range of mobile .which are having various factors in considerations like  </a:t>
            </a: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battery</a:t>
            </a: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 power,pixels,wifi, price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2.So in this project various factor specification decides the mobile price ranges.and company are able to manufacture those mobiles with top </a:t>
            </a: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competitors</a:t>
            </a: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 to get the good revenue from sale.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3. As we know mobile is the best selling and purchasing device.the purpose of this project is to estimate the best price.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Objective:-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2060"/>
                </a:solidFill>
              </a:rPr>
              <a:t>1</a:t>
            </a: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.In the </a:t>
            </a: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competitive</a:t>
            </a: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 mobile phone markets company wants to understand the sales data of mobile phones.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2.Making it useful for customer to verify that they are paying best price for a mobile.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3.Understand about which factors may affect the price range.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Summary:-</a:t>
            </a:r>
            <a:endParaRPr/>
          </a:p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accent2"/>
                </a:solidFill>
              </a:rPr>
              <a:t>There are 2000 Rows and 21 columns are present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accent2"/>
                </a:solidFill>
              </a:rPr>
              <a:t>First 5 rows:-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81" name="Google Shape;8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6821"/>
            <a:ext cx="9144000" cy="188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143c13472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87" name="Google Shape;87;g1c143c13472_0_1"/>
          <p:cNvSpPr txBox="1"/>
          <p:nvPr>
            <p:ph idx="1" type="body"/>
          </p:nvPr>
        </p:nvSpPr>
        <p:spPr>
          <a:xfrm>
            <a:off x="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Last Five Rows:-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88" name="Google Shape;88;g1c143c1347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0" y="1490436"/>
            <a:ext cx="9144000" cy="216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Analyzing Output/Variable (Price Range):-</a:t>
            </a:r>
            <a:endParaRPr/>
          </a:p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</a:rPr>
              <a:t>Below graph shows the price range and </a:t>
            </a:r>
            <a:r>
              <a:rPr b="1" lang="en-US">
                <a:solidFill>
                  <a:schemeClr val="lt1"/>
                </a:solidFill>
              </a:rPr>
              <a:t>their</a:t>
            </a:r>
            <a:r>
              <a:rPr b="1" lang="en-US">
                <a:solidFill>
                  <a:schemeClr val="lt1"/>
                </a:solidFill>
              </a:rPr>
              <a:t> count.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6169572" y="2348731"/>
            <a:ext cx="2564400" cy="2112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➢"/>
            </a:pPr>
            <a:r>
              <a:rPr b="1" lang="en-US">
                <a:solidFill>
                  <a:srgbClr val="002060"/>
                </a:solidFill>
              </a:rPr>
              <a:t>Price Range is in 0,1,2,3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00" y="2085463"/>
            <a:ext cx="37719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of Price Range with Battary Power</a:t>
            </a:r>
            <a:endParaRPr/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3" y="1152475"/>
            <a:ext cx="87915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of Bluetooth vs Price</a:t>
            </a:r>
            <a:endParaRPr/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that half of  don’t have any device like bluetooth</a:t>
            </a:r>
            <a:endParaRPr/>
          </a:p>
        </p:txBody>
      </p:sp>
      <p:pic>
        <p:nvPicPr>
          <p:cNvPr id="110" name="Google Shape;1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550" y="1637875"/>
            <a:ext cx="58674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Janhavi Shembade</dc:creator>
</cp:coreProperties>
</file>